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302" r:id="rId3"/>
    <p:sldId id="258" r:id="rId4"/>
    <p:sldId id="352" r:id="rId5"/>
    <p:sldId id="343" r:id="rId6"/>
    <p:sldId id="345" r:id="rId7"/>
    <p:sldId id="33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929"/>
    <a:srgbClr val="FC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09CFA2-5C82-7A3D-0DBA-3A3FF288E857}" v="2" dt="2022-07-08T15:30:52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37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o Chengyuan" userId="S::t0926232@u.nus.edu::4c12bc84-2143-4f28-ab45-678fcf911a84" providerId="AD" clId="Web-{1609CFA2-5C82-7A3D-0DBA-3A3FF288E857}"/>
    <pc:docChg chg="modSld">
      <pc:chgData name="Guo Chengyuan" userId="S::t0926232@u.nus.edu::4c12bc84-2143-4f28-ab45-678fcf911a84" providerId="AD" clId="Web-{1609CFA2-5C82-7A3D-0DBA-3A3FF288E857}" dt="2022-07-08T15:30:52.464" v="1" actId="1076"/>
      <pc:docMkLst>
        <pc:docMk/>
      </pc:docMkLst>
      <pc:sldChg chg="modSp">
        <pc:chgData name="Guo Chengyuan" userId="S::t0926232@u.nus.edu::4c12bc84-2143-4f28-ab45-678fcf911a84" providerId="AD" clId="Web-{1609CFA2-5C82-7A3D-0DBA-3A3FF288E857}" dt="2022-07-08T15:30:52.464" v="1" actId="1076"/>
        <pc:sldMkLst>
          <pc:docMk/>
          <pc:sldMk cId="4005668448" sldId="302"/>
        </pc:sldMkLst>
        <pc:picChg chg="mod">
          <ac:chgData name="Guo Chengyuan" userId="S::t0926232@u.nus.edu::4c12bc84-2143-4f28-ab45-678fcf911a84" providerId="AD" clId="Web-{1609CFA2-5C82-7A3D-0DBA-3A3FF288E857}" dt="2022-07-08T15:30:52.464" v="1" actId="1076"/>
          <ac:picMkLst>
            <pc:docMk/>
            <pc:sldMk cId="4005668448" sldId="302"/>
            <ac:picMk id="86" creationId="{D733F338-C097-4F6D-B6BF-26A55EA8A28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7CDF4-178F-4FF1-B719-A56463BB21BB}" type="datetimeFigureOut">
              <a:rPr lang="en-ID" smtClean="0"/>
              <a:t>08/07/2022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73007-0EB3-47AC-8F6A-E0D798DE1C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068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39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AE99829-DCE2-4EC0-A0DB-4DFE2FC714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41913" y="2285143"/>
            <a:ext cx="2657475" cy="2664708"/>
          </a:xfrm>
          <a:prstGeom prst="roundRect">
            <a:avLst>
              <a:gd name="adj" fmla="val 13401"/>
            </a:avLst>
          </a:prstGeom>
          <a:solidFill>
            <a:schemeClr val="bg1">
              <a:lumMod val="65000"/>
              <a:alpha val="10000"/>
            </a:schemeClr>
          </a:solidFill>
          <a:effectLst>
            <a:outerShdw blurRad="508000" dist="254000" dir="8100000" sx="95000" sy="95000" algn="tr" rotWithShape="0">
              <a:prstClr val="black">
                <a:alpha val="3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CD81ACF5-8D47-4C7C-A238-B37186837F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67263" y="2285143"/>
            <a:ext cx="2657475" cy="2664708"/>
          </a:xfrm>
          <a:prstGeom prst="roundRect">
            <a:avLst>
              <a:gd name="adj" fmla="val 11966"/>
            </a:avLst>
          </a:prstGeom>
          <a:solidFill>
            <a:schemeClr val="bg1">
              <a:lumMod val="65000"/>
              <a:alpha val="10000"/>
            </a:schemeClr>
          </a:solidFill>
          <a:effectLst>
            <a:outerShdw blurRad="508000" dist="254000" dir="8100000" sx="95000" sy="95000" algn="tr" rotWithShape="0">
              <a:prstClr val="black">
                <a:alpha val="3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150"/>
              <a:t>Image placeholder</a:t>
            </a:r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7EA9D5A3-223A-45AE-8799-B71ECC5FEB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2614" y="2285143"/>
            <a:ext cx="2657475" cy="2664708"/>
          </a:xfrm>
          <a:prstGeom prst="roundRect">
            <a:avLst>
              <a:gd name="adj" fmla="val 13879"/>
            </a:avLst>
          </a:prstGeom>
          <a:solidFill>
            <a:schemeClr val="bg1">
              <a:lumMod val="65000"/>
              <a:alpha val="10000"/>
            </a:schemeClr>
          </a:solidFill>
          <a:effectLst>
            <a:outerShdw blurRad="508000" dist="254000" dir="8100000" sx="95000" sy="95000" algn="tr" rotWithShape="0">
              <a:prstClr val="black">
                <a:alpha val="3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150"/>
              <a:t>Image placeholder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4.81481E-6 L 2.08333E-7 0.67825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91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4.81481E-6 L 0 0.6801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0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-4.81481E-6 L -2.08333E-7 0.6801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7952EE8-D8F3-4C91-88A5-E4B51BE07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524" y="895350"/>
            <a:ext cx="3486150" cy="5191125"/>
          </a:xfrm>
          <a:custGeom>
            <a:avLst/>
            <a:gdLst>
              <a:gd name="connsiteX0" fmla="*/ 371484 w 3486150"/>
              <a:gd name="connsiteY0" fmla="*/ 0 h 5191125"/>
              <a:gd name="connsiteX1" fmla="*/ 3114666 w 3486150"/>
              <a:gd name="connsiteY1" fmla="*/ 0 h 5191125"/>
              <a:gd name="connsiteX2" fmla="*/ 3486150 w 3486150"/>
              <a:gd name="connsiteY2" fmla="*/ 371484 h 5191125"/>
              <a:gd name="connsiteX3" fmla="*/ 3486150 w 3486150"/>
              <a:gd name="connsiteY3" fmla="*/ 4819641 h 5191125"/>
              <a:gd name="connsiteX4" fmla="*/ 3114666 w 3486150"/>
              <a:gd name="connsiteY4" fmla="*/ 5191125 h 5191125"/>
              <a:gd name="connsiteX5" fmla="*/ 371484 w 3486150"/>
              <a:gd name="connsiteY5" fmla="*/ 5191125 h 5191125"/>
              <a:gd name="connsiteX6" fmla="*/ 0 w 3486150"/>
              <a:gd name="connsiteY6" fmla="*/ 4819641 h 5191125"/>
              <a:gd name="connsiteX7" fmla="*/ 0 w 3486150"/>
              <a:gd name="connsiteY7" fmla="*/ 371484 h 5191125"/>
              <a:gd name="connsiteX8" fmla="*/ 371484 w 3486150"/>
              <a:gd name="connsiteY8" fmla="*/ 0 h 519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6150" h="5191125">
                <a:moveTo>
                  <a:pt x="371484" y="0"/>
                </a:moveTo>
                <a:lnTo>
                  <a:pt x="3114666" y="0"/>
                </a:lnTo>
                <a:cubicBezTo>
                  <a:pt x="3319831" y="0"/>
                  <a:pt x="3486150" y="166319"/>
                  <a:pt x="3486150" y="371484"/>
                </a:cubicBezTo>
                <a:lnTo>
                  <a:pt x="3486150" y="4819641"/>
                </a:lnTo>
                <a:cubicBezTo>
                  <a:pt x="3486150" y="5024806"/>
                  <a:pt x="3319831" y="5191125"/>
                  <a:pt x="3114666" y="5191125"/>
                </a:cubicBezTo>
                <a:lnTo>
                  <a:pt x="371484" y="5191125"/>
                </a:lnTo>
                <a:cubicBezTo>
                  <a:pt x="166319" y="5191125"/>
                  <a:pt x="0" y="5024806"/>
                  <a:pt x="0" y="4819641"/>
                </a:cubicBezTo>
                <a:lnTo>
                  <a:pt x="0" y="371484"/>
                </a:lnTo>
                <a:cubicBezTo>
                  <a:pt x="0" y="166319"/>
                  <a:pt x="166319" y="0"/>
                  <a:pt x="371484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571500" dist="660400" dir="2700000" sx="101000" sy="101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895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62269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130C79-7301-4AC3-A953-191617EB91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88050" y="-1955800"/>
            <a:ext cx="2476500" cy="3378200"/>
          </a:xfrm>
          <a:custGeom>
            <a:avLst/>
            <a:gdLst>
              <a:gd name="connsiteX0" fmla="*/ 412758 w 2476500"/>
              <a:gd name="connsiteY0" fmla="*/ 0 h 3378200"/>
              <a:gd name="connsiteX1" fmla="*/ 2063742 w 2476500"/>
              <a:gd name="connsiteY1" fmla="*/ 0 h 3378200"/>
              <a:gd name="connsiteX2" fmla="*/ 2476500 w 2476500"/>
              <a:gd name="connsiteY2" fmla="*/ 412758 h 3378200"/>
              <a:gd name="connsiteX3" fmla="*/ 2476500 w 2476500"/>
              <a:gd name="connsiteY3" fmla="*/ 2965442 h 3378200"/>
              <a:gd name="connsiteX4" fmla="*/ 2063742 w 2476500"/>
              <a:gd name="connsiteY4" fmla="*/ 3378200 h 3378200"/>
              <a:gd name="connsiteX5" fmla="*/ 412758 w 2476500"/>
              <a:gd name="connsiteY5" fmla="*/ 3378200 h 3378200"/>
              <a:gd name="connsiteX6" fmla="*/ 0 w 2476500"/>
              <a:gd name="connsiteY6" fmla="*/ 2965442 h 3378200"/>
              <a:gd name="connsiteX7" fmla="*/ 0 w 2476500"/>
              <a:gd name="connsiteY7" fmla="*/ 412758 h 3378200"/>
              <a:gd name="connsiteX8" fmla="*/ 412758 w 2476500"/>
              <a:gd name="connsiteY8" fmla="*/ 0 h 337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3378200">
                <a:moveTo>
                  <a:pt x="412758" y="0"/>
                </a:moveTo>
                <a:lnTo>
                  <a:pt x="2063742" y="0"/>
                </a:lnTo>
                <a:cubicBezTo>
                  <a:pt x="2291702" y="0"/>
                  <a:pt x="2476500" y="184798"/>
                  <a:pt x="2476500" y="412758"/>
                </a:cubicBezTo>
                <a:lnTo>
                  <a:pt x="2476500" y="2965442"/>
                </a:lnTo>
                <a:cubicBezTo>
                  <a:pt x="2476500" y="3193402"/>
                  <a:pt x="2291702" y="3378200"/>
                  <a:pt x="2063742" y="3378200"/>
                </a:cubicBezTo>
                <a:lnTo>
                  <a:pt x="412758" y="3378200"/>
                </a:lnTo>
                <a:cubicBezTo>
                  <a:pt x="184798" y="3378200"/>
                  <a:pt x="0" y="3193402"/>
                  <a:pt x="0" y="2965442"/>
                </a:cubicBezTo>
                <a:lnTo>
                  <a:pt x="0" y="412758"/>
                </a:lnTo>
                <a:cubicBezTo>
                  <a:pt x="0" y="184798"/>
                  <a:pt x="184798" y="0"/>
                  <a:pt x="412758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49189C2-A515-4121-8CC5-E96A9704ED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88050" y="1739900"/>
            <a:ext cx="2476500" cy="3378200"/>
          </a:xfrm>
          <a:custGeom>
            <a:avLst/>
            <a:gdLst>
              <a:gd name="connsiteX0" fmla="*/ 412758 w 2476500"/>
              <a:gd name="connsiteY0" fmla="*/ 0 h 3378200"/>
              <a:gd name="connsiteX1" fmla="*/ 2063742 w 2476500"/>
              <a:gd name="connsiteY1" fmla="*/ 0 h 3378200"/>
              <a:gd name="connsiteX2" fmla="*/ 2476500 w 2476500"/>
              <a:gd name="connsiteY2" fmla="*/ 412758 h 3378200"/>
              <a:gd name="connsiteX3" fmla="*/ 2476500 w 2476500"/>
              <a:gd name="connsiteY3" fmla="*/ 2965442 h 3378200"/>
              <a:gd name="connsiteX4" fmla="*/ 2063742 w 2476500"/>
              <a:gd name="connsiteY4" fmla="*/ 3378200 h 3378200"/>
              <a:gd name="connsiteX5" fmla="*/ 412758 w 2476500"/>
              <a:gd name="connsiteY5" fmla="*/ 3378200 h 3378200"/>
              <a:gd name="connsiteX6" fmla="*/ 0 w 2476500"/>
              <a:gd name="connsiteY6" fmla="*/ 2965442 h 3378200"/>
              <a:gd name="connsiteX7" fmla="*/ 0 w 2476500"/>
              <a:gd name="connsiteY7" fmla="*/ 412758 h 3378200"/>
              <a:gd name="connsiteX8" fmla="*/ 412758 w 2476500"/>
              <a:gd name="connsiteY8" fmla="*/ 0 h 337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3378200">
                <a:moveTo>
                  <a:pt x="412758" y="0"/>
                </a:moveTo>
                <a:lnTo>
                  <a:pt x="2063742" y="0"/>
                </a:lnTo>
                <a:cubicBezTo>
                  <a:pt x="2291702" y="0"/>
                  <a:pt x="2476500" y="184798"/>
                  <a:pt x="2476500" y="412758"/>
                </a:cubicBezTo>
                <a:lnTo>
                  <a:pt x="2476500" y="2965442"/>
                </a:lnTo>
                <a:cubicBezTo>
                  <a:pt x="2476500" y="3193402"/>
                  <a:pt x="2291702" y="3378200"/>
                  <a:pt x="2063742" y="3378200"/>
                </a:cubicBezTo>
                <a:lnTo>
                  <a:pt x="412758" y="3378200"/>
                </a:lnTo>
                <a:cubicBezTo>
                  <a:pt x="184798" y="3378200"/>
                  <a:pt x="0" y="3193402"/>
                  <a:pt x="0" y="2965442"/>
                </a:cubicBezTo>
                <a:lnTo>
                  <a:pt x="0" y="412758"/>
                </a:lnTo>
                <a:cubicBezTo>
                  <a:pt x="0" y="184798"/>
                  <a:pt x="184798" y="0"/>
                  <a:pt x="412758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FFF9A7D-3127-449B-8440-6C398980E4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64600" y="1739900"/>
            <a:ext cx="2476500" cy="3378200"/>
          </a:xfrm>
          <a:custGeom>
            <a:avLst/>
            <a:gdLst>
              <a:gd name="connsiteX0" fmla="*/ 412758 w 2476500"/>
              <a:gd name="connsiteY0" fmla="*/ 0 h 3378200"/>
              <a:gd name="connsiteX1" fmla="*/ 2063742 w 2476500"/>
              <a:gd name="connsiteY1" fmla="*/ 0 h 3378200"/>
              <a:gd name="connsiteX2" fmla="*/ 2476500 w 2476500"/>
              <a:gd name="connsiteY2" fmla="*/ 412758 h 3378200"/>
              <a:gd name="connsiteX3" fmla="*/ 2476500 w 2476500"/>
              <a:gd name="connsiteY3" fmla="*/ 2965442 h 3378200"/>
              <a:gd name="connsiteX4" fmla="*/ 2063742 w 2476500"/>
              <a:gd name="connsiteY4" fmla="*/ 3378200 h 3378200"/>
              <a:gd name="connsiteX5" fmla="*/ 412758 w 2476500"/>
              <a:gd name="connsiteY5" fmla="*/ 3378200 h 3378200"/>
              <a:gd name="connsiteX6" fmla="*/ 0 w 2476500"/>
              <a:gd name="connsiteY6" fmla="*/ 2965442 h 3378200"/>
              <a:gd name="connsiteX7" fmla="*/ 0 w 2476500"/>
              <a:gd name="connsiteY7" fmla="*/ 412758 h 3378200"/>
              <a:gd name="connsiteX8" fmla="*/ 412758 w 2476500"/>
              <a:gd name="connsiteY8" fmla="*/ 0 h 337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3378200">
                <a:moveTo>
                  <a:pt x="412758" y="0"/>
                </a:moveTo>
                <a:lnTo>
                  <a:pt x="2063742" y="0"/>
                </a:lnTo>
                <a:cubicBezTo>
                  <a:pt x="2291702" y="0"/>
                  <a:pt x="2476500" y="184798"/>
                  <a:pt x="2476500" y="412758"/>
                </a:cubicBezTo>
                <a:lnTo>
                  <a:pt x="2476500" y="2965442"/>
                </a:lnTo>
                <a:cubicBezTo>
                  <a:pt x="2476500" y="3193402"/>
                  <a:pt x="2291702" y="3378200"/>
                  <a:pt x="2063742" y="3378200"/>
                </a:cubicBezTo>
                <a:lnTo>
                  <a:pt x="412758" y="3378200"/>
                </a:lnTo>
                <a:cubicBezTo>
                  <a:pt x="184798" y="3378200"/>
                  <a:pt x="0" y="3193402"/>
                  <a:pt x="0" y="2965442"/>
                </a:cubicBezTo>
                <a:lnTo>
                  <a:pt x="0" y="412758"/>
                </a:lnTo>
                <a:cubicBezTo>
                  <a:pt x="0" y="184798"/>
                  <a:pt x="184798" y="0"/>
                  <a:pt x="412758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1826264-725F-48CF-AE26-A9FD7F0521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8050" y="5473700"/>
            <a:ext cx="2476500" cy="3378200"/>
          </a:xfrm>
          <a:custGeom>
            <a:avLst/>
            <a:gdLst>
              <a:gd name="connsiteX0" fmla="*/ 412758 w 2476500"/>
              <a:gd name="connsiteY0" fmla="*/ 0 h 3378200"/>
              <a:gd name="connsiteX1" fmla="*/ 2063742 w 2476500"/>
              <a:gd name="connsiteY1" fmla="*/ 0 h 3378200"/>
              <a:gd name="connsiteX2" fmla="*/ 2476500 w 2476500"/>
              <a:gd name="connsiteY2" fmla="*/ 412758 h 3378200"/>
              <a:gd name="connsiteX3" fmla="*/ 2476500 w 2476500"/>
              <a:gd name="connsiteY3" fmla="*/ 2965442 h 3378200"/>
              <a:gd name="connsiteX4" fmla="*/ 2063742 w 2476500"/>
              <a:gd name="connsiteY4" fmla="*/ 3378200 h 3378200"/>
              <a:gd name="connsiteX5" fmla="*/ 412758 w 2476500"/>
              <a:gd name="connsiteY5" fmla="*/ 3378200 h 3378200"/>
              <a:gd name="connsiteX6" fmla="*/ 0 w 2476500"/>
              <a:gd name="connsiteY6" fmla="*/ 2965442 h 3378200"/>
              <a:gd name="connsiteX7" fmla="*/ 0 w 2476500"/>
              <a:gd name="connsiteY7" fmla="*/ 412758 h 3378200"/>
              <a:gd name="connsiteX8" fmla="*/ 412758 w 2476500"/>
              <a:gd name="connsiteY8" fmla="*/ 0 h 337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3378200">
                <a:moveTo>
                  <a:pt x="412758" y="0"/>
                </a:moveTo>
                <a:lnTo>
                  <a:pt x="2063742" y="0"/>
                </a:lnTo>
                <a:cubicBezTo>
                  <a:pt x="2291702" y="0"/>
                  <a:pt x="2476500" y="184798"/>
                  <a:pt x="2476500" y="412758"/>
                </a:cubicBezTo>
                <a:lnTo>
                  <a:pt x="2476500" y="2965442"/>
                </a:lnTo>
                <a:cubicBezTo>
                  <a:pt x="2476500" y="3193402"/>
                  <a:pt x="2291702" y="3378200"/>
                  <a:pt x="2063742" y="3378200"/>
                </a:cubicBezTo>
                <a:lnTo>
                  <a:pt x="412758" y="3378200"/>
                </a:lnTo>
                <a:cubicBezTo>
                  <a:pt x="184798" y="3378200"/>
                  <a:pt x="0" y="3193402"/>
                  <a:pt x="0" y="2965442"/>
                </a:cubicBezTo>
                <a:lnTo>
                  <a:pt x="0" y="412758"/>
                </a:lnTo>
                <a:cubicBezTo>
                  <a:pt x="0" y="184798"/>
                  <a:pt x="184798" y="0"/>
                  <a:pt x="412758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49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1.31389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6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1.31389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1.31389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69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1.31389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  <p:bldP spid="17" grpId="0" animBg="1"/>
      <p:bldP spid="17" grpId="1" animBg="1"/>
      <p:bldP spid="14" grpId="0" animBg="1"/>
      <p:bldP spid="14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CA6E751-2BB5-47DC-9A56-5A1E2E45F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675029">
            <a:off x="858028" y="1445460"/>
            <a:ext cx="3771855" cy="3771856"/>
          </a:xfrm>
          <a:custGeom>
            <a:avLst/>
            <a:gdLst>
              <a:gd name="connsiteX0" fmla="*/ 3476840 w 3771855"/>
              <a:gd name="connsiteY0" fmla="*/ 29954 h 3771856"/>
              <a:gd name="connsiteX1" fmla="*/ 3771845 w 3771855"/>
              <a:gd name="connsiteY1" fmla="*/ 397330 h 3771856"/>
              <a:gd name="connsiteX2" fmla="*/ 3750022 w 3771855"/>
              <a:gd name="connsiteY2" fmla="*/ 3401766 h 3771856"/>
              <a:gd name="connsiteX3" fmla="*/ 3374526 w 3771855"/>
              <a:gd name="connsiteY3" fmla="*/ 3771846 h 3771856"/>
              <a:gd name="connsiteX4" fmla="*/ 370090 w 3771855"/>
              <a:gd name="connsiteY4" fmla="*/ 3750022 h 3771856"/>
              <a:gd name="connsiteX5" fmla="*/ 10 w 3771855"/>
              <a:gd name="connsiteY5" fmla="*/ 3374526 h 3771856"/>
              <a:gd name="connsiteX6" fmla="*/ 21833 w 3771855"/>
              <a:gd name="connsiteY6" fmla="*/ 370091 h 3771856"/>
              <a:gd name="connsiteX7" fmla="*/ 397329 w 3771855"/>
              <a:gd name="connsiteY7" fmla="*/ 10 h 3771856"/>
              <a:gd name="connsiteX8" fmla="*/ 3401765 w 3771855"/>
              <a:gd name="connsiteY8" fmla="*/ 21834 h 3771856"/>
              <a:gd name="connsiteX9" fmla="*/ 3476840 w 3771855"/>
              <a:gd name="connsiteY9" fmla="*/ 29954 h 377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71855" h="3771856">
                <a:moveTo>
                  <a:pt x="3476840" y="29954"/>
                </a:moveTo>
                <a:cubicBezTo>
                  <a:pt x="3646461" y="65949"/>
                  <a:pt x="3773154" y="217181"/>
                  <a:pt x="3771845" y="397330"/>
                </a:cubicBezTo>
                <a:lnTo>
                  <a:pt x="3750022" y="3401766"/>
                </a:lnTo>
                <a:cubicBezTo>
                  <a:pt x="3748526" y="3607651"/>
                  <a:pt x="3580411" y="3773342"/>
                  <a:pt x="3374526" y="3771846"/>
                </a:cubicBezTo>
                <a:lnTo>
                  <a:pt x="370090" y="3750022"/>
                </a:lnTo>
                <a:cubicBezTo>
                  <a:pt x="164205" y="3748527"/>
                  <a:pt x="-1486" y="3580412"/>
                  <a:pt x="10" y="3374526"/>
                </a:cubicBezTo>
                <a:lnTo>
                  <a:pt x="21833" y="370091"/>
                </a:lnTo>
                <a:cubicBezTo>
                  <a:pt x="23329" y="164206"/>
                  <a:pt x="191444" y="-1485"/>
                  <a:pt x="397329" y="10"/>
                </a:cubicBezTo>
                <a:lnTo>
                  <a:pt x="3401765" y="21834"/>
                </a:lnTo>
                <a:cubicBezTo>
                  <a:pt x="3427501" y="22021"/>
                  <a:pt x="3452609" y="24812"/>
                  <a:pt x="3476840" y="29954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571500" dist="660400" dir="2700000" sx="101000" sy="101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6926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62269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CA6E751-2BB5-47DC-9A56-5A1E2E45F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3568" y="1641311"/>
            <a:ext cx="3020215" cy="3020216"/>
          </a:xfrm>
          <a:custGeom>
            <a:avLst/>
            <a:gdLst>
              <a:gd name="connsiteX0" fmla="*/ 3476840 w 3771855"/>
              <a:gd name="connsiteY0" fmla="*/ 29954 h 3771856"/>
              <a:gd name="connsiteX1" fmla="*/ 3771845 w 3771855"/>
              <a:gd name="connsiteY1" fmla="*/ 397330 h 3771856"/>
              <a:gd name="connsiteX2" fmla="*/ 3750022 w 3771855"/>
              <a:gd name="connsiteY2" fmla="*/ 3401766 h 3771856"/>
              <a:gd name="connsiteX3" fmla="*/ 3374526 w 3771855"/>
              <a:gd name="connsiteY3" fmla="*/ 3771846 h 3771856"/>
              <a:gd name="connsiteX4" fmla="*/ 370090 w 3771855"/>
              <a:gd name="connsiteY4" fmla="*/ 3750022 h 3771856"/>
              <a:gd name="connsiteX5" fmla="*/ 10 w 3771855"/>
              <a:gd name="connsiteY5" fmla="*/ 3374526 h 3771856"/>
              <a:gd name="connsiteX6" fmla="*/ 21833 w 3771855"/>
              <a:gd name="connsiteY6" fmla="*/ 370091 h 3771856"/>
              <a:gd name="connsiteX7" fmla="*/ 397329 w 3771855"/>
              <a:gd name="connsiteY7" fmla="*/ 10 h 3771856"/>
              <a:gd name="connsiteX8" fmla="*/ 3401765 w 3771855"/>
              <a:gd name="connsiteY8" fmla="*/ 21834 h 3771856"/>
              <a:gd name="connsiteX9" fmla="*/ 3476840 w 3771855"/>
              <a:gd name="connsiteY9" fmla="*/ 29954 h 377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71855" h="3771856">
                <a:moveTo>
                  <a:pt x="3476840" y="29954"/>
                </a:moveTo>
                <a:cubicBezTo>
                  <a:pt x="3646461" y="65949"/>
                  <a:pt x="3773154" y="217181"/>
                  <a:pt x="3771845" y="397330"/>
                </a:cubicBezTo>
                <a:lnTo>
                  <a:pt x="3750022" y="3401766"/>
                </a:lnTo>
                <a:cubicBezTo>
                  <a:pt x="3748526" y="3607651"/>
                  <a:pt x="3580411" y="3773342"/>
                  <a:pt x="3374526" y="3771846"/>
                </a:cubicBezTo>
                <a:lnTo>
                  <a:pt x="370090" y="3750022"/>
                </a:lnTo>
                <a:cubicBezTo>
                  <a:pt x="164205" y="3748527"/>
                  <a:pt x="-1486" y="3580412"/>
                  <a:pt x="10" y="3374526"/>
                </a:cubicBezTo>
                <a:lnTo>
                  <a:pt x="21833" y="370091"/>
                </a:lnTo>
                <a:cubicBezTo>
                  <a:pt x="23329" y="164206"/>
                  <a:pt x="191444" y="-1485"/>
                  <a:pt x="397329" y="10"/>
                </a:cubicBezTo>
                <a:lnTo>
                  <a:pt x="3401765" y="21834"/>
                </a:lnTo>
                <a:cubicBezTo>
                  <a:pt x="3427501" y="22021"/>
                  <a:pt x="3452609" y="24812"/>
                  <a:pt x="3476840" y="29954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571500" dist="660400" dir="2700000" sx="101000" sy="101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06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0.392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2BADFFB7-FC5C-4EB7-BE2F-D45E7ECFED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675" y="2325856"/>
            <a:ext cx="1410394" cy="2168580"/>
          </a:xfrm>
          <a:prstGeom prst="roundRect">
            <a:avLst>
              <a:gd name="adj" fmla="val 14301"/>
            </a:avLst>
          </a:pr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150"/>
              <a:t>Image placeholder</a:t>
            </a:r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B0EAD62F-88DB-4330-8C3D-0C284CFC0C6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8165" y="2082930"/>
            <a:ext cx="1726382" cy="2654432"/>
          </a:xfrm>
          <a:prstGeom prst="roundRect">
            <a:avLst>
              <a:gd name="adj" fmla="val 14808"/>
            </a:avLst>
          </a:pr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150"/>
              <a:t>Image placeholder</a:t>
            </a:r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65A5102-98A2-4ED5-AF96-0162ADA63F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24643" y="1721762"/>
            <a:ext cx="2196168" cy="3376767"/>
          </a:xfrm>
          <a:prstGeom prst="roundRect">
            <a:avLst>
              <a:gd name="adj" fmla="val 13123"/>
            </a:avLst>
          </a:pr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150"/>
              <a:t>Image placeholder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C6346E75-3394-45EC-A112-4BB9A786CE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30908" y="1304572"/>
            <a:ext cx="2738833" cy="4211148"/>
          </a:xfrm>
          <a:prstGeom prst="roundRect">
            <a:avLst>
              <a:gd name="adj" fmla="val 10419"/>
            </a:avLst>
          </a:pr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150"/>
              <a:t>Image placeholder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4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0.74722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36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2.08333E-7 0.95556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7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1.28334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16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1.59445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B38C92-86CA-45A0-9E4C-8EA30817A3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5257" y="-203201"/>
            <a:ext cx="3643086" cy="3643086"/>
          </a:xfrm>
          <a:custGeom>
            <a:avLst/>
            <a:gdLst>
              <a:gd name="connsiteX0" fmla="*/ 505515 w 3643086"/>
              <a:gd name="connsiteY0" fmla="*/ 0 h 3643086"/>
              <a:gd name="connsiteX1" fmla="*/ 3137571 w 3643086"/>
              <a:gd name="connsiteY1" fmla="*/ 0 h 3643086"/>
              <a:gd name="connsiteX2" fmla="*/ 3643086 w 3643086"/>
              <a:gd name="connsiteY2" fmla="*/ 505515 h 3643086"/>
              <a:gd name="connsiteX3" fmla="*/ 3643086 w 3643086"/>
              <a:gd name="connsiteY3" fmla="*/ 3137571 h 3643086"/>
              <a:gd name="connsiteX4" fmla="*/ 3137571 w 3643086"/>
              <a:gd name="connsiteY4" fmla="*/ 3643086 h 3643086"/>
              <a:gd name="connsiteX5" fmla="*/ 505515 w 3643086"/>
              <a:gd name="connsiteY5" fmla="*/ 3643086 h 3643086"/>
              <a:gd name="connsiteX6" fmla="*/ 0 w 3643086"/>
              <a:gd name="connsiteY6" fmla="*/ 3137571 h 3643086"/>
              <a:gd name="connsiteX7" fmla="*/ 0 w 3643086"/>
              <a:gd name="connsiteY7" fmla="*/ 505515 h 3643086"/>
              <a:gd name="connsiteX8" fmla="*/ 505515 w 3643086"/>
              <a:gd name="connsiteY8" fmla="*/ 0 h 364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3086" h="3643086">
                <a:moveTo>
                  <a:pt x="505515" y="0"/>
                </a:moveTo>
                <a:lnTo>
                  <a:pt x="3137571" y="0"/>
                </a:lnTo>
                <a:cubicBezTo>
                  <a:pt x="3416759" y="0"/>
                  <a:pt x="3643086" y="226327"/>
                  <a:pt x="3643086" y="505515"/>
                </a:cubicBezTo>
                <a:lnTo>
                  <a:pt x="3643086" y="3137571"/>
                </a:lnTo>
                <a:cubicBezTo>
                  <a:pt x="3643086" y="3416759"/>
                  <a:pt x="3416759" y="3643086"/>
                  <a:pt x="3137571" y="3643086"/>
                </a:cubicBezTo>
                <a:lnTo>
                  <a:pt x="505515" y="3643086"/>
                </a:lnTo>
                <a:cubicBezTo>
                  <a:pt x="226327" y="3643086"/>
                  <a:pt x="0" y="3416759"/>
                  <a:pt x="0" y="3137571"/>
                </a:cubicBezTo>
                <a:lnTo>
                  <a:pt x="0" y="505515"/>
                </a:lnTo>
                <a:cubicBezTo>
                  <a:pt x="0" y="226327"/>
                  <a:pt x="226327" y="0"/>
                  <a:pt x="505515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571500" dist="660400" dir="2700000" sx="101000" sy="101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3FB5317-084A-4BDA-95F9-5FF210974B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7813" y="3483427"/>
            <a:ext cx="3643086" cy="3643086"/>
          </a:xfrm>
          <a:custGeom>
            <a:avLst/>
            <a:gdLst>
              <a:gd name="connsiteX0" fmla="*/ 505515 w 3643086"/>
              <a:gd name="connsiteY0" fmla="*/ 0 h 3643086"/>
              <a:gd name="connsiteX1" fmla="*/ 3137571 w 3643086"/>
              <a:gd name="connsiteY1" fmla="*/ 0 h 3643086"/>
              <a:gd name="connsiteX2" fmla="*/ 3643086 w 3643086"/>
              <a:gd name="connsiteY2" fmla="*/ 505515 h 3643086"/>
              <a:gd name="connsiteX3" fmla="*/ 3643086 w 3643086"/>
              <a:gd name="connsiteY3" fmla="*/ 3137571 h 3643086"/>
              <a:gd name="connsiteX4" fmla="*/ 3137571 w 3643086"/>
              <a:gd name="connsiteY4" fmla="*/ 3643086 h 3643086"/>
              <a:gd name="connsiteX5" fmla="*/ 505515 w 3643086"/>
              <a:gd name="connsiteY5" fmla="*/ 3643086 h 3643086"/>
              <a:gd name="connsiteX6" fmla="*/ 0 w 3643086"/>
              <a:gd name="connsiteY6" fmla="*/ 3137571 h 3643086"/>
              <a:gd name="connsiteX7" fmla="*/ 0 w 3643086"/>
              <a:gd name="connsiteY7" fmla="*/ 505515 h 3643086"/>
              <a:gd name="connsiteX8" fmla="*/ 505515 w 3643086"/>
              <a:gd name="connsiteY8" fmla="*/ 0 h 364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3086" h="3643086">
                <a:moveTo>
                  <a:pt x="505515" y="0"/>
                </a:moveTo>
                <a:lnTo>
                  <a:pt x="3137571" y="0"/>
                </a:lnTo>
                <a:cubicBezTo>
                  <a:pt x="3416759" y="0"/>
                  <a:pt x="3643086" y="226327"/>
                  <a:pt x="3643086" y="505515"/>
                </a:cubicBezTo>
                <a:lnTo>
                  <a:pt x="3643086" y="3137571"/>
                </a:lnTo>
                <a:cubicBezTo>
                  <a:pt x="3643086" y="3416759"/>
                  <a:pt x="3416759" y="3643086"/>
                  <a:pt x="3137571" y="3643086"/>
                </a:cubicBezTo>
                <a:lnTo>
                  <a:pt x="505515" y="3643086"/>
                </a:lnTo>
                <a:cubicBezTo>
                  <a:pt x="226327" y="3643086"/>
                  <a:pt x="0" y="3416759"/>
                  <a:pt x="0" y="3137571"/>
                </a:cubicBezTo>
                <a:lnTo>
                  <a:pt x="0" y="505515"/>
                </a:lnTo>
                <a:cubicBezTo>
                  <a:pt x="0" y="226327"/>
                  <a:pt x="226327" y="0"/>
                  <a:pt x="505515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571500" dist="660400" dir="2700000" sx="101000" sy="101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957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0.392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0.3926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  <p:bldP spid="8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0E28BE-0359-45B1-BADC-03299803F9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9852" y="942852"/>
            <a:ext cx="4972296" cy="4972296"/>
          </a:xfrm>
          <a:custGeom>
            <a:avLst/>
            <a:gdLst>
              <a:gd name="connsiteX0" fmla="*/ 2486148 w 4972296"/>
              <a:gd name="connsiteY0" fmla="*/ 1418075 h 4972296"/>
              <a:gd name="connsiteX1" fmla="*/ 3554220 w 4972296"/>
              <a:gd name="connsiteY1" fmla="*/ 2486148 h 4972296"/>
              <a:gd name="connsiteX2" fmla="*/ 2486148 w 4972296"/>
              <a:gd name="connsiteY2" fmla="*/ 3554220 h 4972296"/>
              <a:gd name="connsiteX3" fmla="*/ 1418075 w 4972296"/>
              <a:gd name="connsiteY3" fmla="*/ 2486148 h 4972296"/>
              <a:gd name="connsiteX4" fmla="*/ 2486148 w 4972296"/>
              <a:gd name="connsiteY4" fmla="*/ 1418075 h 4972296"/>
              <a:gd name="connsiteX5" fmla="*/ 2486148 w 4972296"/>
              <a:gd name="connsiteY5" fmla="*/ 1126575 h 4972296"/>
              <a:gd name="connsiteX6" fmla="*/ 1126575 w 4972296"/>
              <a:gd name="connsiteY6" fmla="*/ 2486148 h 4972296"/>
              <a:gd name="connsiteX7" fmla="*/ 2486148 w 4972296"/>
              <a:gd name="connsiteY7" fmla="*/ 3845721 h 4972296"/>
              <a:gd name="connsiteX8" fmla="*/ 3845721 w 4972296"/>
              <a:gd name="connsiteY8" fmla="*/ 2486148 h 4972296"/>
              <a:gd name="connsiteX9" fmla="*/ 2486148 w 4972296"/>
              <a:gd name="connsiteY9" fmla="*/ 1126575 h 4972296"/>
              <a:gd name="connsiteX10" fmla="*/ 3878235 w 4972296"/>
              <a:gd name="connsiteY10" fmla="*/ 935226 h 4972296"/>
              <a:gd name="connsiteX11" fmla="*/ 3988509 w 4972296"/>
              <a:gd name="connsiteY11" fmla="*/ 1045463 h 4972296"/>
              <a:gd name="connsiteX12" fmla="*/ 3878235 w 4972296"/>
              <a:gd name="connsiteY12" fmla="*/ 1155709 h 4972296"/>
              <a:gd name="connsiteX13" fmla="*/ 3767990 w 4972296"/>
              <a:gd name="connsiteY13" fmla="*/ 1045463 h 4972296"/>
              <a:gd name="connsiteX14" fmla="*/ 3878235 w 4972296"/>
              <a:gd name="connsiteY14" fmla="*/ 935226 h 4972296"/>
              <a:gd name="connsiteX15" fmla="*/ 3878236 w 4972296"/>
              <a:gd name="connsiteY15" fmla="*/ 643692 h 4972296"/>
              <a:gd name="connsiteX16" fmla="*/ 3476499 w 4972296"/>
              <a:gd name="connsiteY16" fmla="*/ 1045464 h 4972296"/>
              <a:gd name="connsiteX17" fmla="*/ 3878236 w 4972296"/>
              <a:gd name="connsiteY17" fmla="*/ 1447210 h 4972296"/>
              <a:gd name="connsiteX18" fmla="*/ 4280011 w 4972296"/>
              <a:gd name="connsiteY18" fmla="*/ 1045464 h 4972296"/>
              <a:gd name="connsiteX19" fmla="*/ 3878236 w 4972296"/>
              <a:gd name="connsiteY19" fmla="*/ 643692 h 4972296"/>
              <a:gd name="connsiteX20" fmla="*/ 1345958 w 4972296"/>
              <a:gd name="connsiteY20" fmla="*/ 0 h 4972296"/>
              <a:gd name="connsiteX21" fmla="*/ 3626338 w 4972296"/>
              <a:gd name="connsiteY21" fmla="*/ 0 h 4972296"/>
              <a:gd name="connsiteX22" fmla="*/ 4972296 w 4972296"/>
              <a:gd name="connsiteY22" fmla="*/ 1345958 h 4972296"/>
              <a:gd name="connsiteX23" fmla="*/ 4972296 w 4972296"/>
              <a:gd name="connsiteY23" fmla="*/ 3626377 h 4972296"/>
              <a:gd name="connsiteX24" fmla="*/ 3626377 w 4972296"/>
              <a:gd name="connsiteY24" fmla="*/ 4972296 h 4972296"/>
              <a:gd name="connsiteX25" fmla="*/ 1345958 w 4972296"/>
              <a:gd name="connsiteY25" fmla="*/ 4972296 h 4972296"/>
              <a:gd name="connsiteX26" fmla="*/ 0 w 4972296"/>
              <a:gd name="connsiteY26" fmla="*/ 3626377 h 4972296"/>
              <a:gd name="connsiteX27" fmla="*/ 0 w 4972296"/>
              <a:gd name="connsiteY27" fmla="*/ 1345958 h 4972296"/>
              <a:gd name="connsiteX28" fmla="*/ 1345958 w 4972296"/>
              <a:gd name="connsiteY28" fmla="*/ 0 h 497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72296" h="4972296">
                <a:moveTo>
                  <a:pt x="2486148" y="1418075"/>
                </a:moveTo>
                <a:cubicBezTo>
                  <a:pt x="3075102" y="1418075"/>
                  <a:pt x="3554220" y="1897193"/>
                  <a:pt x="3554220" y="2486148"/>
                </a:cubicBezTo>
                <a:cubicBezTo>
                  <a:pt x="3554220" y="3075063"/>
                  <a:pt x="3075102" y="3554220"/>
                  <a:pt x="2486148" y="3554220"/>
                </a:cubicBezTo>
                <a:cubicBezTo>
                  <a:pt x="1897231" y="3554220"/>
                  <a:pt x="1418075" y="3075063"/>
                  <a:pt x="1418075" y="2486148"/>
                </a:cubicBezTo>
                <a:cubicBezTo>
                  <a:pt x="1418075" y="1897193"/>
                  <a:pt x="1897231" y="1418075"/>
                  <a:pt x="2486148" y="1418075"/>
                </a:cubicBezTo>
                <a:close/>
                <a:moveTo>
                  <a:pt x="2486148" y="1126575"/>
                </a:moveTo>
                <a:cubicBezTo>
                  <a:pt x="1736468" y="1126575"/>
                  <a:pt x="1126575" y="1736468"/>
                  <a:pt x="1126575" y="2486148"/>
                </a:cubicBezTo>
                <a:cubicBezTo>
                  <a:pt x="1126575" y="3235829"/>
                  <a:pt x="1736468" y="3845721"/>
                  <a:pt x="2486148" y="3845721"/>
                </a:cubicBezTo>
                <a:cubicBezTo>
                  <a:pt x="3235829" y="3845721"/>
                  <a:pt x="3845721" y="3235829"/>
                  <a:pt x="3845721" y="2486148"/>
                </a:cubicBezTo>
                <a:cubicBezTo>
                  <a:pt x="3845721" y="1736468"/>
                  <a:pt x="3235829" y="1126575"/>
                  <a:pt x="2486148" y="1126575"/>
                </a:cubicBezTo>
                <a:close/>
                <a:moveTo>
                  <a:pt x="3878235" y="935226"/>
                </a:moveTo>
                <a:cubicBezTo>
                  <a:pt x="3939039" y="935226"/>
                  <a:pt x="3988509" y="984660"/>
                  <a:pt x="3988509" y="1045463"/>
                </a:cubicBezTo>
                <a:cubicBezTo>
                  <a:pt x="3988509" y="1106277"/>
                  <a:pt x="3939039" y="1155709"/>
                  <a:pt x="3878235" y="1155709"/>
                </a:cubicBezTo>
                <a:cubicBezTo>
                  <a:pt x="3817460" y="1155709"/>
                  <a:pt x="3767990" y="1106238"/>
                  <a:pt x="3767990" y="1045463"/>
                </a:cubicBezTo>
                <a:cubicBezTo>
                  <a:pt x="3767990" y="984698"/>
                  <a:pt x="3817460" y="935226"/>
                  <a:pt x="3878235" y="935226"/>
                </a:cubicBezTo>
                <a:close/>
                <a:moveTo>
                  <a:pt x="3878236" y="643692"/>
                </a:moveTo>
                <a:cubicBezTo>
                  <a:pt x="3656687" y="643692"/>
                  <a:pt x="3476499" y="823923"/>
                  <a:pt x="3476499" y="1045464"/>
                </a:cubicBezTo>
                <a:cubicBezTo>
                  <a:pt x="3476499" y="1267013"/>
                  <a:pt x="3656687" y="1447210"/>
                  <a:pt x="3878236" y="1447210"/>
                </a:cubicBezTo>
                <a:cubicBezTo>
                  <a:pt x="4099775" y="1447210"/>
                  <a:pt x="4280011" y="1267013"/>
                  <a:pt x="4280011" y="1045464"/>
                </a:cubicBezTo>
                <a:cubicBezTo>
                  <a:pt x="4280011" y="823923"/>
                  <a:pt x="4099775" y="643692"/>
                  <a:pt x="3878236" y="643692"/>
                </a:cubicBezTo>
                <a:close/>
                <a:moveTo>
                  <a:pt x="1345958" y="0"/>
                </a:moveTo>
                <a:lnTo>
                  <a:pt x="3626338" y="0"/>
                </a:lnTo>
                <a:cubicBezTo>
                  <a:pt x="4368512" y="0"/>
                  <a:pt x="4972296" y="603783"/>
                  <a:pt x="4972296" y="1345958"/>
                </a:cubicBezTo>
                <a:lnTo>
                  <a:pt x="4972296" y="3626377"/>
                </a:lnTo>
                <a:cubicBezTo>
                  <a:pt x="4972296" y="4368512"/>
                  <a:pt x="4368512" y="4972296"/>
                  <a:pt x="3626377" y="4972296"/>
                </a:cubicBezTo>
                <a:lnTo>
                  <a:pt x="1345958" y="4972296"/>
                </a:lnTo>
                <a:cubicBezTo>
                  <a:pt x="603783" y="4972296"/>
                  <a:pt x="0" y="4368512"/>
                  <a:pt x="0" y="3626377"/>
                </a:cubicBezTo>
                <a:lnTo>
                  <a:pt x="0" y="1345958"/>
                </a:lnTo>
                <a:cubicBezTo>
                  <a:pt x="0" y="603783"/>
                  <a:pt x="603783" y="0"/>
                  <a:pt x="1345958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0025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.8798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53B52EFE-D573-40F4-88E7-3F840575A85D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 rot="20700000">
            <a:off x="4420718" y="-1059614"/>
            <a:ext cx="2148705" cy="2148705"/>
          </a:xfrm>
          <a:custGeom>
            <a:avLst/>
            <a:gdLst>
              <a:gd name="connsiteX0" fmla="*/ 239043 w 2148705"/>
              <a:gd name="connsiteY0" fmla="*/ 22 h 2148705"/>
              <a:gd name="connsiteX1" fmla="*/ 1940630 w 2148705"/>
              <a:gd name="connsiteY1" fmla="*/ 24834 h 2148705"/>
              <a:gd name="connsiteX2" fmla="*/ 1983118 w 2148705"/>
              <a:gd name="connsiteY2" fmla="*/ 29744 h 2148705"/>
              <a:gd name="connsiteX3" fmla="*/ 2148683 w 2148705"/>
              <a:gd name="connsiteY3" fmla="*/ 239044 h 2148705"/>
              <a:gd name="connsiteX4" fmla="*/ 2123872 w 2148705"/>
              <a:gd name="connsiteY4" fmla="*/ 1940630 h 2148705"/>
              <a:gd name="connsiteX5" fmla="*/ 1909662 w 2148705"/>
              <a:gd name="connsiteY5" fmla="*/ 2148683 h 2148705"/>
              <a:gd name="connsiteX6" fmla="*/ 208075 w 2148705"/>
              <a:gd name="connsiteY6" fmla="*/ 2123871 h 2148705"/>
              <a:gd name="connsiteX7" fmla="*/ 22 w 2148705"/>
              <a:gd name="connsiteY7" fmla="*/ 1909661 h 2148705"/>
              <a:gd name="connsiteX8" fmla="*/ 24833 w 2148705"/>
              <a:gd name="connsiteY8" fmla="*/ 208076 h 2148705"/>
              <a:gd name="connsiteX9" fmla="*/ 239043 w 2148705"/>
              <a:gd name="connsiteY9" fmla="*/ 22 h 214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8705" h="2148705">
                <a:moveTo>
                  <a:pt x="239043" y="22"/>
                </a:moveTo>
                <a:lnTo>
                  <a:pt x="1940630" y="24834"/>
                </a:lnTo>
                <a:cubicBezTo>
                  <a:pt x="1955206" y="25046"/>
                  <a:pt x="1969415" y="26730"/>
                  <a:pt x="1983118" y="29744"/>
                </a:cubicBezTo>
                <a:cubicBezTo>
                  <a:pt x="2079040" y="50834"/>
                  <a:pt x="2150171" y="137014"/>
                  <a:pt x="2148683" y="239044"/>
                </a:cubicBezTo>
                <a:lnTo>
                  <a:pt x="2123872" y="1940630"/>
                </a:lnTo>
                <a:cubicBezTo>
                  <a:pt x="2122172" y="2057235"/>
                  <a:pt x="2026267" y="2150383"/>
                  <a:pt x="1909662" y="2148683"/>
                </a:cubicBezTo>
                <a:lnTo>
                  <a:pt x="208075" y="2123871"/>
                </a:lnTo>
                <a:cubicBezTo>
                  <a:pt x="91470" y="2122171"/>
                  <a:pt x="-1679" y="2026266"/>
                  <a:pt x="22" y="1909661"/>
                </a:cubicBezTo>
                <a:lnTo>
                  <a:pt x="24833" y="208076"/>
                </a:lnTo>
                <a:cubicBezTo>
                  <a:pt x="26533" y="91470"/>
                  <a:pt x="122438" y="-1678"/>
                  <a:pt x="239043" y="22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C871F859-4A31-49FF-82B4-9F242B081BFD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 rot="20700000">
            <a:off x="8002968" y="-629403"/>
            <a:ext cx="2148705" cy="2148705"/>
          </a:xfrm>
          <a:custGeom>
            <a:avLst/>
            <a:gdLst>
              <a:gd name="connsiteX0" fmla="*/ 239044 w 2148705"/>
              <a:gd name="connsiteY0" fmla="*/ 22 h 2148705"/>
              <a:gd name="connsiteX1" fmla="*/ 1940630 w 2148705"/>
              <a:gd name="connsiteY1" fmla="*/ 24834 h 2148705"/>
              <a:gd name="connsiteX2" fmla="*/ 1983118 w 2148705"/>
              <a:gd name="connsiteY2" fmla="*/ 29744 h 2148705"/>
              <a:gd name="connsiteX3" fmla="*/ 2148683 w 2148705"/>
              <a:gd name="connsiteY3" fmla="*/ 239044 h 2148705"/>
              <a:gd name="connsiteX4" fmla="*/ 2123871 w 2148705"/>
              <a:gd name="connsiteY4" fmla="*/ 1940630 h 2148705"/>
              <a:gd name="connsiteX5" fmla="*/ 1909661 w 2148705"/>
              <a:gd name="connsiteY5" fmla="*/ 2148683 h 2148705"/>
              <a:gd name="connsiteX6" fmla="*/ 208075 w 2148705"/>
              <a:gd name="connsiteY6" fmla="*/ 2123871 h 2148705"/>
              <a:gd name="connsiteX7" fmla="*/ 22 w 2148705"/>
              <a:gd name="connsiteY7" fmla="*/ 1909661 h 2148705"/>
              <a:gd name="connsiteX8" fmla="*/ 24834 w 2148705"/>
              <a:gd name="connsiteY8" fmla="*/ 208075 h 2148705"/>
              <a:gd name="connsiteX9" fmla="*/ 239044 w 2148705"/>
              <a:gd name="connsiteY9" fmla="*/ 22 h 214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8705" h="2148705">
                <a:moveTo>
                  <a:pt x="239044" y="22"/>
                </a:moveTo>
                <a:lnTo>
                  <a:pt x="1940630" y="24834"/>
                </a:lnTo>
                <a:cubicBezTo>
                  <a:pt x="1955206" y="25046"/>
                  <a:pt x="1969415" y="26730"/>
                  <a:pt x="1983118" y="29744"/>
                </a:cubicBezTo>
                <a:cubicBezTo>
                  <a:pt x="2079039" y="50833"/>
                  <a:pt x="2150171" y="137014"/>
                  <a:pt x="2148683" y="239044"/>
                </a:cubicBezTo>
                <a:lnTo>
                  <a:pt x="2123871" y="1940630"/>
                </a:lnTo>
                <a:cubicBezTo>
                  <a:pt x="2122171" y="2057234"/>
                  <a:pt x="2026266" y="2150383"/>
                  <a:pt x="1909661" y="2148683"/>
                </a:cubicBezTo>
                <a:lnTo>
                  <a:pt x="208075" y="2123871"/>
                </a:lnTo>
                <a:cubicBezTo>
                  <a:pt x="91471" y="2122171"/>
                  <a:pt x="-1678" y="2026267"/>
                  <a:pt x="22" y="1909661"/>
                </a:cubicBezTo>
                <a:lnTo>
                  <a:pt x="24834" y="208075"/>
                </a:lnTo>
                <a:cubicBezTo>
                  <a:pt x="26533" y="91470"/>
                  <a:pt x="122439" y="-1678"/>
                  <a:pt x="239044" y="22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CA69ED66-E3E7-4DD2-BA69-7ED80392C0D3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 rot="20700000">
            <a:off x="5182210" y="2044385"/>
            <a:ext cx="2148705" cy="2148705"/>
          </a:xfrm>
          <a:custGeom>
            <a:avLst/>
            <a:gdLst>
              <a:gd name="connsiteX0" fmla="*/ 239043 w 2148705"/>
              <a:gd name="connsiteY0" fmla="*/ 22 h 2148705"/>
              <a:gd name="connsiteX1" fmla="*/ 1940630 w 2148705"/>
              <a:gd name="connsiteY1" fmla="*/ 24834 h 2148705"/>
              <a:gd name="connsiteX2" fmla="*/ 1983118 w 2148705"/>
              <a:gd name="connsiteY2" fmla="*/ 29744 h 2148705"/>
              <a:gd name="connsiteX3" fmla="*/ 2148683 w 2148705"/>
              <a:gd name="connsiteY3" fmla="*/ 239044 h 2148705"/>
              <a:gd name="connsiteX4" fmla="*/ 2123872 w 2148705"/>
              <a:gd name="connsiteY4" fmla="*/ 1940630 h 2148705"/>
              <a:gd name="connsiteX5" fmla="*/ 1909662 w 2148705"/>
              <a:gd name="connsiteY5" fmla="*/ 2148683 h 2148705"/>
              <a:gd name="connsiteX6" fmla="*/ 208075 w 2148705"/>
              <a:gd name="connsiteY6" fmla="*/ 2123871 h 2148705"/>
              <a:gd name="connsiteX7" fmla="*/ 22 w 2148705"/>
              <a:gd name="connsiteY7" fmla="*/ 1909661 h 2148705"/>
              <a:gd name="connsiteX8" fmla="*/ 24833 w 2148705"/>
              <a:gd name="connsiteY8" fmla="*/ 208076 h 2148705"/>
              <a:gd name="connsiteX9" fmla="*/ 239043 w 2148705"/>
              <a:gd name="connsiteY9" fmla="*/ 22 h 214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8705" h="2148705">
                <a:moveTo>
                  <a:pt x="239043" y="22"/>
                </a:moveTo>
                <a:lnTo>
                  <a:pt x="1940630" y="24834"/>
                </a:lnTo>
                <a:cubicBezTo>
                  <a:pt x="1955206" y="25046"/>
                  <a:pt x="1969415" y="26730"/>
                  <a:pt x="1983118" y="29744"/>
                </a:cubicBezTo>
                <a:cubicBezTo>
                  <a:pt x="2079040" y="50834"/>
                  <a:pt x="2150171" y="137014"/>
                  <a:pt x="2148683" y="239044"/>
                </a:cubicBezTo>
                <a:lnTo>
                  <a:pt x="2123872" y="1940630"/>
                </a:lnTo>
                <a:cubicBezTo>
                  <a:pt x="2122172" y="2057235"/>
                  <a:pt x="2026267" y="2150383"/>
                  <a:pt x="1909662" y="2148683"/>
                </a:cubicBezTo>
                <a:lnTo>
                  <a:pt x="208075" y="2123871"/>
                </a:lnTo>
                <a:cubicBezTo>
                  <a:pt x="91470" y="2122171"/>
                  <a:pt x="-1679" y="2026267"/>
                  <a:pt x="22" y="1909661"/>
                </a:cubicBezTo>
                <a:lnTo>
                  <a:pt x="24833" y="208076"/>
                </a:lnTo>
                <a:cubicBezTo>
                  <a:pt x="26533" y="91470"/>
                  <a:pt x="122438" y="-1678"/>
                  <a:pt x="239043" y="22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37E35200-6C55-4CB8-B2C2-F6736DA9758B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 rot="20700000">
            <a:off x="8764458" y="2474596"/>
            <a:ext cx="2148705" cy="2148705"/>
          </a:xfrm>
          <a:custGeom>
            <a:avLst/>
            <a:gdLst>
              <a:gd name="connsiteX0" fmla="*/ 239044 w 2148705"/>
              <a:gd name="connsiteY0" fmla="*/ 22 h 2148705"/>
              <a:gd name="connsiteX1" fmla="*/ 1940630 w 2148705"/>
              <a:gd name="connsiteY1" fmla="*/ 24834 h 2148705"/>
              <a:gd name="connsiteX2" fmla="*/ 1983118 w 2148705"/>
              <a:gd name="connsiteY2" fmla="*/ 29744 h 2148705"/>
              <a:gd name="connsiteX3" fmla="*/ 2148683 w 2148705"/>
              <a:gd name="connsiteY3" fmla="*/ 239044 h 2148705"/>
              <a:gd name="connsiteX4" fmla="*/ 2123871 w 2148705"/>
              <a:gd name="connsiteY4" fmla="*/ 1940630 h 2148705"/>
              <a:gd name="connsiteX5" fmla="*/ 1909661 w 2148705"/>
              <a:gd name="connsiteY5" fmla="*/ 2148683 h 2148705"/>
              <a:gd name="connsiteX6" fmla="*/ 208075 w 2148705"/>
              <a:gd name="connsiteY6" fmla="*/ 2123872 h 2148705"/>
              <a:gd name="connsiteX7" fmla="*/ 22 w 2148705"/>
              <a:gd name="connsiteY7" fmla="*/ 1909662 h 2148705"/>
              <a:gd name="connsiteX8" fmla="*/ 24833 w 2148705"/>
              <a:gd name="connsiteY8" fmla="*/ 208076 h 2148705"/>
              <a:gd name="connsiteX9" fmla="*/ 239044 w 2148705"/>
              <a:gd name="connsiteY9" fmla="*/ 22 h 214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8705" h="2148705">
                <a:moveTo>
                  <a:pt x="239044" y="22"/>
                </a:moveTo>
                <a:lnTo>
                  <a:pt x="1940630" y="24834"/>
                </a:lnTo>
                <a:cubicBezTo>
                  <a:pt x="1955206" y="25046"/>
                  <a:pt x="1969415" y="26730"/>
                  <a:pt x="1983118" y="29744"/>
                </a:cubicBezTo>
                <a:cubicBezTo>
                  <a:pt x="2079040" y="50834"/>
                  <a:pt x="2150171" y="137014"/>
                  <a:pt x="2148683" y="239044"/>
                </a:cubicBezTo>
                <a:lnTo>
                  <a:pt x="2123871" y="1940630"/>
                </a:lnTo>
                <a:cubicBezTo>
                  <a:pt x="2122172" y="2057235"/>
                  <a:pt x="2026266" y="2150384"/>
                  <a:pt x="1909661" y="2148683"/>
                </a:cubicBezTo>
                <a:lnTo>
                  <a:pt x="208075" y="2123872"/>
                </a:lnTo>
                <a:cubicBezTo>
                  <a:pt x="91471" y="2122171"/>
                  <a:pt x="-1678" y="2026267"/>
                  <a:pt x="22" y="1909662"/>
                </a:cubicBezTo>
                <a:lnTo>
                  <a:pt x="24833" y="208076"/>
                </a:lnTo>
                <a:cubicBezTo>
                  <a:pt x="26533" y="91470"/>
                  <a:pt x="122439" y="-1678"/>
                  <a:pt x="239044" y="22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D14B6426-E41D-4E72-9F19-FFD988A244D9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 rot="20700000">
            <a:off x="1429538" y="1300906"/>
            <a:ext cx="2148705" cy="2148705"/>
          </a:xfrm>
          <a:custGeom>
            <a:avLst/>
            <a:gdLst>
              <a:gd name="connsiteX0" fmla="*/ 239044 w 2148705"/>
              <a:gd name="connsiteY0" fmla="*/ 22 h 2148705"/>
              <a:gd name="connsiteX1" fmla="*/ 1940630 w 2148705"/>
              <a:gd name="connsiteY1" fmla="*/ 24834 h 2148705"/>
              <a:gd name="connsiteX2" fmla="*/ 1983118 w 2148705"/>
              <a:gd name="connsiteY2" fmla="*/ 29744 h 2148705"/>
              <a:gd name="connsiteX3" fmla="*/ 2148683 w 2148705"/>
              <a:gd name="connsiteY3" fmla="*/ 239044 h 2148705"/>
              <a:gd name="connsiteX4" fmla="*/ 2123871 w 2148705"/>
              <a:gd name="connsiteY4" fmla="*/ 1940630 h 2148705"/>
              <a:gd name="connsiteX5" fmla="*/ 1909661 w 2148705"/>
              <a:gd name="connsiteY5" fmla="*/ 2148683 h 2148705"/>
              <a:gd name="connsiteX6" fmla="*/ 208075 w 2148705"/>
              <a:gd name="connsiteY6" fmla="*/ 2123871 h 2148705"/>
              <a:gd name="connsiteX7" fmla="*/ 22 w 2148705"/>
              <a:gd name="connsiteY7" fmla="*/ 1909661 h 2148705"/>
              <a:gd name="connsiteX8" fmla="*/ 24833 w 2148705"/>
              <a:gd name="connsiteY8" fmla="*/ 208076 h 2148705"/>
              <a:gd name="connsiteX9" fmla="*/ 239044 w 2148705"/>
              <a:gd name="connsiteY9" fmla="*/ 22 h 214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8705" h="2148705">
                <a:moveTo>
                  <a:pt x="239044" y="22"/>
                </a:moveTo>
                <a:lnTo>
                  <a:pt x="1940630" y="24834"/>
                </a:lnTo>
                <a:cubicBezTo>
                  <a:pt x="1955206" y="25046"/>
                  <a:pt x="1969415" y="26730"/>
                  <a:pt x="1983118" y="29744"/>
                </a:cubicBezTo>
                <a:cubicBezTo>
                  <a:pt x="2079040" y="50834"/>
                  <a:pt x="2150171" y="137014"/>
                  <a:pt x="2148683" y="239044"/>
                </a:cubicBezTo>
                <a:lnTo>
                  <a:pt x="2123871" y="1940630"/>
                </a:lnTo>
                <a:cubicBezTo>
                  <a:pt x="2122172" y="2057235"/>
                  <a:pt x="2026267" y="2150383"/>
                  <a:pt x="1909661" y="2148683"/>
                </a:cubicBezTo>
                <a:lnTo>
                  <a:pt x="208075" y="2123871"/>
                </a:lnTo>
                <a:cubicBezTo>
                  <a:pt x="91471" y="2122171"/>
                  <a:pt x="-1678" y="2026267"/>
                  <a:pt x="22" y="1909661"/>
                </a:cubicBezTo>
                <a:lnTo>
                  <a:pt x="24833" y="208076"/>
                </a:lnTo>
                <a:cubicBezTo>
                  <a:pt x="26533" y="91470"/>
                  <a:pt x="122439" y="-1678"/>
                  <a:pt x="239044" y="22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EDF95B31-6D97-4AD5-AEBF-217C2FCCA958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 rot="20700000">
            <a:off x="2191029" y="4404906"/>
            <a:ext cx="2148705" cy="2148705"/>
          </a:xfrm>
          <a:custGeom>
            <a:avLst/>
            <a:gdLst>
              <a:gd name="connsiteX0" fmla="*/ 239044 w 2148705"/>
              <a:gd name="connsiteY0" fmla="*/ 22 h 2148705"/>
              <a:gd name="connsiteX1" fmla="*/ 1940630 w 2148705"/>
              <a:gd name="connsiteY1" fmla="*/ 24834 h 2148705"/>
              <a:gd name="connsiteX2" fmla="*/ 1983118 w 2148705"/>
              <a:gd name="connsiteY2" fmla="*/ 29744 h 2148705"/>
              <a:gd name="connsiteX3" fmla="*/ 2148683 w 2148705"/>
              <a:gd name="connsiteY3" fmla="*/ 239044 h 2148705"/>
              <a:gd name="connsiteX4" fmla="*/ 2123871 w 2148705"/>
              <a:gd name="connsiteY4" fmla="*/ 1940630 h 2148705"/>
              <a:gd name="connsiteX5" fmla="*/ 1909661 w 2148705"/>
              <a:gd name="connsiteY5" fmla="*/ 2148683 h 2148705"/>
              <a:gd name="connsiteX6" fmla="*/ 208075 w 2148705"/>
              <a:gd name="connsiteY6" fmla="*/ 2123872 h 2148705"/>
              <a:gd name="connsiteX7" fmla="*/ 22 w 2148705"/>
              <a:gd name="connsiteY7" fmla="*/ 1909662 h 2148705"/>
              <a:gd name="connsiteX8" fmla="*/ 24833 w 2148705"/>
              <a:gd name="connsiteY8" fmla="*/ 208076 h 2148705"/>
              <a:gd name="connsiteX9" fmla="*/ 239044 w 2148705"/>
              <a:gd name="connsiteY9" fmla="*/ 22 h 214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8705" h="2148705">
                <a:moveTo>
                  <a:pt x="239044" y="22"/>
                </a:moveTo>
                <a:lnTo>
                  <a:pt x="1940630" y="24834"/>
                </a:lnTo>
                <a:cubicBezTo>
                  <a:pt x="1955206" y="25046"/>
                  <a:pt x="1969415" y="26730"/>
                  <a:pt x="1983118" y="29744"/>
                </a:cubicBezTo>
                <a:cubicBezTo>
                  <a:pt x="2079040" y="50834"/>
                  <a:pt x="2150171" y="137014"/>
                  <a:pt x="2148683" y="239044"/>
                </a:cubicBezTo>
                <a:lnTo>
                  <a:pt x="2123871" y="1940630"/>
                </a:lnTo>
                <a:cubicBezTo>
                  <a:pt x="2122172" y="2057235"/>
                  <a:pt x="2026267" y="2150384"/>
                  <a:pt x="1909661" y="2148683"/>
                </a:cubicBezTo>
                <a:lnTo>
                  <a:pt x="208075" y="2123872"/>
                </a:lnTo>
                <a:cubicBezTo>
                  <a:pt x="91471" y="2122171"/>
                  <a:pt x="-1678" y="2026267"/>
                  <a:pt x="22" y="1909662"/>
                </a:cubicBezTo>
                <a:lnTo>
                  <a:pt x="24833" y="208076"/>
                </a:lnTo>
                <a:cubicBezTo>
                  <a:pt x="26533" y="91470"/>
                  <a:pt x="122439" y="-1678"/>
                  <a:pt x="239044" y="22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7295473D-BFAD-4366-BDE3-475A9659FF81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 rot="20700000">
            <a:off x="5915288" y="5032564"/>
            <a:ext cx="2148705" cy="2148705"/>
          </a:xfrm>
          <a:custGeom>
            <a:avLst/>
            <a:gdLst>
              <a:gd name="connsiteX0" fmla="*/ 239043 w 2148705"/>
              <a:gd name="connsiteY0" fmla="*/ 22 h 2148705"/>
              <a:gd name="connsiteX1" fmla="*/ 1940630 w 2148705"/>
              <a:gd name="connsiteY1" fmla="*/ 24833 h 2148705"/>
              <a:gd name="connsiteX2" fmla="*/ 1983118 w 2148705"/>
              <a:gd name="connsiteY2" fmla="*/ 29743 h 2148705"/>
              <a:gd name="connsiteX3" fmla="*/ 2148683 w 2148705"/>
              <a:gd name="connsiteY3" fmla="*/ 239043 h 2148705"/>
              <a:gd name="connsiteX4" fmla="*/ 2123872 w 2148705"/>
              <a:gd name="connsiteY4" fmla="*/ 1940630 h 2148705"/>
              <a:gd name="connsiteX5" fmla="*/ 1909662 w 2148705"/>
              <a:gd name="connsiteY5" fmla="*/ 2148683 h 2148705"/>
              <a:gd name="connsiteX6" fmla="*/ 208075 w 2148705"/>
              <a:gd name="connsiteY6" fmla="*/ 2123872 h 2148705"/>
              <a:gd name="connsiteX7" fmla="*/ 22 w 2148705"/>
              <a:gd name="connsiteY7" fmla="*/ 1909662 h 2148705"/>
              <a:gd name="connsiteX8" fmla="*/ 24833 w 2148705"/>
              <a:gd name="connsiteY8" fmla="*/ 208076 h 2148705"/>
              <a:gd name="connsiteX9" fmla="*/ 239043 w 2148705"/>
              <a:gd name="connsiteY9" fmla="*/ 22 h 214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8705" h="2148705">
                <a:moveTo>
                  <a:pt x="239043" y="22"/>
                </a:moveTo>
                <a:lnTo>
                  <a:pt x="1940630" y="24833"/>
                </a:lnTo>
                <a:cubicBezTo>
                  <a:pt x="1955206" y="25046"/>
                  <a:pt x="1969415" y="26730"/>
                  <a:pt x="1983118" y="29743"/>
                </a:cubicBezTo>
                <a:cubicBezTo>
                  <a:pt x="2079040" y="50833"/>
                  <a:pt x="2150171" y="137014"/>
                  <a:pt x="2148683" y="239043"/>
                </a:cubicBezTo>
                <a:lnTo>
                  <a:pt x="2123872" y="1940630"/>
                </a:lnTo>
                <a:cubicBezTo>
                  <a:pt x="2122172" y="2057235"/>
                  <a:pt x="2026267" y="2150384"/>
                  <a:pt x="1909662" y="2148683"/>
                </a:cubicBezTo>
                <a:lnTo>
                  <a:pt x="208075" y="2123872"/>
                </a:lnTo>
                <a:cubicBezTo>
                  <a:pt x="91470" y="2122171"/>
                  <a:pt x="-1679" y="2026267"/>
                  <a:pt x="22" y="1909662"/>
                </a:cubicBezTo>
                <a:lnTo>
                  <a:pt x="24833" y="208076"/>
                </a:lnTo>
                <a:cubicBezTo>
                  <a:pt x="26533" y="91470"/>
                  <a:pt x="122438" y="-1679"/>
                  <a:pt x="239043" y="22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9412A636-CFFE-404B-A18E-25F3C1269157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 rot="20700000">
            <a:off x="9497537" y="5462776"/>
            <a:ext cx="2148705" cy="2148705"/>
          </a:xfrm>
          <a:custGeom>
            <a:avLst/>
            <a:gdLst>
              <a:gd name="connsiteX0" fmla="*/ 239044 w 2148705"/>
              <a:gd name="connsiteY0" fmla="*/ 22 h 2148705"/>
              <a:gd name="connsiteX1" fmla="*/ 1940630 w 2148705"/>
              <a:gd name="connsiteY1" fmla="*/ 24833 h 2148705"/>
              <a:gd name="connsiteX2" fmla="*/ 1983118 w 2148705"/>
              <a:gd name="connsiteY2" fmla="*/ 29743 h 2148705"/>
              <a:gd name="connsiteX3" fmla="*/ 2148683 w 2148705"/>
              <a:gd name="connsiteY3" fmla="*/ 239043 h 2148705"/>
              <a:gd name="connsiteX4" fmla="*/ 2123871 w 2148705"/>
              <a:gd name="connsiteY4" fmla="*/ 1940630 h 2148705"/>
              <a:gd name="connsiteX5" fmla="*/ 1909661 w 2148705"/>
              <a:gd name="connsiteY5" fmla="*/ 2148683 h 2148705"/>
              <a:gd name="connsiteX6" fmla="*/ 208075 w 2148705"/>
              <a:gd name="connsiteY6" fmla="*/ 2123871 h 2148705"/>
              <a:gd name="connsiteX7" fmla="*/ 22 w 2148705"/>
              <a:gd name="connsiteY7" fmla="*/ 1909662 h 2148705"/>
              <a:gd name="connsiteX8" fmla="*/ 24833 w 2148705"/>
              <a:gd name="connsiteY8" fmla="*/ 208076 h 2148705"/>
              <a:gd name="connsiteX9" fmla="*/ 239044 w 2148705"/>
              <a:gd name="connsiteY9" fmla="*/ 22 h 214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8705" h="2148705">
                <a:moveTo>
                  <a:pt x="239044" y="22"/>
                </a:moveTo>
                <a:lnTo>
                  <a:pt x="1940630" y="24833"/>
                </a:lnTo>
                <a:cubicBezTo>
                  <a:pt x="1955206" y="25046"/>
                  <a:pt x="1969415" y="26730"/>
                  <a:pt x="1983118" y="29743"/>
                </a:cubicBezTo>
                <a:cubicBezTo>
                  <a:pt x="2079040" y="50833"/>
                  <a:pt x="2150171" y="137014"/>
                  <a:pt x="2148683" y="239043"/>
                </a:cubicBezTo>
                <a:lnTo>
                  <a:pt x="2123871" y="1940630"/>
                </a:lnTo>
                <a:cubicBezTo>
                  <a:pt x="2122172" y="2057235"/>
                  <a:pt x="2026266" y="2150383"/>
                  <a:pt x="1909661" y="2148683"/>
                </a:cubicBezTo>
                <a:lnTo>
                  <a:pt x="208075" y="2123871"/>
                </a:lnTo>
                <a:cubicBezTo>
                  <a:pt x="91471" y="2122171"/>
                  <a:pt x="-1678" y="2026266"/>
                  <a:pt x="22" y="1909662"/>
                </a:cubicBezTo>
                <a:lnTo>
                  <a:pt x="24833" y="208076"/>
                </a:lnTo>
                <a:cubicBezTo>
                  <a:pt x="26533" y="91470"/>
                  <a:pt x="122439" y="-1679"/>
                  <a:pt x="239044" y="22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269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18516 1.26135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630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18516 1.26135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630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18516 1.26135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630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18516 1.26135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6305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18516 1.26135 " pathEditMode="relative" rAng="0" ptsTypes="AA">
                                      <p:cBhvr>
                                        <p:cTn id="29" dur="125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6305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18516 1.26135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630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0.13515 0.92083 " pathEditMode="relative" rAng="0" ptsTypes="AA">
                                      <p:cBhvr>
                                        <p:cTn id="39" dur="125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4604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0.13515 0.92083 " pathEditMode="relative" rAng="0" ptsTypes="AA">
                                      <p:cBhvr>
                                        <p:cTn id="44" dur="125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4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2" grpId="0" animBg="1"/>
      <p:bldP spid="72" grpId="1" animBg="1"/>
      <p:bldP spid="75" grpId="0" animBg="1"/>
      <p:bldP spid="75" grpId="1" animBg="1"/>
      <p:bldP spid="71" grpId="0" animBg="1"/>
      <p:bldP spid="71" grpId="1" animBg="1"/>
      <p:bldP spid="74" grpId="0" animBg="1"/>
      <p:bldP spid="74" grpId="1" animBg="1"/>
      <p:bldP spid="77" grpId="0" animBg="1"/>
      <p:bldP spid="77" grpId="1" animBg="1"/>
      <p:bldP spid="76" grpId="0" animBg="1"/>
      <p:bldP spid="76" grpId="1" animBg="1"/>
      <p:bldP spid="70" grpId="0" animBg="1"/>
      <p:bldP spid="70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2C6AB13-618D-4364-872B-760911CF43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67775" y="-717550"/>
            <a:ext cx="2124075" cy="2124075"/>
          </a:xfrm>
          <a:custGeom>
            <a:avLst/>
            <a:gdLst>
              <a:gd name="connsiteX0" fmla="*/ 211154 w 2124075"/>
              <a:gd name="connsiteY0" fmla="*/ 0 h 2124075"/>
              <a:gd name="connsiteX1" fmla="*/ 1912921 w 2124075"/>
              <a:gd name="connsiteY1" fmla="*/ 0 h 2124075"/>
              <a:gd name="connsiteX2" fmla="*/ 2124075 w 2124075"/>
              <a:gd name="connsiteY2" fmla="*/ 211154 h 2124075"/>
              <a:gd name="connsiteX3" fmla="*/ 2124075 w 2124075"/>
              <a:gd name="connsiteY3" fmla="*/ 1912921 h 2124075"/>
              <a:gd name="connsiteX4" fmla="*/ 1912921 w 2124075"/>
              <a:gd name="connsiteY4" fmla="*/ 2124075 h 2124075"/>
              <a:gd name="connsiteX5" fmla="*/ 211154 w 2124075"/>
              <a:gd name="connsiteY5" fmla="*/ 2124075 h 2124075"/>
              <a:gd name="connsiteX6" fmla="*/ 0 w 2124075"/>
              <a:gd name="connsiteY6" fmla="*/ 1912921 h 2124075"/>
              <a:gd name="connsiteX7" fmla="*/ 0 w 2124075"/>
              <a:gd name="connsiteY7" fmla="*/ 211154 h 2124075"/>
              <a:gd name="connsiteX8" fmla="*/ 211154 w 2124075"/>
              <a:gd name="connsiteY8" fmla="*/ 0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4075" h="2124075">
                <a:moveTo>
                  <a:pt x="211154" y="0"/>
                </a:moveTo>
                <a:lnTo>
                  <a:pt x="1912921" y="0"/>
                </a:lnTo>
                <a:cubicBezTo>
                  <a:pt x="2029538" y="0"/>
                  <a:pt x="2124075" y="94537"/>
                  <a:pt x="2124075" y="211154"/>
                </a:cubicBezTo>
                <a:lnTo>
                  <a:pt x="2124075" y="1912921"/>
                </a:lnTo>
                <a:cubicBezTo>
                  <a:pt x="2124075" y="2029538"/>
                  <a:pt x="2029538" y="2124075"/>
                  <a:pt x="1912921" y="2124075"/>
                </a:cubicBezTo>
                <a:lnTo>
                  <a:pt x="211154" y="2124075"/>
                </a:lnTo>
                <a:cubicBezTo>
                  <a:pt x="94537" y="2124075"/>
                  <a:pt x="0" y="2029538"/>
                  <a:pt x="0" y="1912921"/>
                </a:cubicBezTo>
                <a:lnTo>
                  <a:pt x="0" y="211154"/>
                </a:lnTo>
                <a:cubicBezTo>
                  <a:pt x="0" y="94537"/>
                  <a:pt x="94537" y="0"/>
                  <a:pt x="211154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3F8C3F1-F11B-465A-8734-9BB7102FFD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67775" y="2533650"/>
            <a:ext cx="2124075" cy="2124075"/>
          </a:xfrm>
          <a:custGeom>
            <a:avLst/>
            <a:gdLst>
              <a:gd name="connsiteX0" fmla="*/ 211154 w 2124075"/>
              <a:gd name="connsiteY0" fmla="*/ 0 h 2124075"/>
              <a:gd name="connsiteX1" fmla="*/ 1912921 w 2124075"/>
              <a:gd name="connsiteY1" fmla="*/ 0 h 2124075"/>
              <a:gd name="connsiteX2" fmla="*/ 2124075 w 2124075"/>
              <a:gd name="connsiteY2" fmla="*/ 211154 h 2124075"/>
              <a:gd name="connsiteX3" fmla="*/ 2124075 w 2124075"/>
              <a:gd name="connsiteY3" fmla="*/ 1912921 h 2124075"/>
              <a:gd name="connsiteX4" fmla="*/ 1912921 w 2124075"/>
              <a:gd name="connsiteY4" fmla="*/ 2124075 h 2124075"/>
              <a:gd name="connsiteX5" fmla="*/ 211154 w 2124075"/>
              <a:gd name="connsiteY5" fmla="*/ 2124075 h 2124075"/>
              <a:gd name="connsiteX6" fmla="*/ 0 w 2124075"/>
              <a:gd name="connsiteY6" fmla="*/ 1912921 h 2124075"/>
              <a:gd name="connsiteX7" fmla="*/ 0 w 2124075"/>
              <a:gd name="connsiteY7" fmla="*/ 211154 h 2124075"/>
              <a:gd name="connsiteX8" fmla="*/ 211154 w 2124075"/>
              <a:gd name="connsiteY8" fmla="*/ 0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4075" h="2124075">
                <a:moveTo>
                  <a:pt x="211154" y="0"/>
                </a:moveTo>
                <a:lnTo>
                  <a:pt x="1912921" y="0"/>
                </a:lnTo>
                <a:cubicBezTo>
                  <a:pt x="2029538" y="0"/>
                  <a:pt x="2124075" y="94537"/>
                  <a:pt x="2124075" y="211154"/>
                </a:cubicBezTo>
                <a:lnTo>
                  <a:pt x="2124075" y="1912921"/>
                </a:lnTo>
                <a:cubicBezTo>
                  <a:pt x="2124075" y="2029538"/>
                  <a:pt x="2029538" y="2124075"/>
                  <a:pt x="1912921" y="2124075"/>
                </a:cubicBezTo>
                <a:lnTo>
                  <a:pt x="211154" y="2124075"/>
                </a:lnTo>
                <a:cubicBezTo>
                  <a:pt x="94537" y="2124075"/>
                  <a:pt x="0" y="2029538"/>
                  <a:pt x="0" y="1912921"/>
                </a:cubicBezTo>
                <a:lnTo>
                  <a:pt x="0" y="211154"/>
                </a:lnTo>
                <a:cubicBezTo>
                  <a:pt x="0" y="94537"/>
                  <a:pt x="94537" y="0"/>
                  <a:pt x="211154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1C28A22-0114-4888-B9A2-49A458B041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05475" y="2533650"/>
            <a:ext cx="2124075" cy="2124075"/>
          </a:xfrm>
          <a:custGeom>
            <a:avLst/>
            <a:gdLst>
              <a:gd name="connsiteX0" fmla="*/ 211154 w 2124075"/>
              <a:gd name="connsiteY0" fmla="*/ 0 h 2124075"/>
              <a:gd name="connsiteX1" fmla="*/ 1912921 w 2124075"/>
              <a:gd name="connsiteY1" fmla="*/ 0 h 2124075"/>
              <a:gd name="connsiteX2" fmla="*/ 2124075 w 2124075"/>
              <a:gd name="connsiteY2" fmla="*/ 211154 h 2124075"/>
              <a:gd name="connsiteX3" fmla="*/ 2124075 w 2124075"/>
              <a:gd name="connsiteY3" fmla="*/ 1912921 h 2124075"/>
              <a:gd name="connsiteX4" fmla="*/ 1912921 w 2124075"/>
              <a:gd name="connsiteY4" fmla="*/ 2124075 h 2124075"/>
              <a:gd name="connsiteX5" fmla="*/ 211154 w 2124075"/>
              <a:gd name="connsiteY5" fmla="*/ 2124075 h 2124075"/>
              <a:gd name="connsiteX6" fmla="*/ 0 w 2124075"/>
              <a:gd name="connsiteY6" fmla="*/ 1912921 h 2124075"/>
              <a:gd name="connsiteX7" fmla="*/ 0 w 2124075"/>
              <a:gd name="connsiteY7" fmla="*/ 211154 h 2124075"/>
              <a:gd name="connsiteX8" fmla="*/ 211154 w 2124075"/>
              <a:gd name="connsiteY8" fmla="*/ 0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4075" h="2124075">
                <a:moveTo>
                  <a:pt x="211154" y="0"/>
                </a:moveTo>
                <a:lnTo>
                  <a:pt x="1912921" y="0"/>
                </a:lnTo>
                <a:cubicBezTo>
                  <a:pt x="2029538" y="0"/>
                  <a:pt x="2124075" y="94537"/>
                  <a:pt x="2124075" y="211154"/>
                </a:cubicBezTo>
                <a:lnTo>
                  <a:pt x="2124075" y="1912921"/>
                </a:lnTo>
                <a:cubicBezTo>
                  <a:pt x="2124075" y="2029538"/>
                  <a:pt x="2029538" y="2124075"/>
                  <a:pt x="1912921" y="2124075"/>
                </a:cubicBezTo>
                <a:lnTo>
                  <a:pt x="211154" y="2124075"/>
                </a:lnTo>
                <a:cubicBezTo>
                  <a:pt x="94537" y="2124075"/>
                  <a:pt x="0" y="2029538"/>
                  <a:pt x="0" y="1912921"/>
                </a:cubicBezTo>
                <a:lnTo>
                  <a:pt x="0" y="211154"/>
                </a:lnTo>
                <a:cubicBezTo>
                  <a:pt x="0" y="94537"/>
                  <a:pt x="94537" y="0"/>
                  <a:pt x="211154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68B6454-FE9C-4131-8E96-C5D5D41C62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0475" y="5619750"/>
            <a:ext cx="2124075" cy="2124075"/>
          </a:xfrm>
          <a:custGeom>
            <a:avLst/>
            <a:gdLst>
              <a:gd name="connsiteX0" fmla="*/ 211154 w 2124075"/>
              <a:gd name="connsiteY0" fmla="*/ 0 h 2124075"/>
              <a:gd name="connsiteX1" fmla="*/ 1912921 w 2124075"/>
              <a:gd name="connsiteY1" fmla="*/ 0 h 2124075"/>
              <a:gd name="connsiteX2" fmla="*/ 2124075 w 2124075"/>
              <a:gd name="connsiteY2" fmla="*/ 211154 h 2124075"/>
              <a:gd name="connsiteX3" fmla="*/ 2124075 w 2124075"/>
              <a:gd name="connsiteY3" fmla="*/ 1912921 h 2124075"/>
              <a:gd name="connsiteX4" fmla="*/ 1912921 w 2124075"/>
              <a:gd name="connsiteY4" fmla="*/ 2124075 h 2124075"/>
              <a:gd name="connsiteX5" fmla="*/ 211154 w 2124075"/>
              <a:gd name="connsiteY5" fmla="*/ 2124075 h 2124075"/>
              <a:gd name="connsiteX6" fmla="*/ 0 w 2124075"/>
              <a:gd name="connsiteY6" fmla="*/ 1912921 h 2124075"/>
              <a:gd name="connsiteX7" fmla="*/ 0 w 2124075"/>
              <a:gd name="connsiteY7" fmla="*/ 211154 h 2124075"/>
              <a:gd name="connsiteX8" fmla="*/ 211154 w 2124075"/>
              <a:gd name="connsiteY8" fmla="*/ 0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4075" h="2124075">
                <a:moveTo>
                  <a:pt x="211154" y="0"/>
                </a:moveTo>
                <a:lnTo>
                  <a:pt x="1912921" y="0"/>
                </a:lnTo>
                <a:cubicBezTo>
                  <a:pt x="2029538" y="0"/>
                  <a:pt x="2124075" y="94537"/>
                  <a:pt x="2124075" y="211154"/>
                </a:cubicBezTo>
                <a:lnTo>
                  <a:pt x="2124075" y="1912921"/>
                </a:lnTo>
                <a:cubicBezTo>
                  <a:pt x="2124075" y="2029538"/>
                  <a:pt x="2029538" y="2124075"/>
                  <a:pt x="1912921" y="2124075"/>
                </a:cubicBezTo>
                <a:lnTo>
                  <a:pt x="211154" y="2124075"/>
                </a:lnTo>
                <a:cubicBezTo>
                  <a:pt x="94537" y="2124075"/>
                  <a:pt x="0" y="2029538"/>
                  <a:pt x="0" y="1912921"/>
                </a:cubicBezTo>
                <a:lnTo>
                  <a:pt x="0" y="211154"/>
                </a:lnTo>
                <a:cubicBezTo>
                  <a:pt x="0" y="94537"/>
                  <a:pt x="94537" y="0"/>
                  <a:pt x="211154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56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3.33333E-6 1.21134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5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3.33333E-6 1.21134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5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3.33333E-6 1.21134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2.08333E-6 0.69907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5" grpId="0" animBg="1"/>
      <p:bldP spid="15" grpId="1" animBg="1"/>
      <p:bldP spid="16" grpId="0" animBg="1"/>
      <p:bldP spid="16" grpId="1" animBg="1"/>
      <p:bldP spid="14" grpId="0" animBg="1"/>
      <p:bldP spid="14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3880B64-183D-4C4C-B64B-BF276DBB91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713" y="1645213"/>
            <a:ext cx="1761980" cy="1948664"/>
          </a:xfrm>
          <a:prstGeom prst="roundRect">
            <a:avLst>
              <a:gd name="adj" fmla="val 11570"/>
            </a:avLst>
          </a:pr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150"/>
              <a:t>Image placeholder</a:t>
            </a:r>
            <a:endParaRPr lang="en-US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FF940CCE-8582-49EB-8C11-73908F2A8B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45920" y="1645213"/>
            <a:ext cx="1761980" cy="1948664"/>
          </a:xfrm>
          <a:prstGeom prst="roundRect">
            <a:avLst>
              <a:gd name="adj" fmla="val 11209"/>
            </a:avLst>
          </a:pr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150"/>
              <a:t>Image placeholder</a:t>
            </a:r>
            <a:endParaRPr lang="en-US"/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84474D99-6494-4C84-BE34-98CA6D2120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91471" y="1645213"/>
            <a:ext cx="1761980" cy="1948664"/>
          </a:xfrm>
          <a:prstGeom prst="roundRect">
            <a:avLst>
              <a:gd name="adj" fmla="val 13011"/>
            </a:avLst>
          </a:pr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150"/>
              <a:t>Image placeholder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-4.44444E-6 L 3.54167E-6 0.96412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1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-4.44444E-6 L 3.54167E-6 0.76621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-4.44444E-6 L 5E-6 1.12639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B179541E-ADCC-45D6-80E1-A149C5686E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97992" y="54764"/>
            <a:ext cx="3771900" cy="5778500"/>
          </a:xfrm>
          <a:custGeom>
            <a:avLst/>
            <a:gdLst>
              <a:gd name="connsiteX0" fmla="*/ 0 w 3771900"/>
              <a:gd name="connsiteY0" fmla="*/ 0 h 5778500"/>
              <a:gd name="connsiteX1" fmla="*/ 3771900 w 3771900"/>
              <a:gd name="connsiteY1" fmla="*/ 0 h 5778500"/>
              <a:gd name="connsiteX2" fmla="*/ 3771900 w 3771900"/>
              <a:gd name="connsiteY2" fmla="*/ 5778500 h 5778500"/>
              <a:gd name="connsiteX3" fmla="*/ 0 w 3771900"/>
              <a:gd name="connsiteY3" fmla="*/ 5778500 h 577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1900" h="5778500">
                <a:moveTo>
                  <a:pt x="0" y="0"/>
                </a:moveTo>
                <a:lnTo>
                  <a:pt x="3771900" y="0"/>
                </a:lnTo>
                <a:lnTo>
                  <a:pt x="3771900" y="5778500"/>
                </a:lnTo>
                <a:lnTo>
                  <a:pt x="0" y="57785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6004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3.33333E-6 L 4.16667E-6 0.62268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gradFill>
          <a:gsLst>
            <a:gs pos="0">
              <a:schemeClr val="accent2"/>
            </a:gs>
            <a:gs pos="100000">
              <a:schemeClr val="accent3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59AFAAC-22C6-49E7-88B0-C69003303FCB}"/>
              </a:ext>
            </a:extLst>
          </p:cNvPr>
          <p:cNvGrpSpPr/>
          <p:nvPr userDrawn="1"/>
        </p:nvGrpSpPr>
        <p:grpSpPr>
          <a:xfrm>
            <a:off x="303216" y="200958"/>
            <a:ext cx="1197729" cy="369331"/>
            <a:chOff x="3139714" y="2531371"/>
            <a:chExt cx="678749" cy="20929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4A767A3-B373-406A-9C8B-3BAE27C10C0F}"/>
                </a:ext>
              </a:extLst>
            </p:cNvPr>
            <p:cNvSpPr/>
            <p:nvPr/>
          </p:nvSpPr>
          <p:spPr>
            <a:xfrm>
              <a:off x="3139714" y="2556598"/>
              <a:ext cx="158845" cy="158846"/>
            </a:xfrm>
            <a:custGeom>
              <a:avLst/>
              <a:gdLst>
                <a:gd name="connsiteX0" fmla="*/ 2704289 w 3647872"/>
                <a:gd name="connsiteY0" fmla="*/ 2203315 h 3647872"/>
                <a:gd name="connsiteX1" fmla="*/ 2397868 w 3647872"/>
                <a:gd name="connsiteY1" fmla="*/ 2509736 h 3647872"/>
                <a:gd name="connsiteX2" fmla="*/ 2704289 w 3647872"/>
                <a:gd name="connsiteY2" fmla="*/ 2816157 h 3647872"/>
                <a:gd name="connsiteX3" fmla="*/ 3010710 w 3647872"/>
                <a:gd name="connsiteY3" fmla="*/ 2509736 h 3647872"/>
                <a:gd name="connsiteX4" fmla="*/ 2704289 w 3647872"/>
                <a:gd name="connsiteY4" fmla="*/ 2203315 h 3647872"/>
                <a:gd name="connsiteX5" fmla="*/ 943583 w 3647872"/>
                <a:gd name="connsiteY5" fmla="*/ 2203315 h 3647872"/>
                <a:gd name="connsiteX6" fmla="*/ 637162 w 3647872"/>
                <a:gd name="connsiteY6" fmla="*/ 2509736 h 3647872"/>
                <a:gd name="connsiteX7" fmla="*/ 943583 w 3647872"/>
                <a:gd name="connsiteY7" fmla="*/ 2816157 h 3647872"/>
                <a:gd name="connsiteX8" fmla="*/ 1250004 w 3647872"/>
                <a:gd name="connsiteY8" fmla="*/ 2509736 h 3647872"/>
                <a:gd name="connsiteX9" fmla="*/ 943583 w 3647872"/>
                <a:gd name="connsiteY9" fmla="*/ 2203315 h 3647872"/>
                <a:gd name="connsiteX10" fmla="*/ 2310319 w 3647872"/>
                <a:gd name="connsiteY10" fmla="*/ 1502923 h 3647872"/>
                <a:gd name="connsiteX11" fmla="*/ 2003898 w 3647872"/>
                <a:gd name="connsiteY11" fmla="*/ 1809344 h 3647872"/>
                <a:gd name="connsiteX12" fmla="*/ 2310319 w 3647872"/>
                <a:gd name="connsiteY12" fmla="*/ 2115765 h 3647872"/>
                <a:gd name="connsiteX13" fmla="*/ 2616740 w 3647872"/>
                <a:gd name="connsiteY13" fmla="*/ 1809344 h 3647872"/>
                <a:gd name="connsiteX14" fmla="*/ 2310319 w 3647872"/>
                <a:gd name="connsiteY14" fmla="*/ 1502923 h 3647872"/>
                <a:gd name="connsiteX15" fmla="*/ 1337553 w 3647872"/>
                <a:gd name="connsiteY15" fmla="*/ 1502923 h 3647872"/>
                <a:gd name="connsiteX16" fmla="*/ 1031132 w 3647872"/>
                <a:gd name="connsiteY16" fmla="*/ 1809344 h 3647872"/>
                <a:gd name="connsiteX17" fmla="*/ 1337553 w 3647872"/>
                <a:gd name="connsiteY17" fmla="*/ 2115765 h 3647872"/>
                <a:gd name="connsiteX18" fmla="*/ 1643974 w 3647872"/>
                <a:gd name="connsiteY18" fmla="*/ 1809344 h 3647872"/>
                <a:gd name="connsiteX19" fmla="*/ 1337553 w 3647872"/>
                <a:gd name="connsiteY19" fmla="*/ 1502923 h 3647872"/>
                <a:gd name="connsiteX20" fmla="*/ 1823936 w 3647872"/>
                <a:gd name="connsiteY20" fmla="*/ 831715 h 3647872"/>
                <a:gd name="connsiteX21" fmla="*/ 1517515 w 3647872"/>
                <a:gd name="connsiteY21" fmla="*/ 1138136 h 3647872"/>
                <a:gd name="connsiteX22" fmla="*/ 1823936 w 3647872"/>
                <a:gd name="connsiteY22" fmla="*/ 1444557 h 3647872"/>
                <a:gd name="connsiteX23" fmla="*/ 2130357 w 3647872"/>
                <a:gd name="connsiteY23" fmla="*/ 1138136 h 3647872"/>
                <a:gd name="connsiteX24" fmla="*/ 1823936 w 3647872"/>
                <a:gd name="connsiteY24" fmla="*/ 831715 h 3647872"/>
                <a:gd name="connsiteX25" fmla="*/ 1823936 w 3647872"/>
                <a:gd name="connsiteY25" fmla="*/ 0 h 3647872"/>
                <a:gd name="connsiteX26" fmla="*/ 3647872 w 3647872"/>
                <a:gd name="connsiteY26" fmla="*/ 1823936 h 3647872"/>
                <a:gd name="connsiteX27" fmla="*/ 1823936 w 3647872"/>
                <a:gd name="connsiteY27" fmla="*/ 3647872 h 3647872"/>
                <a:gd name="connsiteX28" fmla="*/ 0 w 3647872"/>
                <a:gd name="connsiteY28" fmla="*/ 1823936 h 3647872"/>
                <a:gd name="connsiteX29" fmla="*/ 1823936 w 3647872"/>
                <a:gd name="connsiteY29" fmla="*/ 0 h 364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47872" h="3647872">
                  <a:moveTo>
                    <a:pt x="2704289" y="2203315"/>
                  </a:moveTo>
                  <a:cubicBezTo>
                    <a:pt x="2535057" y="2203315"/>
                    <a:pt x="2397868" y="2340504"/>
                    <a:pt x="2397868" y="2509736"/>
                  </a:cubicBezTo>
                  <a:cubicBezTo>
                    <a:pt x="2397868" y="2678968"/>
                    <a:pt x="2535057" y="2816157"/>
                    <a:pt x="2704289" y="2816157"/>
                  </a:cubicBezTo>
                  <a:cubicBezTo>
                    <a:pt x="2873521" y="2816157"/>
                    <a:pt x="3010710" y="2678968"/>
                    <a:pt x="3010710" y="2509736"/>
                  </a:cubicBezTo>
                  <a:cubicBezTo>
                    <a:pt x="3010710" y="2340504"/>
                    <a:pt x="2873521" y="2203315"/>
                    <a:pt x="2704289" y="2203315"/>
                  </a:cubicBezTo>
                  <a:close/>
                  <a:moveTo>
                    <a:pt x="943583" y="2203315"/>
                  </a:moveTo>
                  <a:cubicBezTo>
                    <a:pt x="774351" y="2203315"/>
                    <a:pt x="637162" y="2340504"/>
                    <a:pt x="637162" y="2509736"/>
                  </a:cubicBezTo>
                  <a:cubicBezTo>
                    <a:pt x="637162" y="2678968"/>
                    <a:pt x="774351" y="2816157"/>
                    <a:pt x="943583" y="2816157"/>
                  </a:cubicBezTo>
                  <a:cubicBezTo>
                    <a:pt x="1112815" y="2816157"/>
                    <a:pt x="1250004" y="2678968"/>
                    <a:pt x="1250004" y="2509736"/>
                  </a:cubicBezTo>
                  <a:cubicBezTo>
                    <a:pt x="1250004" y="2340504"/>
                    <a:pt x="1112815" y="2203315"/>
                    <a:pt x="943583" y="2203315"/>
                  </a:cubicBezTo>
                  <a:close/>
                  <a:moveTo>
                    <a:pt x="2310319" y="1502923"/>
                  </a:moveTo>
                  <a:cubicBezTo>
                    <a:pt x="2141087" y="1502923"/>
                    <a:pt x="2003898" y="1640112"/>
                    <a:pt x="2003898" y="1809344"/>
                  </a:cubicBezTo>
                  <a:cubicBezTo>
                    <a:pt x="2003898" y="1978576"/>
                    <a:pt x="2141087" y="2115765"/>
                    <a:pt x="2310319" y="2115765"/>
                  </a:cubicBezTo>
                  <a:cubicBezTo>
                    <a:pt x="2479551" y="2115765"/>
                    <a:pt x="2616740" y="1978576"/>
                    <a:pt x="2616740" y="1809344"/>
                  </a:cubicBezTo>
                  <a:cubicBezTo>
                    <a:pt x="2616740" y="1640112"/>
                    <a:pt x="2479551" y="1502923"/>
                    <a:pt x="2310319" y="1502923"/>
                  </a:cubicBezTo>
                  <a:close/>
                  <a:moveTo>
                    <a:pt x="1337553" y="1502923"/>
                  </a:moveTo>
                  <a:cubicBezTo>
                    <a:pt x="1168321" y="1502923"/>
                    <a:pt x="1031132" y="1640112"/>
                    <a:pt x="1031132" y="1809344"/>
                  </a:cubicBezTo>
                  <a:cubicBezTo>
                    <a:pt x="1031132" y="1978576"/>
                    <a:pt x="1168321" y="2115765"/>
                    <a:pt x="1337553" y="2115765"/>
                  </a:cubicBezTo>
                  <a:cubicBezTo>
                    <a:pt x="1506785" y="2115765"/>
                    <a:pt x="1643974" y="1978576"/>
                    <a:pt x="1643974" y="1809344"/>
                  </a:cubicBezTo>
                  <a:cubicBezTo>
                    <a:pt x="1643974" y="1640112"/>
                    <a:pt x="1506785" y="1502923"/>
                    <a:pt x="1337553" y="1502923"/>
                  </a:cubicBezTo>
                  <a:close/>
                  <a:moveTo>
                    <a:pt x="1823936" y="831715"/>
                  </a:moveTo>
                  <a:cubicBezTo>
                    <a:pt x="1654704" y="831715"/>
                    <a:pt x="1517515" y="968904"/>
                    <a:pt x="1517515" y="1138136"/>
                  </a:cubicBezTo>
                  <a:cubicBezTo>
                    <a:pt x="1517515" y="1307368"/>
                    <a:pt x="1654704" y="1444557"/>
                    <a:pt x="1823936" y="1444557"/>
                  </a:cubicBezTo>
                  <a:cubicBezTo>
                    <a:pt x="1993168" y="1444557"/>
                    <a:pt x="2130357" y="1307368"/>
                    <a:pt x="2130357" y="1138136"/>
                  </a:cubicBezTo>
                  <a:cubicBezTo>
                    <a:pt x="2130357" y="968904"/>
                    <a:pt x="1993168" y="831715"/>
                    <a:pt x="1823936" y="831715"/>
                  </a:cubicBezTo>
                  <a:close/>
                  <a:moveTo>
                    <a:pt x="1823936" y="0"/>
                  </a:moveTo>
                  <a:cubicBezTo>
                    <a:pt x="2831268" y="0"/>
                    <a:pt x="3647872" y="816604"/>
                    <a:pt x="3647872" y="1823936"/>
                  </a:cubicBezTo>
                  <a:cubicBezTo>
                    <a:pt x="3647872" y="2831268"/>
                    <a:pt x="2831268" y="3647872"/>
                    <a:pt x="1823936" y="3647872"/>
                  </a:cubicBezTo>
                  <a:cubicBezTo>
                    <a:pt x="816604" y="3647872"/>
                    <a:pt x="0" y="2831268"/>
                    <a:pt x="0" y="1823936"/>
                  </a:cubicBezTo>
                  <a:cubicBezTo>
                    <a:pt x="0" y="816604"/>
                    <a:pt x="816604" y="0"/>
                    <a:pt x="182393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6"/>
                </a:gs>
                <a:gs pos="0">
                  <a:schemeClr val="accent5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B7FFB-3D20-4CA3-8274-37EF42395C21}"/>
                </a:ext>
              </a:extLst>
            </p:cNvPr>
            <p:cNvSpPr txBox="1"/>
            <p:nvPr/>
          </p:nvSpPr>
          <p:spPr>
            <a:xfrm>
              <a:off x="3317744" y="2531371"/>
              <a:ext cx="500719" cy="20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>
                  <a:solidFill>
                    <a:schemeClr val="bg1"/>
                  </a:solidFill>
                  <a:latin typeface="+mj-lt"/>
                  <a:cs typeface="Rubik Medium" panose="00000600000000000000" pitchFamily="2" charset="-79"/>
                </a:rPr>
                <a:t>active.</a:t>
              </a:r>
              <a:endParaRPr lang="en-ID" sz="1800" b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231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gradFill>
          <a:gsLst>
            <a:gs pos="0">
              <a:schemeClr val="accent2"/>
            </a:gs>
            <a:gs pos="100000">
              <a:schemeClr val="accent3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7B05130-56D7-4DAA-A4F0-6FE34780E7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28825" y="1209675"/>
            <a:ext cx="962026" cy="962026"/>
          </a:xfrm>
          <a:custGeom>
            <a:avLst/>
            <a:gdLst>
              <a:gd name="connsiteX0" fmla="*/ 481013 w 962026"/>
              <a:gd name="connsiteY0" fmla="*/ 0 h 962026"/>
              <a:gd name="connsiteX1" fmla="*/ 962026 w 962026"/>
              <a:gd name="connsiteY1" fmla="*/ 481013 h 962026"/>
              <a:gd name="connsiteX2" fmla="*/ 481013 w 962026"/>
              <a:gd name="connsiteY2" fmla="*/ 962026 h 962026"/>
              <a:gd name="connsiteX3" fmla="*/ 0 w 962026"/>
              <a:gd name="connsiteY3" fmla="*/ 481013 h 962026"/>
              <a:gd name="connsiteX4" fmla="*/ 481013 w 962026"/>
              <a:gd name="connsiteY4" fmla="*/ 0 h 96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026" h="962026">
                <a:moveTo>
                  <a:pt x="481013" y="0"/>
                </a:moveTo>
                <a:cubicBezTo>
                  <a:pt x="746669" y="0"/>
                  <a:pt x="962026" y="215357"/>
                  <a:pt x="962026" y="481013"/>
                </a:cubicBezTo>
                <a:cubicBezTo>
                  <a:pt x="962026" y="746669"/>
                  <a:pt x="746669" y="962026"/>
                  <a:pt x="481013" y="962026"/>
                </a:cubicBezTo>
                <a:cubicBezTo>
                  <a:pt x="215357" y="962026"/>
                  <a:pt x="0" y="746669"/>
                  <a:pt x="0" y="481013"/>
                </a:cubicBezTo>
                <a:cubicBezTo>
                  <a:pt x="0" y="215357"/>
                  <a:pt x="215357" y="0"/>
                  <a:pt x="481013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DA05154-D60C-4AC4-BE9E-07D0717CF7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28825" y="3057525"/>
            <a:ext cx="962026" cy="962026"/>
          </a:xfrm>
          <a:custGeom>
            <a:avLst/>
            <a:gdLst>
              <a:gd name="connsiteX0" fmla="*/ 481013 w 962026"/>
              <a:gd name="connsiteY0" fmla="*/ 0 h 962026"/>
              <a:gd name="connsiteX1" fmla="*/ 962026 w 962026"/>
              <a:gd name="connsiteY1" fmla="*/ 481013 h 962026"/>
              <a:gd name="connsiteX2" fmla="*/ 481013 w 962026"/>
              <a:gd name="connsiteY2" fmla="*/ 962026 h 962026"/>
              <a:gd name="connsiteX3" fmla="*/ 0 w 962026"/>
              <a:gd name="connsiteY3" fmla="*/ 481013 h 962026"/>
              <a:gd name="connsiteX4" fmla="*/ 481013 w 962026"/>
              <a:gd name="connsiteY4" fmla="*/ 0 h 96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026" h="962026">
                <a:moveTo>
                  <a:pt x="481013" y="0"/>
                </a:moveTo>
                <a:cubicBezTo>
                  <a:pt x="746669" y="0"/>
                  <a:pt x="962026" y="215357"/>
                  <a:pt x="962026" y="481013"/>
                </a:cubicBezTo>
                <a:cubicBezTo>
                  <a:pt x="962026" y="746669"/>
                  <a:pt x="746669" y="962026"/>
                  <a:pt x="481013" y="962026"/>
                </a:cubicBezTo>
                <a:cubicBezTo>
                  <a:pt x="215357" y="962026"/>
                  <a:pt x="0" y="746669"/>
                  <a:pt x="0" y="481013"/>
                </a:cubicBezTo>
                <a:cubicBezTo>
                  <a:pt x="0" y="215357"/>
                  <a:pt x="215357" y="0"/>
                  <a:pt x="481013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1C411F8-4FBC-45E9-83F3-C2BC750815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96025" y="1209675"/>
            <a:ext cx="962026" cy="962026"/>
          </a:xfrm>
          <a:custGeom>
            <a:avLst/>
            <a:gdLst>
              <a:gd name="connsiteX0" fmla="*/ 481013 w 962026"/>
              <a:gd name="connsiteY0" fmla="*/ 0 h 962026"/>
              <a:gd name="connsiteX1" fmla="*/ 962026 w 962026"/>
              <a:gd name="connsiteY1" fmla="*/ 481013 h 962026"/>
              <a:gd name="connsiteX2" fmla="*/ 481013 w 962026"/>
              <a:gd name="connsiteY2" fmla="*/ 962026 h 962026"/>
              <a:gd name="connsiteX3" fmla="*/ 0 w 962026"/>
              <a:gd name="connsiteY3" fmla="*/ 481013 h 962026"/>
              <a:gd name="connsiteX4" fmla="*/ 481013 w 962026"/>
              <a:gd name="connsiteY4" fmla="*/ 0 h 96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026" h="962026">
                <a:moveTo>
                  <a:pt x="481013" y="0"/>
                </a:moveTo>
                <a:cubicBezTo>
                  <a:pt x="746669" y="0"/>
                  <a:pt x="962026" y="215357"/>
                  <a:pt x="962026" y="481013"/>
                </a:cubicBezTo>
                <a:cubicBezTo>
                  <a:pt x="962026" y="746669"/>
                  <a:pt x="746669" y="962026"/>
                  <a:pt x="481013" y="962026"/>
                </a:cubicBezTo>
                <a:cubicBezTo>
                  <a:pt x="215357" y="962026"/>
                  <a:pt x="0" y="746669"/>
                  <a:pt x="0" y="481013"/>
                </a:cubicBezTo>
                <a:cubicBezTo>
                  <a:pt x="0" y="215357"/>
                  <a:pt x="215357" y="0"/>
                  <a:pt x="481013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D6ACC2B-CA74-45BA-8EA9-C6A31F9B8D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6025" y="3057525"/>
            <a:ext cx="962026" cy="962026"/>
          </a:xfrm>
          <a:custGeom>
            <a:avLst/>
            <a:gdLst>
              <a:gd name="connsiteX0" fmla="*/ 481013 w 962026"/>
              <a:gd name="connsiteY0" fmla="*/ 0 h 962026"/>
              <a:gd name="connsiteX1" fmla="*/ 962026 w 962026"/>
              <a:gd name="connsiteY1" fmla="*/ 481013 h 962026"/>
              <a:gd name="connsiteX2" fmla="*/ 481013 w 962026"/>
              <a:gd name="connsiteY2" fmla="*/ 962026 h 962026"/>
              <a:gd name="connsiteX3" fmla="*/ 0 w 962026"/>
              <a:gd name="connsiteY3" fmla="*/ 481013 h 962026"/>
              <a:gd name="connsiteX4" fmla="*/ 481013 w 962026"/>
              <a:gd name="connsiteY4" fmla="*/ 0 h 96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026" h="962026">
                <a:moveTo>
                  <a:pt x="481013" y="0"/>
                </a:moveTo>
                <a:cubicBezTo>
                  <a:pt x="746669" y="0"/>
                  <a:pt x="962026" y="215357"/>
                  <a:pt x="962026" y="481013"/>
                </a:cubicBezTo>
                <a:cubicBezTo>
                  <a:pt x="962026" y="746669"/>
                  <a:pt x="746669" y="962026"/>
                  <a:pt x="481013" y="962026"/>
                </a:cubicBezTo>
                <a:cubicBezTo>
                  <a:pt x="215357" y="962026"/>
                  <a:pt x="0" y="746669"/>
                  <a:pt x="0" y="481013"/>
                </a:cubicBezTo>
                <a:cubicBezTo>
                  <a:pt x="0" y="215357"/>
                  <a:pt x="215357" y="0"/>
                  <a:pt x="481013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177A3C8-0572-41B0-95E0-B81E623DC6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28825" y="4914900"/>
            <a:ext cx="962026" cy="962026"/>
          </a:xfrm>
          <a:custGeom>
            <a:avLst/>
            <a:gdLst>
              <a:gd name="connsiteX0" fmla="*/ 481013 w 962026"/>
              <a:gd name="connsiteY0" fmla="*/ 0 h 962026"/>
              <a:gd name="connsiteX1" fmla="*/ 962026 w 962026"/>
              <a:gd name="connsiteY1" fmla="*/ 481013 h 962026"/>
              <a:gd name="connsiteX2" fmla="*/ 481013 w 962026"/>
              <a:gd name="connsiteY2" fmla="*/ 962026 h 962026"/>
              <a:gd name="connsiteX3" fmla="*/ 0 w 962026"/>
              <a:gd name="connsiteY3" fmla="*/ 481013 h 962026"/>
              <a:gd name="connsiteX4" fmla="*/ 481013 w 962026"/>
              <a:gd name="connsiteY4" fmla="*/ 0 h 96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026" h="962026">
                <a:moveTo>
                  <a:pt x="481013" y="0"/>
                </a:moveTo>
                <a:cubicBezTo>
                  <a:pt x="746669" y="0"/>
                  <a:pt x="962026" y="215357"/>
                  <a:pt x="962026" y="481013"/>
                </a:cubicBezTo>
                <a:cubicBezTo>
                  <a:pt x="962026" y="746669"/>
                  <a:pt x="746669" y="962026"/>
                  <a:pt x="481013" y="962026"/>
                </a:cubicBezTo>
                <a:cubicBezTo>
                  <a:pt x="215357" y="962026"/>
                  <a:pt x="0" y="746669"/>
                  <a:pt x="0" y="481013"/>
                </a:cubicBezTo>
                <a:cubicBezTo>
                  <a:pt x="0" y="215357"/>
                  <a:pt x="215357" y="0"/>
                  <a:pt x="481013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293A2C0-A069-4E65-BA48-607FB2ABB0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6025" y="4914900"/>
            <a:ext cx="962026" cy="962026"/>
          </a:xfrm>
          <a:custGeom>
            <a:avLst/>
            <a:gdLst>
              <a:gd name="connsiteX0" fmla="*/ 481013 w 962026"/>
              <a:gd name="connsiteY0" fmla="*/ 0 h 962026"/>
              <a:gd name="connsiteX1" fmla="*/ 962026 w 962026"/>
              <a:gd name="connsiteY1" fmla="*/ 481013 h 962026"/>
              <a:gd name="connsiteX2" fmla="*/ 481013 w 962026"/>
              <a:gd name="connsiteY2" fmla="*/ 962026 h 962026"/>
              <a:gd name="connsiteX3" fmla="*/ 0 w 962026"/>
              <a:gd name="connsiteY3" fmla="*/ 481013 h 962026"/>
              <a:gd name="connsiteX4" fmla="*/ 481013 w 962026"/>
              <a:gd name="connsiteY4" fmla="*/ 0 h 96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026" h="962026">
                <a:moveTo>
                  <a:pt x="481013" y="0"/>
                </a:moveTo>
                <a:cubicBezTo>
                  <a:pt x="746669" y="0"/>
                  <a:pt x="962026" y="215357"/>
                  <a:pt x="962026" y="481013"/>
                </a:cubicBezTo>
                <a:cubicBezTo>
                  <a:pt x="962026" y="746669"/>
                  <a:pt x="746669" y="962026"/>
                  <a:pt x="481013" y="962026"/>
                </a:cubicBezTo>
                <a:cubicBezTo>
                  <a:pt x="215357" y="962026"/>
                  <a:pt x="0" y="746669"/>
                  <a:pt x="0" y="481013"/>
                </a:cubicBezTo>
                <a:cubicBezTo>
                  <a:pt x="0" y="215357"/>
                  <a:pt x="215357" y="0"/>
                  <a:pt x="481013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2CAD66-9A9E-460C-B157-1B39F35D1E05}"/>
              </a:ext>
            </a:extLst>
          </p:cNvPr>
          <p:cNvGrpSpPr/>
          <p:nvPr userDrawn="1"/>
        </p:nvGrpSpPr>
        <p:grpSpPr>
          <a:xfrm>
            <a:off x="303216" y="200958"/>
            <a:ext cx="1197729" cy="369331"/>
            <a:chOff x="3139714" y="2531371"/>
            <a:chExt cx="678749" cy="20929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EA546E-F88B-4B14-964C-EC4C9869E8C1}"/>
                </a:ext>
              </a:extLst>
            </p:cNvPr>
            <p:cNvSpPr/>
            <p:nvPr/>
          </p:nvSpPr>
          <p:spPr>
            <a:xfrm>
              <a:off x="3139714" y="2556598"/>
              <a:ext cx="158845" cy="158846"/>
            </a:xfrm>
            <a:custGeom>
              <a:avLst/>
              <a:gdLst>
                <a:gd name="connsiteX0" fmla="*/ 2704289 w 3647872"/>
                <a:gd name="connsiteY0" fmla="*/ 2203315 h 3647872"/>
                <a:gd name="connsiteX1" fmla="*/ 2397868 w 3647872"/>
                <a:gd name="connsiteY1" fmla="*/ 2509736 h 3647872"/>
                <a:gd name="connsiteX2" fmla="*/ 2704289 w 3647872"/>
                <a:gd name="connsiteY2" fmla="*/ 2816157 h 3647872"/>
                <a:gd name="connsiteX3" fmla="*/ 3010710 w 3647872"/>
                <a:gd name="connsiteY3" fmla="*/ 2509736 h 3647872"/>
                <a:gd name="connsiteX4" fmla="*/ 2704289 w 3647872"/>
                <a:gd name="connsiteY4" fmla="*/ 2203315 h 3647872"/>
                <a:gd name="connsiteX5" fmla="*/ 943583 w 3647872"/>
                <a:gd name="connsiteY5" fmla="*/ 2203315 h 3647872"/>
                <a:gd name="connsiteX6" fmla="*/ 637162 w 3647872"/>
                <a:gd name="connsiteY6" fmla="*/ 2509736 h 3647872"/>
                <a:gd name="connsiteX7" fmla="*/ 943583 w 3647872"/>
                <a:gd name="connsiteY7" fmla="*/ 2816157 h 3647872"/>
                <a:gd name="connsiteX8" fmla="*/ 1250004 w 3647872"/>
                <a:gd name="connsiteY8" fmla="*/ 2509736 h 3647872"/>
                <a:gd name="connsiteX9" fmla="*/ 943583 w 3647872"/>
                <a:gd name="connsiteY9" fmla="*/ 2203315 h 3647872"/>
                <a:gd name="connsiteX10" fmla="*/ 2310319 w 3647872"/>
                <a:gd name="connsiteY10" fmla="*/ 1502923 h 3647872"/>
                <a:gd name="connsiteX11" fmla="*/ 2003898 w 3647872"/>
                <a:gd name="connsiteY11" fmla="*/ 1809344 h 3647872"/>
                <a:gd name="connsiteX12" fmla="*/ 2310319 w 3647872"/>
                <a:gd name="connsiteY12" fmla="*/ 2115765 h 3647872"/>
                <a:gd name="connsiteX13" fmla="*/ 2616740 w 3647872"/>
                <a:gd name="connsiteY13" fmla="*/ 1809344 h 3647872"/>
                <a:gd name="connsiteX14" fmla="*/ 2310319 w 3647872"/>
                <a:gd name="connsiteY14" fmla="*/ 1502923 h 3647872"/>
                <a:gd name="connsiteX15" fmla="*/ 1337553 w 3647872"/>
                <a:gd name="connsiteY15" fmla="*/ 1502923 h 3647872"/>
                <a:gd name="connsiteX16" fmla="*/ 1031132 w 3647872"/>
                <a:gd name="connsiteY16" fmla="*/ 1809344 h 3647872"/>
                <a:gd name="connsiteX17" fmla="*/ 1337553 w 3647872"/>
                <a:gd name="connsiteY17" fmla="*/ 2115765 h 3647872"/>
                <a:gd name="connsiteX18" fmla="*/ 1643974 w 3647872"/>
                <a:gd name="connsiteY18" fmla="*/ 1809344 h 3647872"/>
                <a:gd name="connsiteX19" fmla="*/ 1337553 w 3647872"/>
                <a:gd name="connsiteY19" fmla="*/ 1502923 h 3647872"/>
                <a:gd name="connsiteX20" fmla="*/ 1823936 w 3647872"/>
                <a:gd name="connsiteY20" fmla="*/ 831715 h 3647872"/>
                <a:gd name="connsiteX21" fmla="*/ 1517515 w 3647872"/>
                <a:gd name="connsiteY21" fmla="*/ 1138136 h 3647872"/>
                <a:gd name="connsiteX22" fmla="*/ 1823936 w 3647872"/>
                <a:gd name="connsiteY22" fmla="*/ 1444557 h 3647872"/>
                <a:gd name="connsiteX23" fmla="*/ 2130357 w 3647872"/>
                <a:gd name="connsiteY23" fmla="*/ 1138136 h 3647872"/>
                <a:gd name="connsiteX24" fmla="*/ 1823936 w 3647872"/>
                <a:gd name="connsiteY24" fmla="*/ 831715 h 3647872"/>
                <a:gd name="connsiteX25" fmla="*/ 1823936 w 3647872"/>
                <a:gd name="connsiteY25" fmla="*/ 0 h 3647872"/>
                <a:gd name="connsiteX26" fmla="*/ 3647872 w 3647872"/>
                <a:gd name="connsiteY26" fmla="*/ 1823936 h 3647872"/>
                <a:gd name="connsiteX27" fmla="*/ 1823936 w 3647872"/>
                <a:gd name="connsiteY27" fmla="*/ 3647872 h 3647872"/>
                <a:gd name="connsiteX28" fmla="*/ 0 w 3647872"/>
                <a:gd name="connsiteY28" fmla="*/ 1823936 h 3647872"/>
                <a:gd name="connsiteX29" fmla="*/ 1823936 w 3647872"/>
                <a:gd name="connsiteY29" fmla="*/ 0 h 364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47872" h="3647872">
                  <a:moveTo>
                    <a:pt x="2704289" y="2203315"/>
                  </a:moveTo>
                  <a:cubicBezTo>
                    <a:pt x="2535057" y="2203315"/>
                    <a:pt x="2397868" y="2340504"/>
                    <a:pt x="2397868" y="2509736"/>
                  </a:cubicBezTo>
                  <a:cubicBezTo>
                    <a:pt x="2397868" y="2678968"/>
                    <a:pt x="2535057" y="2816157"/>
                    <a:pt x="2704289" y="2816157"/>
                  </a:cubicBezTo>
                  <a:cubicBezTo>
                    <a:pt x="2873521" y="2816157"/>
                    <a:pt x="3010710" y="2678968"/>
                    <a:pt x="3010710" y="2509736"/>
                  </a:cubicBezTo>
                  <a:cubicBezTo>
                    <a:pt x="3010710" y="2340504"/>
                    <a:pt x="2873521" y="2203315"/>
                    <a:pt x="2704289" y="2203315"/>
                  </a:cubicBezTo>
                  <a:close/>
                  <a:moveTo>
                    <a:pt x="943583" y="2203315"/>
                  </a:moveTo>
                  <a:cubicBezTo>
                    <a:pt x="774351" y="2203315"/>
                    <a:pt x="637162" y="2340504"/>
                    <a:pt x="637162" y="2509736"/>
                  </a:cubicBezTo>
                  <a:cubicBezTo>
                    <a:pt x="637162" y="2678968"/>
                    <a:pt x="774351" y="2816157"/>
                    <a:pt x="943583" y="2816157"/>
                  </a:cubicBezTo>
                  <a:cubicBezTo>
                    <a:pt x="1112815" y="2816157"/>
                    <a:pt x="1250004" y="2678968"/>
                    <a:pt x="1250004" y="2509736"/>
                  </a:cubicBezTo>
                  <a:cubicBezTo>
                    <a:pt x="1250004" y="2340504"/>
                    <a:pt x="1112815" y="2203315"/>
                    <a:pt x="943583" y="2203315"/>
                  </a:cubicBezTo>
                  <a:close/>
                  <a:moveTo>
                    <a:pt x="2310319" y="1502923"/>
                  </a:moveTo>
                  <a:cubicBezTo>
                    <a:pt x="2141087" y="1502923"/>
                    <a:pt x="2003898" y="1640112"/>
                    <a:pt x="2003898" y="1809344"/>
                  </a:cubicBezTo>
                  <a:cubicBezTo>
                    <a:pt x="2003898" y="1978576"/>
                    <a:pt x="2141087" y="2115765"/>
                    <a:pt x="2310319" y="2115765"/>
                  </a:cubicBezTo>
                  <a:cubicBezTo>
                    <a:pt x="2479551" y="2115765"/>
                    <a:pt x="2616740" y="1978576"/>
                    <a:pt x="2616740" y="1809344"/>
                  </a:cubicBezTo>
                  <a:cubicBezTo>
                    <a:pt x="2616740" y="1640112"/>
                    <a:pt x="2479551" y="1502923"/>
                    <a:pt x="2310319" y="1502923"/>
                  </a:cubicBezTo>
                  <a:close/>
                  <a:moveTo>
                    <a:pt x="1337553" y="1502923"/>
                  </a:moveTo>
                  <a:cubicBezTo>
                    <a:pt x="1168321" y="1502923"/>
                    <a:pt x="1031132" y="1640112"/>
                    <a:pt x="1031132" y="1809344"/>
                  </a:cubicBezTo>
                  <a:cubicBezTo>
                    <a:pt x="1031132" y="1978576"/>
                    <a:pt x="1168321" y="2115765"/>
                    <a:pt x="1337553" y="2115765"/>
                  </a:cubicBezTo>
                  <a:cubicBezTo>
                    <a:pt x="1506785" y="2115765"/>
                    <a:pt x="1643974" y="1978576"/>
                    <a:pt x="1643974" y="1809344"/>
                  </a:cubicBezTo>
                  <a:cubicBezTo>
                    <a:pt x="1643974" y="1640112"/>
                    <a:pt x="1506785" y="1502923"/>
                    <a:pt x="1337553" y="1502923"/>
                  </a:cubicBezTo>
                  <a:close/>
                  <a:moveTo>
                    <a:pt x="1823936" y="831715"/>
                  </a:moveTo>
                  <a:cubicBezTo>
                    <a:pt x="1654704" y="831715"/>
                    <a:pt x="1517515" y="968904"/>
                    <a:pt x="1517515" y="1138136"/>
                  </a:cubicBezTo>
                  <a:cubicBezTo>
                    <a:pt x="1517515" y="1307368"/>
                    <a:pt x="1654704" y="1444557"/>
                    <a:pt x="1823936" y="1444557"/>
                  </a:cubicBezTo>
                  <a:cubicBezTo>
                    <a:pt x="1993168" y="1444557"/>
                    <a:pt x="2130357" y="1307368"/>
                    <a:pt x="2130357" y="1138136"/>
                  </a:cubicBezTo>
                  <a:cubicBezTo>
                    <a:pt x="2130357" y="968904"/>
                    <a:pt x="1993168" y="831715"/>
                    <a:pt x="1823936" y="831715"/>
                  </a:cubicBezTo>
                  <a:close/>
                  <a:moveTo>
                    <a:pt x="1823936" y="0"/>
                  </a:moveTo>
                  <a:cubicBezTo>
                    <a:pt x="2831268" y="0"/>
                    <a:pt x="3647872" y="816604"/>
                    <a:pt x="3647872" y="1823936"/>
                  </a:cubicBezTo>
                  <a:cubicBezTo>
                    <a:pt x="3647872" y="2831268"/>
                    <a:pt x="2831268" y="3647872"/>
                    <a:pt x="1823936" y="3647872"/>
                  </a:cubicBezTo>
                  <a:cubicBezTo>
                    <a:pt x="816604" y="3647872"/>
                    <a:pt x="0" y="2831268"/>
                    <a:pt x="0" y="1823936"/>
                  </a:cubicBezTo>
                  <a:cubicBezTo>
                    <a:pt x="0" y="816604"/>
                    <a:pt x="816604" y="0"/>
                    <a:pt x="182393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6"/>
                </a:gs>
                <a:gs pos="0">
                  <a:schemeClr val="accent5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2EFF06-F897-4F33-BE18-BD3FFF045240}"/>
                </a:ext>
              </a:extLst>
            </p:cNvPr>
            <p:cNvSpPr txBox="1"/>
            <p:nvPr/>
          </p:nvSpPr>
          <p:spPr>
            <a:xfrm>
              <a:off x="3317744" y="2531371"/>
              <a:ext cx="500719" cy="20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>
                  <a:solidFill>
                    <a:schemeClr val="bg1"/>
                  </a:solidFill>
                  <a:latin typeface="+mj-lt"/>
                  <a:cs typeface="Rubik Medium" panose="00000600000000000000" pitchFamily="2" charset="-79"/>
                </a:rPr>
                <a:t>active.</a:t>
              </a:r>
              <a:endParaRPr lang="en-ID" sz="1800" b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4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3.125E-6 0.8923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3.125E-6 0.89236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3.125E-6 0.89236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3.125E-6 0.89236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3.125E-6 0.89236 " pathEditMode="relative" rAng="0" ptsTypes="AA">
                                      <p:cBhvr>
                                        <p:cTn id="29" dur="12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3.125E-6 0.89236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5" grpId="0" animBg="1"/>
      <p:bldP spid="25" grpId="1" animBg="1"/>
      <p:bldP spid="24" grpId="0" animBg="1"/>
      <p:bldP spid="24" grpId="1" animBg="1"/>
      <p:bldP spid="28" grpId="0" animBg="1"/>
      <p:bldP spid="28" grpId="1" animBg="1"/>
      <p:bldP spid="23" grpId="0" animBg="1"/>
      <p:bldP spid="23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gradFill>
          <a:gsLst>
            <a:gs pos="0">
              <a:schemeClr val="accent2"/>
            </a:gs>
            <a:gs pos="100000">
              <a:schemeClr val="accent3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73E83B-9DEA-4878-B1D3-4CB267A79B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524" y="895350"/>
            <a:ext cx="3486150" cy="5191125"/>
          </a:xfrm>
          <a:custGeom>
            <a:avLst/>
            <a:gdLst>
              <a:gd name="connsiteX0" fmla="*/ 371484 w 3486150"/>
              <a:gd name="connsiteY0" fmla="*/ 0 h 5191125"/>
              <a:gd name="connsiteX1" fmla="*/ 3114666 w 3486150"/>
              <a:gd name="connsiteY1" fmla="*/ 0 h 5191125"/>
              <a:gd name="connsiteX2" fmla="*/ 3486150 w 3486150"/>
              <a:gd name="connsiteY2" fmla="*/ 371484 h 5191125"/>
              <a:gd name="connsiteX3" fmla="*/ 3486150 w 3486150"/>
              <a:gd name="connsiteY3" fmla="*/ 4819641 h 5191125"/>
              <a:gd name="connsiteX4" fmla="*/ 3114666 w 3486150"/>
              <a:gd name="connsiteY4" fmla="*/ 5191125 h 5191125"/>
              <a:gd name="connsiteX5" fmla="*/ 371484 w 3486150"/>
              <a:gd name="connsiteY5" fmla="*/ 5191125 h 5191125"/>
              <a:gd name="connsiteX6" fmla="*/ 0 w 3486150"/>
              <a:gd name="connsiteY6" fmla="*/ 4819641 h 5191125"/>
              <a:gd name="connsiteX7" fmla="*/ 0 w 3486150"/>
              <a:gd name="connsiteY7" fmla="*/ 371484 h 5191125"/>
              <a:gd name="connsiteX8" fmla="*/ 371484 w 3486150"/>
              <a:gd name="connsiteY8" fmla="*/ 0 h 519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6150" h="5191125">
                <a:moveTo>
                  <a:pt x="371484" y="0"/>
                </a:moveTo>
                <a:lnTo>
                  <a:pt x="3114666" y="0"/>
                </a:lnTo>
                <a:cubicBezTo>
                  <a:pt x="3319831" y="0"/>
                  <a:pt x="3486150" y="166319"/>
                  <a:pt x="3486150" y="371484"/>
                </a:cubicBezTo>
                <a:lnTo>
                  <a:pt x="3486150" y="4819641"/>
                </a:lnTo>
                <a:cubicBezTo>
                  <a:pt x="3486150" y="5024806"/>
                  <a:pt x="3319831" y="5191125"/>
                  <a:pt x="3114666" y="5191125"/>
                </a:cubicBezTo>
                <a:lnTo>
                  <a:pt x="371484" y="5191125"/>
                </a:lnTo>
                <a:cubicBezTo>
                  <a:pt x="166319" y="5191125"/>
                  <a:pt x="0" y="5024806"/>
                  <a:pt x="0" y="4819641"/>
                </a:cubicBezTo>
                <a:lnTo>
                  <a:pt x="0" y="371484"/>
                </a:lnTo>
                <a:cubicBezTo>
                  <a:pt x="0" y="166319"/>
                  <a:pt x="166319" y="0"/>
                  <a:pt x="371484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571500" dist="660400" dir="2700000" sx="101000" sy="101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5D8042-9793-403A-996B-3D67038449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04899" y="1228723"/>
            <a:ext cx="1190626" cy="1190626"/>
          </a:xfrm>
          <a:custGeom>
            <a:avLst/>
            <a:gdLst>
              <a:gd name="connsiteX0" fmla="*/ 595313 w 1190626"/>
              <a:gd name="connsiteY0" fmla="*/ 0 h 1190626"/>
              <a:gd name="connsiteX1" fmla="*/ 1190626 w 1190626"/>
              <a:gd name="connsiteY1" fmla="*/ 595313 h 1190626"/>
              <a:gd name="connsiteX2" fmla="*/ 595313 w 1190626"/>
              <a:gd name="connsiteY2" fmla="*/ 1190626 h 1190626"/>
              <a:gd name="connsiteX3" fmla="*/ 0 w 1190626"/>
              <a:gd name="connsiteY3" fmla="*/ 595313 h 1190626"/>
              <a:gd name="connsiteX4" fmla="*/ 595313 w 1190626"/>
              <a:gd name="connsiteY4" fmla="*/ 0 h 119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626" h="1190626">
                <a:moveTo>
                  <a:pt x="595313" y="0"/>
                </a:moveTo>
                <a:cubicBezTo>
                  <a:pt x="924095" y="0"/>
                  <a:pt x="1190626" y="266531"/>
                  <a:pt x="1190626" y="595313"/>
                </a:cubicBezTo>
                <a:cubicBezTo>
                  <a:pt x="1190626" y="924095"/>
                  <a:pt x="924095" y="1190626"/>
                  <a:pt x="595313" y="1190626"/>
                </a:cubicBezTo>
                <a:cubicBezTo>
                  <a:pt x="266531" y="1190626"/>
                  <a:pt x="0" y="924095"/>
                  <a:pt x="0" y="595313"/>
                </a:cubicBezTo>
                <a:cubicBezTo>
                  <a:pt x="0" y="266531"/>
                  <a:pt x="266531" y="0"/>
                  <a:pt x="595313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6B18C3-D701-4458-88D4-6594C6908D6C}"/>
              </a:ext>
            </a:extLst>
          </p:cNvPr>
          <p:cNvGrpSpPr/>
          <p:nvPr userDrawn="1"/>
        </p:nvGrpSpPr>
        <p:grpSpPr>
          <a:xfrm>
            <a:off x="303216" y="200958"/>
            <a:ext cx="1197729" cy="369331"/>
            <a:chOff x="3139714" y="2531371"/>
            <a:chExt cx="678749" cy="20929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E0B7A19-4B99-4027-966F-F3F2BB67C9FB}"/>
                </a:ext>
              </a:extLst>
            </p:cNvPr>
            <p:cNvSpPr/>
            <p:nvPr/>
          </p:nvSpPr>
          <p:spPr>
            <a:xfrm>
              <a:off x="3139714" y="2556598"/>
              <a:ext cx="158845" cy="158846"/>
            </a:xfrm>
            <a:custGeom>
              <a:avLst/>
              <a:gdLst>
                <a:gd name="connsiteX0" fmla="*/ 2704289 w 3647872"/>
                <a:gd name="connsiteY0" fmla="*/ 2203315 h 3647872"/>
                <a:gd name="connsiteX1" fmla="*/ 2397868 w 3647872"/>
                <a:gd name="connsiteY1" fmla="*/ 2509736 h 3647872"/>
                <a:gd name="connsiteX2" fmla="*/ 2704289 w 3647872"/>
                <a:gd name="connsiteY2" fmla="*/ 2816157 h 3647872"/>
                <a:gd name="connsiteX3" fmla="*/ 3010710 w 3647872"/>
                <a:gd name="connsiteY3" fmla="*/ 2509736 h 3647872"/>
                <a:gd name="connsiteX4" fmla="*/ 2704289 w 3647872"/>
                <a:gd name="connsiteY4" fmla="*/ 2203315 h 3647872"/>
                <a:gd name="connsiteX5" fmla="*/ 943583 w 3647872"/>
                <a:gd name="connsiteY5" fmla="*/ 2203315 h 3647872"/>
                <a:gd name="connsiteX6" fmla="*/ 637162 w 3647872"/>
                <a:gd name="connsiteY6" fmla="*/ 2509736 h 3647872"/>
                <a:gd name="connsiteX7" fmla="*/ 943583 w 3647872"/>
                <a:gd name="connsiteY7" fmla="*/ 2816157 h 3647872"/>
                <a:gd name="connsiteX8" fmla="*/ 1250004 w 3647872"/>
                <a:gd name="connsiteY8" fmla="*/ 2509736 h 3647872"/>
                <a:gd name="connsiteX9" fmla="*/ 943583 w 3647872"/>
                <a:gd name="connsiteY9" fmla="*/ 2203315 h 3647872"/>
                <a:gd name="connsiteX10" fmla="*/ 2310319 w 3647872"/>
                <a:gd name="connsiteY10" fmla="*/ 1502923 h 3647872"/>
                <a:gd name="connsiteX11" fmla="*/ 2003898 w 3647872"/>
                <a:gd name="connsiteY11" fmla="*/ 1809344 h 3647872"/>
                <a:gd name="connsiteX12" fmla="*/ 2310319 w 3647872"/>
                <a:gd name="connsiteY12" fmla="*/ 2115765 h 3647872"/>
                <a:gd name="connsiteX13" fmla="*/ 2616740 w 3647872"/>
                <a:gd name="connsiteY13" fmla="*/ 1809344 h 3647872"/>
                <a:gd name="connsiteX14" fmla="*/ 2310319 w 3647872"/>
                <a:gd name="connsiteY14" fmla="*/ 1502923 h 3647872"/>
                <a:gd name="connsiteX15" fmla="*/ 1337553 w 3647872"/>
                <a:gd name="connsiteY15" fmla="*/ 1502923 h 3647872"/>
                <a:gd name="connsiteX16" fmla="*/ 1031132 w 3647872"/>
                <a:gd name="connsiteY16" fmla="*/ 1809344 h 3647872"/>
                <a:gd name="connsiteX17" fmla="*/ 1337553 w 3647872"/>
                <a:gd name="connsiteY17" fmla="*/ 2115765 h 3647872"/>
                <a:gd name="connsiteX18" fmla="*/ 1643974 w 3647872"/>
                <a:gd name="connsiteY18" fmla="*/ 1809344 h 3647872"/>
                <a:gd name="connsiteX19" fmla="*/ 1337553 w 3647872"/>
                <a:gd name="connsiteY19" fmla="*/ 1502923 h 3647872"/>
                <a:gd name="connsiteX20" fmla="*/ 1823936 w 3647872"/>
                <a:gd name="connsiteY20" fmla="*/ 831715 h 3647872"/>
                <a:gd name="connsiteX21" fmla="*/ 1517515 w 3647872"/>
                <a:gd name="connsiteY21" fmla="*/ 1138136 h 3647872"/>
                <a:gd name="connsiteX22" fmla="*/ 1823936 w 3647872"/>
                <a:gd name="connsiteY22" fmla="*/ 1444557 h 3647872"/>
                <a:gd name="connsiteX23" fmla="*/ 2130357 w 3647872"/>
                <a:gd name="connsiteY23" fmla="*/ 1138136 h 3647872"/>
                <a:gd name="connsiteX24" fmla="*/ 1823936 w 3647872"/>
                <a:gd name="connsiteY24" fmla="*/ 831715 h 3647872"/>
                <a:gd name="connsiteX25" fmla="*/ 1823936 w 3647872"/>
                <a:gd name="connsiteY25" fmla="*/ 0 h 3647872"/>
                <a:gd name="connsiteX26" fmla="*/ 3647872 w 3647872"/>
                <a:gd name="connsiteY26" fmla="*/ 1823936 h 3647872"/>
                <a:gd name="connsiteX27" fmla="*/ 1823936 w 3647872"/>
                <a:gd name="connsiteY27" fmla="*/ 3647872 h 3647872"/>
                <a:gd name="connsiteX28" fmla="*/ 0 w 3647872"/>
                <a:gd name="connsiteY28" fmla="*/ 1823936 h 3647872"/>
                <a:gd name="connsiteX29" fmla="*/ 1823936 w 3647872"/>
                <a:gd name="connsiteY29" fmla="*/ 0 h 364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47872" h="3647872">
                  <a:moveTo>
                    <a:pt x="2704289" y="2203315"/>
                  </a:moveTo>
                  <a:cubicBezTo>
                    <a:pt x="2535057" y="2203315"/>
                    <a:pt x="2397868" y="2340504"/>
                    <a:pt x="2397868" y="2509736"/>
                  </a:cubicBezTo>
                  <a:cubicBezTo>
                    <a:pt x="2397868" y="2678968"/>
                    <a:pt x="2535057" y="2816157"/>
                    <a:pt x="2704289" y="2816157"/>
                  </a:cubicBezTo>
                  <a:cubicBezTo>
                    <a:pt x="2873521" y="2816157"/>
                    <a:pt x="3010710" y="2678968"/>
                    <a:pt x="3010710" y="2509736"/>
                  </a:cubicBezTo>
                  <a:cubicBezTo>
                    <a:pt x="3010710" y="2340504"/>
                    <a:pt x="2873521" y="2203315"/>
                    <a:pt x="2704289" y="2203315"/>
                  </a:cubicBezTo>
                  <a:close/>
                  <a:moveTo>
                    <a:pt x="943583" y="2203315"/>
                  </a:moveTo>
                  <a:cubicBezTo>
                    <a:pt x="774351" y="2203315"/>
                    <a:pt x="637162" y="2340504"/>
                    <a:pt x="637162" y="2509736"/>
                  </a:cubicBezTo>
                  <a:cubicBezTo>
                    <a:pt x="637162" y="2678968"/>
                    <a:pt x="774351" y="2816157"/>
                    <a:pt x="943583" y="2816157"/>
                  </a:cubicBezTo>
                  <a:cubicBezTo>
                    <a:pt x="1112815" y="2816157"/>
                    <a:pt x="1250004" y="2678968"/>
                    <a:pt x="1250004" y="2509736"/>
                  </a:cubicBezTo>
                  <a:cubicBezTo>
                    <a:pt x="1250004" y="2340504"/>
                    <a:pt x="1112815" y="2203315"/>
                    <a:pt x="943583" y="2203315"/>
                  </a:cubicBezTo>
                  <a:close/>
                  <a:moveTo>
                    <a:pt x="2310319" y="1502923"/>
                  </a:moveTo>
                  <a:cubicBezTo>
                    <a:pt x="2141087" y="1502923"/>
                    <a:pt x="2003898" y="1640112"/>
                    <a:pt x="2003898" y="1809344"/>
                  </a:cubicBezTo>
                  <a:cubicBezTo>
                    <a:pt x="2003898" y="1978576"/>
                    <a:pt x="2141087" y="2115765"/>
                    <a:pt x="2310319" y="2115765"/>
                  </a:cubicBezTo>
                  <a:cubicBezTo>
                    <a:pt x="2479551" y="2115765"/>
                    <a:pt x="2616740" y="1978576"/>
                    <a:pt x="2616740" y="1809344"/>
                  </a:cubicBezTo>
                  <a:cubicBezTo>
                    <a:pt x="2616740" y="1640112"/>
                    <a:pt x="2479551" y="1502923"/>
                    <a:pt x="2310319" y="1502923"/>
                  </a:cubicBezTo>
                  <a:close/>
                  <a:moveTo>
                    <a:pt x="1337553" y="1502923"/>
                  </a:moveTo>
                  <a:cubicBezTo>
                    <a:pt x="1168321" y="1502923"/>
                    <a:pt x="1031132" y="1640112"/>
                    <a:pt x="1031132" y="1809344"/>
                  </a:cubicBezTo>
                  <a:cubicBezTo>
                    <a:pt x="1031132" y="1978576"/>
                    <a:pt x="1168321" y="2115765"/>
                    <a:pt x="1337553" y="2115765"/>
                  </a:cubicBezTo>
                  <a:cubicBezTo>
                    <a:pt x="1506785" y="2115765"/>
                    <a:pt x="1643974" y="1978576"/>
                    <a:pt x="1643974" y="1809344"/>
                  </a:cubicBezTo>
                  <a:cubicBezTo>
                    <a:pt x="1643974" y="1640112"/>
                    <a:pt x="1506785" y="1502923"/>
                    <a:pt x="1337553" y="1502923"/>
                  </a:cubicBezTo>
                  <a:close/>
                  <a:moveTo>
                    <a:pt x="1823936" y="831715"/>
                  </a:moveTo>
                  <a:cubicBezTo>
                    <a:pt x="1654704" y="831715"/>
                    <a:pt x="1517515" y="968904"/>
                    <a:pt x="1517515" y="1138136"/>
                  </a:cubicBezTo>
                  <a:cubicBezTo>
                    <a:pt x="1517515" y="1307368"/>
                    <a:pt x="1654704" y="1444557"/>
                    <a:pt x="1823936" y="1444557"/>
                  </a:cubicBezTo>
                  <a:cubicBezTo>
                    <a:pt x="1993168" y="1444557"/>
                    <a:pt x="2130357" y="1307368"/>
                    <a:pt x="2130357" y="1138136"/>
                  </a:cubicBezTo>
                  <a:cubicBezTo>
                    <a:pt x="2130357" y="968904"/>
                    <a:pt x="1993168" y="831715"/>
                    <a:pt x="1823936" y="831715"/>
                  </a:cubicBezTo>
                  <a:close/>
                  <a:moveTo>
                    <a:pt x="1823936" y="0"/>
                  </a:moveTo>
                  <a:cubicBezTo>
                    <a:pt x="2831268" y="0"/>
                    <a:pt x="3647872" y="816604"/>
                    <a:pt x="3647872" y="1823936"/>
                  </a:cubicBezTo>
                  <a:cubicBezTo>
                    <a:pt x="3647872" y="2831268"/>
                    <a:pt x="2831268" y="3647872"/>
                    <a:pt x="1823936" y="3647872"/>
                  </a:cubicBezTo>
                  <a:cubicBezTo>
                    <a:pt x="816604" y="3647872"/>
                    <a:pt x="0" y="2831268"/>
                    <a:pt x="0" y="1823936"/>
                  </a:cubicBezTo>
                  <a:cubicBezTo>
                    <a:pt x="0" y="816604"/>
                    <a:pt x="816604" y="0"/>
                    <a:pt x="182393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6"/>
                </a:gs>
                <a:gs pos="0">
                  <a:schemeClr val="accent5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29F80D-FB18-48B7-AB2B-E30B5BB4B12B}"/>
                </a:ext>
              </a:extLst>
            </p:cNvPr>
            <p:cNvSpPr txBox="1"/>
            <p:nvPr/>
          </p:nvSpPr>
          <p:spPr>
            <a:xfrm>
              <a:off x="3317744" y="2531371"/>
              <a:ext cx="500719" cy="20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>
                  <a:solidFill>
                    <a:schemeClr val="bg1"/>
                  </a:solidFill>
                  <a:latin typeface="+mj-lt"/>
                  <a:cs typeface="Rubik Medium" panose="00000600000000000000" pitchFamily="2" charset="-79"/>
                </a:rPr>
                <a:t>active.</a:t>
              </a:r>
              <a:endParaRPr lang="en-ID" sz="1800" b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4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39259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3.125E-6 0.50903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5D8AC7-AA82-4FCB-88F8-77AE39D8E6D8}"/>
              </a:ext>
            </a:extLst>
          </p:cNvPr>
          <p:cNvGrpSpPr/>
          <p:nvPr userDrawn="1"/>
        </p:nvGrpSpPr>
        <p:grpSpPr>
          <a:xfrm>
            <a:off x="303216" y="200958"/>
            <a:ext cx="1197729" cy="369331"/>
            <a:chOff x="3139714" y="2531371"/>
            <a:chExt cx="678749" cy="20929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A3BEFB1-CD79-4A2C-A86F-26D2E3BE7289}"/>
                </a:ext>
              </a:extLst>
            </p:cNvPr>
            <p:cNvSpPr/>
            <p:nvPr/>
          </p:nvSpPr>
          <p:spPr>
            <a:xfrm>
              <a:off x="3139714" y="2556598"/>
              <a:ext cx="158845" cy="158846"/>
            </a:xfrm>
            <a:custGeom>
              <a:avLst/>
              <a:gdLst>
                <a:gd name="connsiteX0" fmla="*/ 2704289 w 3647872"/>
                <a:gd name="connsiteY0" fmla="*/ 2203315 h 3647872"/>
                <a:gd name="connsiteX1" fmla="*/ 2397868 w 3647872"/>
                <a:gd name="connsiteY1" fmla="*/ 2509736 h 3647872"/>
                <a:gd name="connsiteX2" fmla="*/ 2704289 w 3647872"/>
                <a:gd name="connsiteY2" fmla="*/ 2816157 h 3647872"/>
                <a:gd name="connsiteX3" fmla="*/ 3010710 w 3647872"/>
                <a:gd name="connsiteY3" fmla="*/ 2509736 h 3647872"/>
                <a:gd name="connsiteX4" fmla="*/ 2704289 w 3647872"/>
                <a:gd name="connsiteY4" fmla="*/ 2203315 h 3647872"/>
                <a:gd name="connsiteX5" fmla="*/ 943583 w 3647872"/>
                <a:gd name="connsiteY5" fmla="*/ 2203315 h 3647872"/>
                <a:gd name="connsiteX6" fmla="*/ 637162 w 3647872"/>
                <a:gd name="connsiteY6" fmla="*/ 2509736 h 3647872"/>
                <a:gd name="connsiteX7" fmla="*/ 943583 w 3647872"/>
                <a:gd name="connsiteY7" fmla="*/ 2816157 h 3647872"/>
                <a:gd name="connsiteX8" fmla="*/ 1250004 w 3647872"/>
                <a:gd name="connsiteY8" fmla="*/ 2509736 h 3647872"/>
                <a:gd name="connsiteX9" fmla="*/ 943583 w 3647872"/>
                <a:gd name="connsiteY9" fmla="*/ 2203315 h 3647872"/>
                <a:gd name="connsiteX10" fmla="*/ 2310319 w 3647872"/>
                <a:gd name="connsiteY10" fmla="*/ 1502923 h 3647872"/>
                <a:gd name="connsiteX11" fmla="*/ 2003898 w 3647872"/>
                <a:gd name="connsiteY11" fmla="*/ 1809344 h 3647872"/>
                <a:gd name="connsiteX12" fmla="*/ 2310319 w 3647872"/>
                <a:gd name="connsiteY12" fmla="*/ 2115765 h 3647872"/>
                <a:gd name="connsiteX13" fmla="*/ 2616740 w 3647872"/>
                <a:gd name="connsiteY13" fmla="*/ 1809344 h 3647872"/>
                <a:gd name="connsiteX14" fmla="*/ 2310319 w 3647872"/>
                <a:gd name="connsiteY14" fmla="*/ 1502923 h 3647872"/>
                <a:gd name="connsiteX15" fmla="*/ 1337553 w 3647872"/>
                <a:gd name="connsiteY15" fmla="*/ 1502923 h 3647872"/>
                <a:gd name="connsiteX16" fmla="*/ 1031132 w 3647872"/>
                <a:gd name="connsiteY16" fmla="*/ 1809344 h 3647872"/>
                <a:gd name="connsiteX17" fmla="*/ 1337553 w 3647872"/>
                <a:gd name="connsiteY17" fmla="*/ 2115765 h 3647872"/>
                <a:gd name="connsiteX18" fmla="*/ 1643974 w 3647872"/>
                <a:gd name="connsiteY18" fmla="*/ 1809344 h 3647872"/>
                <a:gd name="connsiteX19" fmla="*/ 1337553 w 3647872"/>
                <a:gd name="connsiteY19" fmla="*/ 1502923 h 3647872"/>
                <a:gd name="connsiteX20" fmla="*/ 1823936 w 3647872"/>
                <a:gd name="connsiteY20" fmla="*/ 831715 h 3647872"/>
                <a:gd name="connsiteX21" fmla="*/ 1517515 w 3647872"/>
                <a:gd name="connsiteY21" fmla="*/ 1138136 h 3647872"/>
                <a:gd name="connsiteX22" fmla="*/ 1823936 w 3647872"/>
                <a:gd name="connsiteY22" fmla="*/ 1444557 h 3647872"/>
                <a:gd name="connsiteX23" fmla="*/ 2130357 w 3647872"/>
                <a:gd name="connsiteY23" fmla="*/ 1138136 h 3647872"/>
                <a:gd name="connsiteX24" fmla="*/ 1823936 w 3647872"/>
                <a:gd name="connsiteY24" fmla="*/ 831715 h 3647872"/>
                <a:gd name="connsiteX25" fmla="*/ 1823936 w 3647872"/>
                <a:gd name="connsiteY25" fmla="*/ 0 h 3647872"/>
                <a:gd name="connsiteX26" fmla="*/ 3647872 w 3647872"/>
                <a:gd name="connsiteY26" fmla="*/ 1823936 h 3647872"/>
                <a:gd name="connsiteX27" fmla="*/ 1823936 w 3647872"/>
                <a:gd name="connsiteY27" fmla="*/ 3647872 h 3647872"/>
                <a:gd name="connsiteX28" fmla="*/ 0 w 3647872"/>
                <a:gd name="connsiteY28" fmla="*/ 1823936 h 3647872"/>
                <a:gd name="connsiteX29" fmla="*/ 1823936 w 3647872"/>
                <a:gd name="connsiteY29" fmla="*/ 0 h 364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47872" h="3647872">
                  <a:moveTo>
                    <a:pt x="2704289" y="2203315"/>
                  </a:moveTo>
                  <a:cubicBezTo>
                    <a:pt x="2535057" y="2203315"/>
                    <a:pt x="2397868" y="2340504"/>
                    <a:pt x="2397868" y="2509736"/>
                  </a:cubicBezTo>
                  <a:cubicBezTo>
                    <a:pt x="2397868" y="2678968"/>
                    <a:pt x="2535057" y="2816157"/>
                    <a:pt x="2704289" y="2816157"/>
                  </a:cubicBezTo>
                  <a:cubicBezTo>
                    <a:pt x="2873521" y="2816157"/>
                    <a:pt x="3010710" y="2678968"/>
                    <a:pt x="3010710" y="2509736"/>
                  </a:cubicBezTo>
                  <a:cubicBezTo>
                    <a:pt x="3010710" y="2340504"/>
                    <a:pt x="2873521" y="2203315"/>
                    <a:pt x="2704289" y="2203315"/>
                  </a:cubicBezTo>
                  <a:close/>
                  <a:moveTo>
                    <a:pt x="943583" y="2203315"/>
                  </a:moveTo>
                  <a:cubicBezTo>
                    <a:pt x="774351" y="2203315"/>
                    <a:pt x="637162" y="2340504"/>
                    <a:pt x="637162" y="2509736"/>
                  </a:cubicBezTo>
                  <a:cubicBezTo>
                    <a:pt x="637162" y="2678968"/>
                    <a:pt x="774351" y="2816157"/>
                    <a:pt x="943583" y="2816157"/>
                  </a:cubicBezTo>
                  <a:cubicBezTo>
                    <a:pt x="1112815" y="2816157"/>
                    <a:pt x="1250004" y="2678968"/>
                    <a:pt x="1250004" y="2509736"/>
                  </a:cubicBezTo>
                  <a:cubicBezTo>
                    <a:pt x="1250004" y="2340504"/>
                    <a:pt x="1112815" y="2203315"/>
                    <a:pt x="943583" y="2203315"/>
                  </a:cubicBezTo>
                  <a:close/>
                  <a:moveTo>
                    <a:pt x="2310319" y="1502923"/>
                  </a:moveTo>
                  <a:cubicBezTo>
                    <a:pt x="2141087" y="1502923"/>
                    <a:pt x="2003898" y="1640112"/>
                    <a:pt x="2003898" y="1809344"/>
                  </a:cubicBezTo>
                  <a:cubicBezTo>
                    <a:pt x="2003898" y="1978576"/>
                    <a:pt x="2141087" y="2115765"/>
                    <a:pt x="2310319" y="2115765"/>
                  </a:cubicBezTo>
                  <a:cubicBezTo>
                    <a:pt x="2479551" y="2115765"/>
                    <a:pt x="2616740" y="1978576"/>
                    <a:pt x="2616740" y="1809344"/>
                  </a:cubicBezTo>
                  <a:cubicBezTo>
                    <a:pt x="2616740" y="1640112"/>
                    <a:pt x="2479551" y="1502923"/>
                    <a:pt x="2310319" y="1502923"/>
                  </a:cubicBezTo>
                  <a:close/>
                  <a:moveTo>
                    <a:pt x="1337553" y="1502923"/>
                  </a:moveTo>
                  <a:cubicBezTo>
                    <a:pt x="1168321" y="1502923"/>
                    <a:pt x="1031132" y="1640112"/>
                    <a:pt x="1031132" y="1809344"/>
                  </a:cubicBezTo>
                  <a:cubicBezTo>
                    <a:pt x="1031132" y="1978576"/>
                    <a:pt x="1168321" y="2115765"/>
                    <a:pt x="1337553" y="2115765"/>
                  </a:cubicBezTo>
                  <a:cubicBezTo>
                    <a:pt x="1506785" y="2115765"/>
                    <a:pt x="1643974" y="1978576"/>
                    <a:pt x="1643974" y="1809344"/>
                  </a:cubicBezTo>
                  <a:cubicBezTo>
                    <a:pt x="1643974" y="1640112"/>
                    <a:pt x="1506785" y="1502923"/>
                    <a:pt x="1337553" y="1502923"/>
                  </a:cubicBezTo>
                  <a:close/>
                  <a:moveTo>
                    <a:pt x="1823936" y="831715"/>
                  </a:moveTo>
                  <a:cubicBezTo>
                    <a:pt x="1654704" y="831715"/>
                    <a:pt x="1517515" y="968904"/>
                    <a:pt x="1517515" y="1138136"/>
                  </a:cubicBezTo>
                  <a:cubicBezTo>
                    <a:pt x="1517515" y="1307368"/>
                    <a:pt x="1654704" y="1444557"/>
                    <a:pt x="1823936" y="1444557"/>
                  </a:cubicBezTo>
                  <a:cubicBezTo>
                    <a:pt x="1993168" y="1444557"/>
                    <a:pt x="2130357" y="1307368"/>
                    <a:pt x="2130357" y="1138136"/>
                  </a:cubicBezTo>
                  <a:cubicBezTo>
                    <a:pt x="2130357" y="968904"/>
                    <a:pt x="1993168" y="831715"/>
                    <a:pt x="1823936" y="831715"/>
                  </a:cubicBezTo>
                  <a:close/>
                  <a:moveTo>
                    <a:pt x="1823936" y="0"/>
                  </a:moveTo>
                  <a:cubicBezTo>
                    <a:pt x="2831268" y="0"/>
                    <a:pt x="3647872" y="816604"/>
                    <a:pt x="3647872" y="1823936"/>
                  </a:cubicBezTo>
                  <a:cubicBezTo>
                    <a:pt x="3647872" y="2831268"/>
                    <a:pt x="2831268" y="3647872"/>
                    <a:pt x="1823936" y="3647872"/>
                  </a:cubicBezTo>
                  <a:cubicBezTo>
                    <a:pt x="816604" y="3647872"/>
                    <a:pt x="0" y="2831268"/>
                    <a:pt x="0" y="1823936"/>
                  </a:cubicBezTo>
                  <a:cubicBezTo>
                    <a:pt x="0" y="816604"/>
                    <a:pt x="816604" y="0"/>
                    <a:pt x="182393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6"/>
                </a:gs>
                <a:gs pos="0">
                  <a:schemeClr val="accent5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51FBFA-7832-41B6-ADDE-DF4EC4363AC6}"/>
                </a:ext>
              </a:extLst>
            </p:cNvPr>
            <p:cNvSpPr txBox="1"/>
            <p:nvPr/>
          </p:nvSpPr>
          <p:spPr>
            <a:xfrm>
              <a:off x="3317744" y="2531371"/>
              <a:ext cx="500719" cy="20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>
                  <a:solidFill>
                    <a:schemeClr val="bg1"/>
                  </a:solidFill>
                  <a:latin typeface="+mj-lt"/>
                  <a:cs typeface="Rubik Medium" panose="00000600000000000000" pitchFamily="2" charset="-79"/>
                </a:rPr>
                <a:t>active.</a:t>
              </a:r>
              <a:endParaRPr lang="en-ID" sz="1800" b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000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5D8AC7-AA82-4FCB-88F8-77AE39D8E6D8}"/>
              </a:ext>
            </a:extLst>
          </p:cNvPr>
          <p:cNvGrpSpPr/>
          <p:nvPr userDrawn="1"/>
        </p:nvGrpSpPr>
        <p:grpSpPr>
          <a:xfrm>
            <a:off x="303216" y="200958"/>
            <a:ext cx="1197729" cy="369331"/>
            <a:chOff x="3139714" y="2531371"/>
            <a:chExt cx="678749" cy="20929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A3BEFB1-CD79-4A2C-A86F-26D2E3BE7289}"/>
                </a:ext>
              </a:extLst>
            </p:cNvPr>
            <p:cNvSpPr/>
            <p:nvPr/>
          </p:nvSpPr>
          <p:spPr>
            <a:xfrm>
              <a:off x="3139714" y="2556598"/>
              <a:ext cx="158845" cy="158846"/>
            </a:xfrm>
            <a:custGeom>
              <a:avLst/>
              <a:gdLst>
                <a:gd name="connsiteX0" fmla="*/ 2704289 w 3647872"/>
                <a:gd name="connsiteY0" fmla="*/ 2203315 h 3647872"/>
                <a:gd name="connsiteX1" fmla="*/ 2397868 w 3647872"/>
                <a:gd name="connsiteY1" fmla="*/ 2509736 h 3647872"/>
                <a:gd name="connsiteX2" fmla="*/ 2704289 w 3647872"/>
                <a:gd name="connsiteY2" fmla="*/ 2816157 h 3647872"/>
                <a:gd name="connsiteX3" fmla="*/ 3010710 w 3647872"/>
                <a:gd name="connsiteY3" fmla="*/ 2509736 h 3647872"/>
                <a:gd name="connsiteX4" fmla="*/ 2704289 w 3647872"/>
                <a:gd name="connsiteY4" fmla="*/ 2203315 h 3647872"/>
                <a:gd name="connsiteX5" fmla="*/ 943583 w 3647872"/>
                <a:gd name="connsiteY5" fmla="*/ 2203315 h 3647872"/>
                <a:gd name="connsiteX6" fmla="*/ 637162 w 3647872"/>
                <a:gd name="connsiteY6" fmla="*/ 2509736 h 3647872"/>
                <a:gd name="connsiteX7" fmla="*/ 943583 w 3647872"/>
                <a:gd name="connsiteY7" fmla="*/ 2816157 h 3647872"/>
                <a:gd name="connsiteX8" fmla="*/ 1250004 w 3647872"/>
                <a:gd name="connsiteY8" fmla="*/ 2509736 h 3647872"/>
                <a:gd name="connsiteX9" fmla="*/ 943583 w 3647872"/>
                <a:gd name="connsiteY9" fmla="*/ 2203315 h 3647872"/>
                <a:gd name="connsiteX10" fmla="*/ 2310319 w 3647872"/>
                <a:gd name="connsiteY10" fmla="*/ 1502923 h 3647872"/>
                <a:gd name="connsiteX11" fmla="*/ 2003898 w 3647872"/>
                <a:gd name="connsiteY11" fmla="*/ 1809344 h 3647872"/>
                <a:gd name="connsiteX12" fmla="*/ 2310319 w 3647872"/>
                <a:gd name="connsiteY12" fmla="*/ 2115765 h 3647872"/>
                <a:gd name="connsiteX13" fmla="*/ 2616740 w 3647872"/>
                <a:gd name="connsiteY13" fmla="*/ 1809344 h 3647872"/>
                <a:gd name="connsiteX14" fmla="*/ 2310319 w 3647872"/>
                <a:gd name="connsiteY14" fmla="*/ 1502923 h 3647872"/>
                <a:gd name="connsiteX15" fmla="*/ 1337553 w 3647872"/>
                <a:gd name="connsiteY15" fmla="*/ 1502923 h 3647872"/>
                <a:gd name="connsiteX16" fmla="*/ 1031132 w 3647872"/>
                <a:gd name="connsiteY16" fmla="*/ 1809344 h 3647872"/>
                <a:gd name="connsiteX17" fmla="*/ 1337553 w 3647872"/>
                <a:gd name="connsiteY17" fmla="*/ 2115765 h 3647872"/>
                <a:gd name="connsiteX18" fmla="*/ 1643974 w 3647872"/>
                <a:gd name="connsiteY18" fmla="*/ 1809344 h 3647872"/>
                <a:gd name="connsiteX19" fmla="*/ 1337553 w 3647872"/>
                <a:gd name="connsiteY19" fmla="*/ 1502923 h 3647872"/>
                <a:gd name="connsiteX20" fmla="*/ 1823936 w 3647872"/>
                <a:gd name="connsiteY20" fmla="*/ 831715 h 3647872"/>
                <a:gd name="connsiteX21" fmla="*/ 1517515 w 3647872"/>
                <a:gd name="connsiteY21" fmla="*/ 1138136 h 3647872"/>
                <a:gd name="connsiteX22" fmla="*/ 1823936 w 3647872"/>
                <a:gd name="connsiteY22" fmla="*/ 1444557 h 3647872"/>
                <a:gd name="connsiteX23" fmla="*/ 2130357 w 3647872"/>
                <a:gd name="connsiteY23" fmla="*/ 1138136 h 3647872"/>
                <a:gd name="connsiteX24" fmla="*/ 1823936 w 3647872"/>
                <a:gd name="connsiteY24" fmla="*/ 831715 h 3647872"/>
                <a:gd name="connsiteX25" fmla="*/ 1823936 w 3647872"/>
                <a:gd name="connsiteY25" fmla="*/ 0 h 3647872"/>
                <a:gd name="connsiteX26" fmla="*/ 3647872 w 3647872"/>
                <a:gd name="connsiteY26" fmla="*/ 1823936 h 3647872"/>
                <a:gd name="connsiteX27" fmla="*/ 1823936 w 3647872"/>
                <a:gd name="connsiteY27" fmla="*/ 3647872 h 3647872"/>
                <a:gd name="connsiteX28" fmla="*/ 0 w 3647872"/>
                <a:gd name="connsiteY28" fmla="*/ 1823936 h 3647872"/>
                <a:gd name="connsiteX29" fmla="*/ 1823936 w 3647872"/>
                <a:gd name="connsiteY29" fmla="*/ 0 h 364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47872" h="3647872">
                  <a:moveTo>
                    <a:pt x="2704289" y="2203315"/>
                  </a:moveTo>
                  <a:cubicBezTo>
                    <a:pt x="2535057" y="2203315"/>
                    <a:pt x="2397868" y="2340504"/>
                    <a:pt x="2397868" y="2509736"/>
                  </a:cubicBezTo>
                  <a:cubicBezTo>
                    <a:pt x="2397868" y="2678968"/>
                    <a:pt x="2535057" y="2816157"/>
                    <a:pt x="2704289" y="2816157"/>
                  </a:cubicBezTo>
                  <a:cubicBezTo>
                    <a:pt x="2873521" y="2816157"/>
                    <a:pt x="3010710" y="2678968"/>
                    <a:pt x="3010710" y="2509736"/>
                  </a:cubicBezTo>
                  <a:cubicBezTo>
                    <a:pt x="3010710" y="2340504"/>
                    <a:pt x="2873521" y="2203315"/>
                    <a:pt x="2704289" y="2203315"/>
                  </a:cubicBezTo>
                  <a:close/>
                  <a:moveTo>
                    <a:pt x="943583" y="2203315"/>
                  </a:moveTo>
                  <a:cubicBezTo>
                    <a:pt x="774351" y="2203315"/>
                    <a:pt x="637162" y="2340504"/>
                    <a:pt x="637162" y="2509736"/>
                  </a:cubicBezTo>
                  <a:cubicBezTo>
                    <a:pt x="637162" y="2678968"/>
                    <a:pt x="774351" y="2816157"/>
                    <a:pt x="943583" y="2816157"/>
                  </a:cubicBezTo>
                  <a:cubicBezTo>
                    <a:pt x="1112815" y="2816157"/>
                    <a:pt x="1250004" y="2678968"/>
                    <a:pt x="1250004" y="2509736"/>
                  </a:cubicBezTo>
                  <a:cubicBezTo>
                    <a:pt x="1250004" y="2340504"/>
                    <a:pt x="1112815" y="2203315"/>
                    <a:pt x="943583" y="2203315"/>
                  </a:cubicBezTo>
                  <a:close/>
                  <a:moveTo>
                    <a:pt x="2310319" y="1502923"/>
                  </a:moveTo>
                  <a:cubicBezTo>
                    <a:pt x="2141087" y="1502923"/>
                    <a:pt x="2003898" y="1640112"/>
                    <a:pt x="2003898" y="1809344"/>
                  </a:cubicBezTo>
                  <a:cubicBezTo>
                    <a:pt x="2003898" y="1978576"/>
                    <a:pt x="2141087" y="2115765"/>
                    <a:pt x="2310319" y="2115765"/>
                  </a:cubicBezTo>
                  <a:cubicBezTo>
                    <a:pt x="2479551" y="2115765"/>
                    <a:pt x="2616740" y="1978576"/>
                    <a:pt x="2616740" y="1809344"/>
                  </a:cubicBezTo>
                  <a:cubicBezTo>
                    <a:pt x="2616740" y="1640112"/>
                    <a:pt x="2479551" y="1502923"/>
                    <a:pt x="2310319" y="1502923"/>
                  </a:cubicBezTo>
                  <a:close/>
                  <a:moveTo>
                    <a:pt x="1337553" y="1502923"/>
                  </a:moveTo>
                  <a:cubicBezTo>
                    <a:pt x="1168321" y="1502923"/>
                    <a:pt x="1031132" y="1640112"/>
                    <a:pt x="1031132" y="1809344"/>
                  </a:cubicBezTo>
                  <a:cubicBezTo>
                    <a:pt x="1031132" y="1978576"/>
                    <a:pt x="1168321" y="2115765"/>
                    <a:pt x="1337553" y="2115765"/>
                  </a:cubicBezTo>
                  <a:cubicBezTo>
                    <a:pt x="1506785" y="2115765"/>
                    <a:pt x="1643974" y="1978576"/>
                    <a:pt x="1643974" y="1809344"/>
                  </a:cubicBezTo>
                  <a:cubicBezTo>
                    <a:pt x="1643974" y="1640112"/>
                    <a:pt x="1506785" y="1502923"/>
                    <a:pt x="1337553" y="1502923"/>
                  </a:cubicBezTo>
                  <a:close/>
                  <a:moveTo>
                    <a:pt x="1823936" y="831715"/>
                  </a:moveTo>
                  <a:cubicBezTo>
                    <a:pt x="1654704" y="831715"/>
                    <a:pt x="1517515" y="968904"/>
                    <a:pt x="1517515" y="1138136"/>
                  </a:cubicBezTo>
                  <a:cubicBezTo>
                    <a:pt x="1517515" y="1307368"/>
                    <a:pt x="1654704" y="1444557"/>
                    <a:pt x="1823936" y="1444557"/>
                  </a:cubicBezTo>
                  <a:cubicBezTo>
                    <a:pt x="1993168" y="1444557"/>
                    <a:pt x="2130357" y="1307368"/>
                    <a:pt x="2130357" y="1138136"/>
                  </a:cubicBezTo>
                  <a:cubicBezTo>
                    <a:pt x="2130357" y="968904"/>
                    <a:pt x="1993168" y="831715"/>
                    <a:pt x="1823936" y="831715"/>
                  </a:cubicBezTo>
                  <a:close/>
                  <a:moveTo>
                    <a:pt x="1823936" y="0"/>
                  </a:moveTo>
                  <a:cubicBezTo>
                    <a:pt x="2831268" y="0"/>
                    <a:pt x="3647872" y="816604"/>
                    <a:pt x="3647872" y="1823936"/>
                  </a:cubicBezTo>
                  <a:cubicBezTo>
                    <a:pt x="3647872" y="2831268"/>
                    <a:pt x="2831268" y="3647872"/>
                    <a:pt x="1823936" y="3647872"/>
                  </a:cubicBezTo>
                  <a:cubicBezTo>
                    <a:pt x="816604" y="3647872"/>
                    <a:pt x="0" y="2831268"/>
                    <a:pt x="0" y="1823936"/>
                  </a:cubicBezTo>
                  <a:cubicBezTo>
                    <a:pt x="0" y="816604"/>
                    <a:pt x="816604" y="0"/>
                    <a:pt x="182393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6"/>
                </a:gs>
                <a:gs pos="0">
                  <a:schemeClr val="accent5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51FBFA-7832-41B6-ADDE-DF4EC4363AC6}"/>
                </a:ext>
              </a:extLst>
            </p:cNvPr>
            <p:cNvSpPr txBox="1"/>
            <p:nvPr/>
          </p:nvSpPr>
          <p:spPr>
            <a:xfrm>
              <a:off x="3317744" y="2531371"/>
              <a:ext cx="500719" cy="20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>
                  <a:solidFill>
                    <a:schemeClr val="bg1"/>
                  </a:solidFill>
                  <a:latin typeface="+mj-lt"/>
                  <a:cs typeface="Rubik Medium" panose="00000600000000000000" pitchFamily="2" charset="-79"/>
                </a:rPr>
                <a:t>active.</a:t>
              </a:r>
              <a:endParaRPr lang="en-ID" sz="1800" b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endParaRPr>
            </a:p>
          </p:txBody>
        </p:sp>
      </p:grpSp>
      <p:pic>
        <p:nvPicPr>
          <p:cNvPr id="8" name="pasted-image.tiff">
            <a:extLst>
              <a:ext uri="{FF2B5EF4-FFF2-40B4-BE49-F238E27FC236}">
                <a16:creationId xmlns:a16="http://schemas.microsoft.com/office/drawing/2014/main" id="{991B419F-042E-4185-B9B3-4E42307EA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96563" y="980728"/>
            <a:ext cx="9851948" cy="5090388"/>
          </a:xfrm>
          <a:prstGeom prst="rect">
            <a:avLst/>
          </a:prstGeom>
          <a:ln w="12700">
            <a:miter lim="400000"/>
          </a:ln>
          <a:effectLst>
            <a:outerShdw blurRad="584200" sx="101000" sy="101000" algn="ctr" rotWithShape="0">
              <a:prstClr val="black">
                <a:alpha val="17000"/>
              </a:prstClr>
            </a:outerShdw>
          </a:effectLst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DDBE22C-CE85-4DD9-B15C-E2B6681A83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98595" y="1295535"/>
            <a:ext cx="7084006" cy="4219894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 marL="0" marR="0" indent="0" algn="r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r>
              <a:rPr lang="en-US"/>
              <a:t>Drag and Drop Image Here</a:t>
            </a:r>
          </a:p>
          <a:p>
            <a:pPr lvl="0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gradFill>
          <a:gsLst>
            <a:gs pos="0">
              <a:schemeClr val="accent2"/>
            </a:gs>
            <a:gs pos="100000">
              <a:schemeClr val="accent3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5D8AC7-AA82-4FCB-88F8-77AE39D8E6D8}"/>
              </a:ext>
            </a:extLst>
          </p:cNvPr>
          <p:cNvGrpSpPr/>
          <p:nvPr userDrawn="1"/>
        </p:nvGrpSpPr>
        <p:grpSpPr>
          <a:xfrm>
            <a:off x="303216" y="200958"/>
            <a:ext cx="1197729" cy="369331"/>
            <a:chOff x="3139714" y="2531371"/>
            <a:chExt cx="678749" cy="20929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A3BEFB1-CD79-4A2C-A86F-26D2E3BE7289}"/>
                </a:ext>
              </a:extLst>
            </p:cNvPr>
            <p:cNvSpPr/>
            <p:nvPr/>
          </p:nvSpPr>
          <p:spPr>
            <a:xfrm>
              <a:off x="3139714" y="2556598"/>
              <a:ext cx="158845" cy="158846"/>
            </a:xfrm>
            <a:custGeom>
              <a:avLst/>
              <a:gdLst>
                <a:gd name="connsiteX0" fmla="*/ 2704289 w 3647872"/>
                <a:gd name="connsiteY0" fmla="*/ 2203315 h 3647872"/>
                <a:gd name="connsiteX1" fmla="*/ 2397868 w 3647872"/>
                <a:gd name="connsiteY1" fmla="*/ 2509736 h 3647872"/>
                <a:gd name="connsiteX2" fmla="*/ 2704289 w 3647872"/>
                <a:gd name="connsiteY2" fmla="*/ 2816157 h 3647872"/>
                <a:gd name="connsiteX3" fmla="*/ 3010710 w 3647872"/>
                <a:gd name="connsiteY3" fmla="*/ 2509736 h 3647872"/>
                <a:gd name="connsiteX4" fmla="*/ 2704289 w 3647872"/>
                <a:gd name="connsiteY4" fmla="*/ 2203315 h 3647872"/>
                <a:gd name="connsiteX5" fmla="*/ 943583 w 3647872"/>
                <a:gd name="connsiteY5" fmla="*/ 2203315 h 3647872"/>
                <a:gd name="connsiteX6" fmla="*/ 637162 w 3647872"/>
                <a:gd name="connsiteY6" fmla="*/ 2509736 h 3647872"/>
                <a:gd name="connsiteX7" fmla="*/ 943583 w 3647872"/>
                <a:gd name="connsiteY7" fmla="*/ 2816157 h 3647872"/>
                <a:gd name="connsiteX8" fmla="*/ 1250004 w 3647872"/>
                <a:gd name="connsiteY8" fmla="*/ 2509736 h 3647872"/>
                <a:gd name="connsiteX9" fmla="*/ 943583 w 3647872"/>
                <a:gd name="connsiteY9" fmla="*/ 2203315 h 3647872"/>
                <a:gd name="connsiteX10" fmla="*/ 2310319 w 3647872"/>
                <a:gd name="connsiteY10" fmla="*/ 1502923 h 3647872"/>
                <a:gd name="connsiteX11" fmla="*/ 2003898 w 3647872"/>
                <a:gd name="connsiteY11" fmla="*/ 1809344 h 3647872"/>
                <a:gd name="connsiteX12" fmla="*/ 2310319 w 3647872"/>
                <a:gd name="connsiteY12" fmla="*/ 2115765 h 3647872"/>
                <a:gd name="connsiteX13" fmla="*/ 2616740 w 3647872"/>
                <a:gd name="connsiteY13" fmla="*/ 1809344 h 3647872"/>
                <a:gd name="connsiteX14" fmla="*/ 2310319 w 3647872"/>
                <a:gd name="connsiteY14" fmla="*/ 1502923 h 3647872"/>
                <a:gd name="connsiteX15" fmla="*/ 1337553 w 3647872"/>
                <a:gd name="connsiteY15" fmla="*/ 1502923 h 3647872"/>
                <a:gd name="connsiteX16" fmla="*/ 1031132 w 3647872"/>
                <a:gd name="connsiteY16" fmla="*/ 1809344 h 3647872"/>
                <a:gd name="connsiteX17" fmla="*/ 1337553 w 3647872"/>
                <a:gd name="connsiteY17" fmla="*/ 2115765 h 3647872"/>
                <a:gd name="connsiteX18" fmla="*/ 1643974 w 3647872"/>
                <a:gd name="connsiteY18" fmla="*/ 1809344 h 3647872"/>
                <a:gd name="connsiteX19" fmla="*/ 1337553 w 3647872"/>
                <a:gd name="connsiteY19" fmla="*/ 1502923 h 3647872"/>
                <a:gd name="connsiteX20" fmla="*/ 1823936 w 3647872"/>
                <a:gd name="connsiteY20" fmla="*/ 831715 h 3647872"/>
                <a:gd name="connsiteX21" fmla="*/ 1517515 w 3647872"/>
                <a:gd name="connsiteY21" fmla="*/ 1138136 h 3647872"/>
                <a:gd name="connsiteX22" fmla="*/ 1823936 w 3647872"/>
                <a:gd name="connsiteY22" fmla="*/ 1444557 h 3647872"/>
                <a:gd name="connsiteX23" fmla="*/ 2130357 w 3647872"/>
                <a:gd name="connsiteY23" fmla="*/ 1138136 h 3647872"/>
                <a:gd name="connsiteX24" fmla="*/ 1823936 w 3647872"/>
                <a:gd name="connsiteY24" fmla="*/ 831715 h 3647872"/>
                <a:gd name="connsiteX25" fmla="*/ 1823936 w 3647872"/>
                <a:gd name="connsiteY25" fmla="*/ 0 h 3647872"/>
                <a:gd name="connsiteX26" fmla="*/ 3647872 w 3647872"/>
                <a:gd name="connsiteY26" fmla="*/ 1823936 h 3647872"/>
                <a:gd name="connsiteX27" fmla="*/ 1823936 w 3647872"/>
                <a:gd name="connsiteY27" fmla="*/ 3647872 h 3647872"/>
                <a:gd name="connsiteX28" fmla="*/ 0 w 3647872"/>
                <a:gd name="connsiteY28" fmla="*/ 1823936 h 3647872"/>
                <a:gd name="connsiteX29" fmla="*/ 1823936 w 3647872"/>
                <a:gd name="connsiteY29" fmla="*/ 0 h 364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47872" h="3647872">
                  <a:moveTo>
                    <a:pt x="2704289" y="2203315"/>
                  </a:moveTo>
                  <a:cubicBezTo>
                    <a:pt x="2535057" y="2203315"/>
                    <a:pt x="2397868" y="2340504"/>
                    <a:pt x="2397868" y="2509736"/>
                  </a:cubicBezTo>
                  <a:cubicBezTo>
                    <a:pt x="2397868" y="2678968"/>
                    <a:pt x="2535057" y="2816157"/>
                    <a:pt x="2704289" y="2816157"/>
                  </a:cubicBezTo>
                  <a:cubicBezTo>
                    <a:pt x="2873521" y="2816157"/>
                    <a:pt x="3010710" y="2678968"/>
                    <a:pt x="3010710" y="2509736"/>
                  </a:cubicBezTo>
                  <a:cubicBezTo>
                    <a:pt x="3010710" y="2340504"/>
                    <a:pt x="2873521" y="2203315"/>
                    <a:pt x="2704289" y="2203315"/>
                  </a:cubicBezTo>
                  <a:close/>
                  <a:moveTo>
                    <a:pt x="943583" y="2203315"/>
                  </a:moveTo>
                  <a:cubicBezTo>
                    <a:pt x="774351" y="2203315"/>
                    <a:pt x="637162" y="2340504"/>
                    <a:pt x="637162" y="2509736"/>
                  </a:cubicBezTo>
                  <a:cubicBezTo>
                    <a:pt x="637162" y="2678968"/>
                    <a:pt x="774351" y="2816157"/>
                    <a:pt x="943583" y="2816157"/>
                  </a:cubicBezTo>
                  <a:cubicBezTo>
                    <a:pt x="1112815" y="2816157"/>
                    <a:pt x="1250004" y="2678968"/>
                    <a:pt x="1250004" y="2509736"/>
                  </a:cubicBezTo>
                  <a:cubicBezTo>
                    <a:pt x="1250004" y="2340504"/>
                    <a:pt x="1112815" y="2203315"/>
                    <a:pt x="943583" y="2203315"/>
                  </a:cubicBezTo>
                  <a:close/>
                  <a:moveTo>
                    <a:pt x="2310319" y="1502923"/>
                  </a:moveTo>
                  <a:cubicBezTo>
                    <a:pt x="2141087" y="1502923"/>
                    <a:pt x="2003898" y="1640112"/>
                    <a:pt x="2003898" y="1809344"/>
                  </a:cubicBezTo>
                  <a:cubicBezTo>
                    <a:pt x="2003898" y="1978576"/>
                    <a:pt x="2141087" y="2115765"/>
                    <a:pt x="2310319" y="2115765"/>
                  </a:cubicBezTo>
                  <a:cubicBezTo>
                    <a:pt x="2479551" y="2115765"/>
                    <a:pt x="2616740" y="1978576"/>
                    <a:pt x="2616740" y="1809344"/>
                  </a:cubicBezTo>
                  <a:cubicBezTo>
                    <a:pt x="2616740" y="1640112"/>
                    <a:pt x="2479551" y="1502923"/>
                    <a:pt x="2310319" y="1502923"/>
                  </a:cubicBezTo>
                  <a:close/>
                  <a:moveTo>
                    <a:pt x="1337553" y="1502923"/>
                  </a:moveTo>
                  <a:cubicBezTo>
                    <a:pt x="1168321" y="1502923"/>
                    <a:pt x="1031132" y="1640112"/>
                    <a:pt x="1031132" y="1809344"/>
                  </a:cubicBezTo>
                  <a:cubicBezTo>
                    <a:pt x="1031132" y="1978576"/>
                    <a:pt x="1168321" y="2115765"/>
                    <a:pt x="1337553" y="2115765"/>
                  </a:cubicBezTo>
                  <a:cubicBezTo>
                    <a:pt x="1506785" y="2115765"/>
                    <a:pt x="1643974" y="1978576"/>
                    <a:pt x="1643974" y="1809344"/>
                  </a:cubicBezTo>
                  <a:cubicBezTo>
                    <a:pt x="1643974" y="1640112"/>
                    <a:pt x="1506785" y="1502923"/>
                    <a:pt x="1337553" y="1502923"/>
                  </a:cubicBezTo>
                  <a:close/>
                  <a:moveTo>
                    <a:pt x="1823936" y="831715"/>
                  </a:moveTo>
                  <a:cubicBezTo>
                    <a:pt x="1654704" y="831715"/>
                    <a:pt x="1517515" y="968904"/>
                    <a:pt x="1517515" y="1138136"/>
                  </a:cubicBezTo>
                  <a:cubicBezTo>
                    <a:pt x="1517515" y="1307368"/>
                    <a:pt x="1654704" y="1444557"/>
                    <a:pt x="1823936" y="1444557"/>
                  </a:cubicBezTo>
                  <a:cubicBezTo>
                    <a:pt x="1993168" y="1444557"/>
                    <a:pt x="2130357" y="1307368"/>
                    <a:pt x="2130357" y="1138136"/>
                  </a:cubicBezTo>
                  <a:cubicBezTo>
                    <a:pt x="2130357" y="968904"/>
                    <a:pt x="1993168" y="831715"/>
                    <a:pt x="1823936" y="831715"/>
                  </a:cubicBezTo>
                  <a:close/>
                  <a:moveTo>
                    <a:pt x="1823936" y="0"/>
                  </a:moveTo>
                  <a:cubicBezTo>
                    <a:pt x="2831268" y="0"/>
                    <a:pt x="3647872" y="816604"/>
                    <a:pt x="3647872" y="1823936"/>
                  </a:cubicBezTo>
                  <a:cubicBezTo>
                    <a:pt x="3647872" y="2831268"/>
                    <a:pt x="2831268" y="3647872"/>
                    <a:pt x="1823936" y="3647872"/>
                  </a:cubicBezTo>
                  <a:cubicBezTo>
                    <a:pt x="816604" y="3647872"/>
                    <a:pt x="0" y="2831268"/>
                    <a:pt x="0" y="1823936"/>
                  </a:cubicBezTo>
                  <a:cubicBezTo>
                    <a:pt x="0" y="816604"/>
                    <a:pt x="816604" y="0"/>
                    <a:pt x="182393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6"/>
                </a:gs>
                <a:gs pos="0">
                  <a:schemeClr val="accent5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51FBFA-7832-41B6-ADDE-DF4EC4363AC6}"/>
                </a:ext>
              </a:extLst>
            </p:cNvPr>
            <p:cNvSpPr txBox="1"/>
            <p:nvPr/>
          </p:nvSpPr>
          <p:spPr>
            <a:xfrm>
              <a:off x="3317744" y="2531371"/>
              <a:ext cx="500719" cy="20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>
                  <a:solidFill>
                    <a:schemeClr val="bg1"/>
                  </a:solidFill>
                  <a:latin typeface="+mj-lt"/>
                  <a:cs typeface="Rubik Medium" panose="00000600000000000000" pitchFamily="2" charset="-79"/>
                </a:rPr>
                <a:t>active.</a:t>
              </a:r>
              <a:endParaRPr lang="en-ID" sz="1800" b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endParaRPr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82B3DE0-5E87-419B-AF01-D3542942C8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1202782">
            <a:off x="976930" y="1250887"/>
            <a:ext cx="1798085" cy="1798085"/>
          </a:xfrm>
          <a:custGeom>
            <a:avLst/>
            <a:gdLst>
              <a:gd name="connsiteX0" fmla="*/ 1544442 w 1798085"/>
              <a:gd name="connsiteY0" fmla="*/ 5412 h 1798085"/>
              <a:gd name="connsiteX1" fmla="*/ 1785169 w 1798085"/>
              <a:gd name="connsiteY1" fmla="*/ 294324 h 1798085"/>
              <a:gd name="connsiteX2" fmla="*/ 1798068 w 1798085"/>
              <a:gd name="connsiteY2" fmla="*/ 1484413 h 1798085"/>
              <a:gd name="connsiteX3" fmla="*/ 1503761 w 1798085"/>
              <a:gd name="connsiteY3" fmla="*/ 1785169 h 1798085"/>
              <a:gd name="connsiteX4" fmla="*/ 313672 w 1798085"/>
              <a:gd name="connsiteY4" fmla="*/ 1798068 h 1798085"/>
              <a:gd name="connsiteX5" fmla="*/ 12916 w 1798085"/>
              <a:gd name="connsiteY5" fmla="*/ 1503761 h 1798085"/>
              <a:gd name="connsiteX6" fmla="*/ 17 w 1798085"/>
              <a:gd name="connsiteY6" fmla="*/ 313672 h 1798085"/>
              <a:gd name="connsiteX7" fmla="*/ 294324 w 1798085"/>
              <a:gd name="connsiteY7" fmla="*/ 12916 h 1798085"/>
              <a:gd name="connsiteX8" fmla="*/ 1484413 w 1798085"/>
              <a:gd name="connsiteY8" fmla="*/ 17 h 1798085"/>
              <a:gd name="connsiteX9" fmla="*/ 1544442 w 1798085"/>
              <a:gd name="connsiteY9" fmla="*/ 5412 h 1798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8085" h="1798085">
                <a:moveTo>
                  <a:pt x="1544442" y="5412"/>
                </a:moveTo>
                <a:cubicBezTo>
                  <a:pt x="1680322" y="31687"/>
                  <a:pt x="1783611" y="150542"/>
                  <a:pt x="1785169" y="294324"/>
                </a:cubicBezTo>
                <a:lnTo>
                  <a:pt x="1798068" y="1484413"/>
                </a:lnTo>
                <a:cubicBezTo>
                  <a:pt x="1799849" y="1648736"/>
                  <a:pt x="1668083" y="1783389"/>
                  <a:pt x="1503761" y="1785169"/>
                </a:cubicBezTo>
                <a:lnTo>
                  <a:pt x="313672" y="1798068"/>
                </a:lnTo>
                <a:cubicBezTo>
                  <a:pt x="149350" y="1799849"/>
                  <a:pt x="14697" y="1668084"/>
                  <a:pt x="12916" y="1503761"/>
                </a:cubicBezTo>
                <a:lnTo>
                  <a:pt x="17" y="313672"/>
                </a:lnTo>
                <a:cubicBezTo>
                  <a:pt x="-1764" y="149350"/>
                  <a:pt x="130001" y="14697"/>
                  <a:pt x="294324" y="12916"/>
                </a:cubicBezTo>
                <a:lnTo>
                  <a:pt x="1484413" y="17"/>
                </a:lnTo>
                <a:cubicBezTo>
                  <a:pt x="1504953" y="-205"/>
                  <a:pt x="1525030" y="1659"/>
                  <a:pt x="1544442" y="5412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76200">
            <a:solidFill>
              <a:schemeClr val="bg1"/>
            </a:solidFill>
          </a:ln>
          <a:effectLst>
            <a:outerShdw blurRad="762000" dist="584200" dir="8700000" sx="91000" sy="91000" algn="tr" rotWithShape="0">
              <a:prstClr val="black">
                <a:alpha val="9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0ECE6C-141E-4125-813A-80ED65F474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1202782">
            <a:off x="9003737" y="4505502"/>
            <a:ext cx="1015859" cy="1015859"/>
          </a:xfrm>
          <a:custGeom>
            <a:avLst/>
            <a:gdLst>
              <a:gd name="connsiteX0" fmla="*/ 838645 w 1015859"/>
              <a:gd name="connsiteY0" fmla="*/ 10 h 1015859"/>
              <a:gd name="connsiteX1" fmla="*/ 1008561 w 1015859"/>
              <a:gd name="connsiteY1" fmla="*/ 166284 h 1015859"/>
              <a:gd name="connsiteX2" fmla="*/ 1015849 w 1015859"/>
              <a:gd name="connsiteY2" fmla="*/ 838645 h 1015859"/>
              <a:gd name="connsiteX3" fmla="*/ 849575 w 1015859"/>
              <a:gd name="connsiteY3" fmla="*/ 1008562 h 1015859"/>
              <a:gd name="connsiteX4" fmla="*/ 177214 w 1015859"/>
              <a:gd name="connsiteY4" fmla="*/ 1015849 h 1015859"/>
              <a:gd name="connsiteX5" fmla="*/ 7297 w 1015859"/>
              <a:gd name="connsiteY5" fmla="*/ 849576 h 1015859"/>
              <a:gd name="connsiteX6" fmla="*/ 10 w 1015859"/>
              <a:gd name="connsiteY6" fmla="*/ 177215 h 1015859"/>
              <a:gd name="connsiteX7" fmla="*/ 166283 w 1015859"/>
              <a:gd name="connsiteY7" fmla="*/ 7298 h 101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5859" h="1015859">
                <a:moveTo>
                  <a:pt x="838645" y="10"/>
                </a:moveTo>
                <a:cubicBezTo>
                  <a:pt x="931481" y="-996"/>
                  <a:pt x="1007555" y="73447"/>
                  <a:pt x="1008561" y="166284"/>
                </a:cubicBezTo>
                <a:lnTo>
                  <a:pt x="1015849" y="838645"/>
                </a:lnTo>
                <a:cubicBezTo>
                  <a:pt x="1016855" y="931482"/>
                  <a:pt x="942412" y="1007556"/>
                  <a:pt x="849575" y="1008562"/>
                </a:cubicBezTo>
                <a:lnTo>
                  <a:pt x="177214" y="1015849"/>
                </a:lnTo>
                <a:cubicBezTo>
                  <a:pt x="84378" y="1016856"/>
                  <a:pt x="8303" y="942413"/>
                  <a:pt x="7297" y="849576"/>
                </a:cubicBezTo>
                <a:lnTo>
                  <a:pt x="10" y="177215"/>
                </a:lnTo>
                <a:cubicBezTo>
                  <a:pt x="-997" y="84378"/>
                  <a:pt x="73446" y="8304"/>
                  <a:pt x="166283" y="7298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76200">
            <a:solidFill>
              <a:schemeClr val="bg1"/>
            </a:solidFill>
          </a:ln>
          <a:effectLst>
            <a:outerShdw blurRad="762000" dist="584200" dir="8700000" sx="91000" sy="91000" algn="tr" rotWithShape="0">
              <a:prstClr val="black">
                <a:alpha val="9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E504D34-0F8D-4EA4-9792-F769096C0D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202782">
            <a:off x="9552193" y="3514155"/>
            <a:ext cx="1473986" cy="1473987"/>
          </a:xfrm>
          <a:custGeom>
            <a:avLst/>
            <a:gdLst>
              <a:gd name="connsiteX0" fmla="*/ 1266061 w 1473986"/>
              <a:gd name="connsiteY0" fmla="*/ 4437 h 1473987"/>
              <a:gd name="connsiteX1" fmla="*/ 1463398 w 1473986"/>
              <a:gd name="connsiteY1" fmla="*/ 241274 h 1473987"/>
              <a:gd name="connsiteX2" fmla="*/ 1473972 w 1473986"/>
              <a:gd name="connsiteY2" fmla="*/ 1216853 h 1473987"/>
              <a:gd name="connsiteX3" fmla="*/ 1232713 w 1473986"/>
              <a:gd name="connsiteY3" fmla="*/ 1463399 h 1473987"/>
              <a:gd name="connsiteX4" fmla="*/ 257133 w 1473986"/>
              <a:gd name="connsiteY4" fmla="*/ 1473973 h 1473987"/>
              <a:gd name="connsiteX5" fmla="*/ 10587 w 1473986"/>
              <a:gd name="connsiteY5" fmla="*/ 1232714 h 1473987"/>
              <a:gd name="connsiteX6" fmla="*/ 14 w 1473986"/>
              <a:gd name="connsiteY6" fmla="*/ 257134 h 1473987"/>
              <a:gd name="connsiteX7" fmla="*/ 241273 w 1473986"/>
              <a:gd name="connsiteY7" fmla="*/ 10588 h 1473987"/>
              <a:gd name="connsiteX8" fmla="*/ 1216853 w 1473986"/>
              <a:gd name="connsiteY8" fmla="*/ 14 h 1473987"/>
              <a:gd name="connsiteX9" fmla="*/ 1266061 w 1473986"/>
              <a:gd name="connsiteY9" fmla="*/ 4437 h 147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3986" h="1473987">
                <a:moveTo>
                  <a:pt x="1266061" y="4437"/>
                </a:moveTo>
                <a:cubicBezTo>
                  <a:pt x="1377450" y="25975"/>
                  <a:pt x="1462121" y="123407"/>
                  <a:pt x="1463398" y="241274"/>
                </a:cubicBezTo>
                <a:lnTo>
                  <a:pt x="1473972" y="1216853"/>
                </a:lnTo>
                <a:cubicBezTo>
                  <a:pt x="1475432" y="1351557"/>
                  <a:pt x="1367417" y="1461939"/>
                  <a:pt x="1232713" y="1463399"/>
                </a:cubicBezTo>
                <a:lnTo>
                  <a:pt x="257133" y="1473973"/>
                </a:lnTo>
                <a:cubicBezTo>
                  <a:pt x="122429" y="1475433"/>
                  <a:pt x="12047" y="1367418"/>
                  <a:pt x="10587" y="1232714"/>
                </a:cubicBezTo>
                <a:lnTo>
                  <a:pt x="14" y="257134"/>
                </a:lnTo>
                <a:cubicBezTo>
                  <a:pt x="-1446" y="122430"/>
                  <a:pt x="106569" y="12048"/>
                  <a:pt x="241273" y="10588"/>
                </a:cubicBezTo>
                <a:lnTo>
                  <a:pt x="1216853" y="14"/>
                </a:lnTo>
                <a:cubicBezTo>
                  <a:pt x="1233691" y="-168"/>
                  <a:pt x="1250149" y="1360"/>
                  <a:pt x="1266061" y="4437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76200">
            <a:solidFill>
              <a:schemeClr val="bg1"/>
            </a:solidFill>
          </a:ln>
          <a:effectLst>
            <a:outerShdw blurRad="762000" dist="584200" dir="8700000" sx="91000" sy="91000" algn="tr" rotWithShape="0">
              <a:prstClr val="black">
                <a:alpha val="9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728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4.07407E-6 L 0.07526 0.84953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4247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.05729 0.64652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3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2.96296E-6 L 0.05729 0.64652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3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  <p:bldP spid="13" grpId="0" animBg="1"/>
      <p:bldP spid="13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D744B5-3E6E-4D26-8200-81FC72509A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40600" y="622300"/>
            <a:ext cx="3771900" cy="5778500"/>
          </a:xfrm>
          <a:custGeom>
            <a:avLst/>
            <a:gdLst>
              <a:gd name="connsiteX0" fmla="*/ 0 w 3771900"/>
              <a:gd name="connsiteY0" fmla="*/ 0 h 5778500"/>
              <a:gd name="connsiteX1" fmla="*/ 3771900 w 3771900"/>
              <a:gd name="connsiteY1" fmla="*/ 0 h 5778500"/>
              <a:gd name="connsiteX2" fmla="*/ 3771900 w 3771900"/>
              <a:gd name="connsiteY2" fmla="*/ 5778500 h 5778500"/>
              <a:gd name="connsiteX3" fmla="*/ 0 w 3771900"/>
              <a:gd name="connsiteY3" fmla="*/ 5778500 h 577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1900" h="5778500">
                <a:moveTo>
                  <a:pt x="0" y="0"/>
                </a:moveTo>
                <a:lnTo>
                  <a:pt x="3771900" y="0"/>
                </a:lnTo>
                <a:lnTo>
                  <a:pt x="3771900" y="5778500"/>
                </a:lnTo>
                <a:lnTo>
                  <a:pt x="0" y="57785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85350A-EBB6-44F7-87DC-EA29BFC634C2}"/>
              </a:ext>
            </a:extLst>
          </p:cNvPr>
          <p:cNvGrpSpPr/>
          <p:nvPr userDrawn="1"/>
        </p:nvGrpSpPr>
        <p:grpSpPr>
          <a:xfrm>
            <a:off x="303216" y="200958"/>
            <a:ext cx="1197729" cy="369331"/>
            <a:chOff x="3139714" y="2531371"/>
            <a:chExt cx="678749" cy="20929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B8AF3BD-C389-49E0-8D86-997BDF9EAADF}"/>
                </a:ext>
              </a:extLst>
            </p:cNvPr>
            <p:cNvSpPr/>
            <p:nvPr/>
          </p:nvSpPr>
          <p:spPr>
            <a:xfrm>
              <a:off x="3139714" y="2556598"/>
              <a:ext cx="158845" cy="158846"/>
            </a:xfrm>
            <a:custGeom>
              <a:avLst/>
              <a:gdLst>
                <a:gd name="connsiteX0" fmla="*/ 2704289 w 3647872"/>
                <a:gd name="connsiteY0" fmla="*/ 2203315 h 3647872"/>
                <a:gd name="connsiteX1" fmla="*/ 2397868 w 3647872"/>
                <a:gd name="connsiteY1" fmla="*/ 2509736 h 3647872"/>
                <a:gd name="connsiteX2" fmla="*/ 2704289 w 3647872"/>
                <a:gd name="connsiteY2" fmla="*/ 2816157 h 3647872"/>
                <a:gd name="connsiteX3" fmla="*/ 3010710 w 3647872"/>
                <a:gd name="connsiteY3" fmla="*/ 2509736 h 3647872"/>
                <a:gd name="connsiteX4" fmla="*/ 2704289 w 3647872"/>
                <a:gd name="connsiteY4" fmla="*/ 2203315 h 3647872"/>
                <a:gd name="connsiteX5" fmla="*/ 943583 w 3647872"/>
                <a:gd name="connsiteY5" fmla="*/ 2203315 h 3647872"/>
                <a:gd name="connsiteX6" fmla="*/ 637162 w 3647872"/>
                <a:gd name="connsiteY6" fmla="*/ 2509736 h 3647872"/>
                <a:gd name="connsiteX7" fmla="*/ 943583 w 3647872"/>
                <a:gd name="connsiteY7" fmla="*/ 2816157 h 3647872"/>
                <a:gd name="connsiteX8" fmla="*/ 1250004 w 3647872"/>
                <a:gd name="connsiteY8" fmla="*/ 2509736 h 3647872"/>
                <a:gd name="connsiteX9" fmla="*/ 943583 w 3647872"/>
                <a:gd name="connsiteY9" fmla="*/ 2203315 h 3647872"/>
                <a:gd name="connsiteX10" fmla="*/ 2310319 w 3647872"/>
                <a:gd name="connsiteY10" fmla="*/ 1502923 h 3647872"/>
                <a:gd name="connsiteX11" fmla="*/ 2003898 w 3647872"/>
                <a:gd name="connsiteY11" fmla="*/ 1809344 h 3647872"/>
                <a:gd name="connsiteX12" fmla="*/ 2310319 w 3647872"/>
                <a:gd name="connsiteY12" fmla="*/ 2115765 h 3647872"/>
                <a:gd name="connsiteX13" fmla="*/ 2616740 w 3647872"/>
                <a:gd name="connsiteY13" fmla="*/ 1809344 h 3647872"/>
                <a:gd name="connsiteX14" fmla="*/ 2310319 w 3647872"/>
                <a:gd name="connsiteY14" fmla="*/ 1502923 h 3647872"/>
                <a:gd name="connsiteX15" fmla="*/ 1337553 w 3647872"/>
                <a:gd name="connsiteY15" fmla="*/ 1502923 h 3647872"/>
                <a:gd name="connsiteX16" fmla="*/ 1031132 w 3647872"/>
                <a:gd name="connsiteY16" fmla="*/ 1809344 h 3647872"/>
                <a:gd name="connsiteX17" fmla="*/ 1337553 w 3647872"/>
                <a:gd name="connsiteY17" fmla="*/ 2115765 h 3647872"/>
                <a:gd name="connsiteX18" fmla="*/ 1643974 w 3647872"/>
                <a:gd name="connsiteY18" fmla="*/ 1809344 h 3647872"/>
                <a:gd name="connsiteX19" fmla="*/ 1337553 w 3647872"/>
                <a:gd name="connsiteY19" fmla="*/ 1502923 h 3647872"/>
                <a:gd name="connsiteX20" fmla="*/ 1823936 w 3647872"/>
                <a:gd name="connsiteY20" fmla="*/ 831715 h 3647872"/>
                <a:gd name="connsiteX21" fmla="*/ 1517515 w 3647872"/>
                <a:gd name="connsiteY21" fmla="*/ 1138136 h 3647872"/>
                <a:gd name="connsiteX22" fmla="*/ 1823936 w 3647872"/>
                <a:gd name="connsiteY22" fmla="*/ 1444557 h 3647872"/>
                <a:gd name="connsiteX23" fmla="*/ 2130357 w 3647872"/>
                <a:gd name="connsiteY23" fmla="*/ 1138136 h 3647872"/>
                <a:gd name="connsiteX24" fmla="*/ 1823936 w 3647872"/>
                <a:gd name="connsiteY24" fmla="*/ 831715 h 3647872"/>
                <a:gd name="connsiteX25" fmla="*/ 1823936 w 3647872"/>
                <a:gd name="connsiteY25" fmla="*/ 0 h 3647872"/>
                <a:gd name="connsiteX26" fmla="*/ 3647872 w 3647872"/>
                <a:gd name="connsiteY26" fmla="*/ 1823936 h 3647872"/>
                <a:gd name="connsiteX27" fmla="*/ 1823936 w 3647872"/>
                <a:gd name="connsiteY27" fmla="*/ 3647872 h 3647872"/>
                <a:gd name="connsiteX28" fmla="*/ 0 w 3647872"/>
                <a:gd name="connsiteY28" fmla="*/ 1823936 h 3647872"/>
                <a:gd name="connsiteX29" fmla="*/ 1823936 w 3647872"/>
                <a:gd name="connsiteY29" fmla="*/ 0 h 364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47872" h="3647872">
                  <a:moveTo>
                    <a:pt x="2704289" y="2203315"/>
                  </a:moveTo>
                  <a:cubicBezTo>
                    <a:pt x="2535057" y="2203315"/>
                    <a:pt x="2397868" y="2340504"/>
                    <a:pt x="2397868" y="2509736"/>
                  </a:cubicBezTo>
                  <a:cubicBezTo>
                    <a:pt x="2397868" y="2678968"/>
                    <a:pt x="2535057" y="2816157"/>
                    <a:pt x="2704289" y="2816157"/>
                  </a:cubicBezTo>
                  <a:cubicBezTo>
                    <a:pt x="2873521" y="2816157"/>
                    <a:pt x="3010710" y="2678968"/>
                    <a:pt x="3010710" y="2509736"/>
                  </a:cubicBezTo>
                  <a:cubicBezTo>
                    <a:pt x="3010710" y="2340504"/>
                    <a:pt x="2873521" y="2203315"/>
                    <a:pt x="2704289" y="2203315"/>
                  </a:cubicBezTo>
                  <a:close/>
                  <a:moveTo>
                    <a:pt x="943583" y="2203315"/>
                  </a:moveTo>
                  <a:cubicBezTo>
                    <a:pt x="774351" y="2203315"/>
                    <a:pt x="637162" y="2340504"/>
                    <a:pt x="637162" y="2509736"/>
                  </a:cubicBezTo>
                  <a:cubicBezTo>
                    <a:pt x="637162" y="2678968"/>
                    <a:pt x="774351" y="2816157"/>
                    <a:pt x="943583" y="2816157"/>
                  </a:cubicBezTo>
                  <a:cubicBezTo>
                    <a:pt x="1112815" y="2816157"/>
                    <a:pt x="1250004" y="2678968"/>
                    <a:pt x="1250004" y="2509736"/>
                  </a:cubicBezTo>
                  <a:cubicBezTo>
                    <a:pt x="1250004" y="2340504"/>
                    <a:pt x="1112815" y="2203315"/>
                    <a:pt x="943583" y="2203315"/>
                  </a:cubicBezTo>
                  <a:close/>
                  <a:moveTo>
                    <a:pt x="2310319" y="1502923"/>
                  </a:moveTo>
                  <a:cubicBezTo>
                    <a:pt x="2141087" y="1502923"/>
                    <a:pt x="2003898" y="1640112"/>
                    <a:pt x="2003898" y="1809344"/>
                  </a:cubicBezTo>
                  <a:cubicBezTo>
                    <a:pt x="2003898" y="1978576"/>
                    <a:pt x="2141087" y="2115765"/>
                    <a:pt x="2310319" y="2115765"/>
                  </a:cubicBezTo>
                  <a:cubicBezTo>
                    <a:pt x="2479551" y="2115765"/>
                    <a:pt x="2616740" y="1978576"/>
                    <a:pt x="2616740" y="1809344"/>
                  </a:cubicBezTo>
                  <a:cubicBezTo>
                    <a:pt x="2616740" y="1640112"/>
                    <a:pt x="2479551" y="1502923"/>
                    <a:pt x="2310319" y="1502923"/>
                  </a:cubicBezTo>
                  <a:close/>
                  <a:moveTo>
                    <a:pt x="1337553" y="1502923"/>
                  </a:moveTo>
                  <a:cubicBezTo>
                    <a:pt x="1168321" y="1502923"/>
                    <a:pt x="1031132" y="1640112"/>
                    <a:pt x="1031132" y="1809344"/>
                  </a:cubicBezTo>
                  <a:cubicBezTo>
                    <a:pt x="1031132" y="1978576"/>
                    <a:pt x="1168321" y="2115765"/>
                    <a:pt x="1337553" y="2115765"/>
                  </a:cubicBezTo>
                  <a:cubicBezTo>
                    <a:pt x="1506785" y="2115765"/>
                    <a:pt x="1643974" y="1978576"/>
                    <a:pt x="1643974" y="1809344"/>
                  </a:cubicBezTo>
                  <a:cubicBezTo>
                    <a:pt x="1643974" y="1640112"/>
                    <a:pt x="1506785" y="1502923"/>
                    <a:pt x="1337553" y="1502923"/>
                  </a:cubicBezTo>
                  <a:close/>
                  <a:moveTo>
                    <a:pt x="1823936" y="831715"/>
                  </a:moveTo>
                  <a:cubicBezTo>
                    <a:pt x="1654704" y="831715"/>
                    <a:pt x="1517515" y="968904"/>
                    <a:pt x="1517515" y="1138136"/>
                  </a:cubicBezTo>
                  <a:cubicBezTo>
                    <a:pt x="1517515" y="1307368"/>
                    <a:pt x="1654704" y="1444557"/>
                    <a:pt x="1823936" y="1444557"/>
                  </a:cubicBezTo>
                  <a:cubicBezTo>
                    <a:pt x="1993168" y="1444557"/>
                    <a:pt x="2130357" y="1307368"/>
                    <a:pt x="2130357" y="1138136"/>
                  </a:cubicBezTo>
                  <a:cubicBezTo>
                    <a:pt x="2130357" y="968904"/>
                    <a:pt x="1993168" y="831715"/>
                    <a:pt x="1823936" y="831715"/>
                  </a:cubicBezTo>
                  <a:close/>
                  <a:moveTo>
                    <a:pt x="1823936" y="0"/>
                  </a:moveTo>
                  <a:cubicBezTo>
                    <a:pt x="2831268" y="0"/>
                    <a:pt x="3647872" y="816604"/>
                    <a:pt x="3647872" y="1823936"/>
                  </a:cubicBezTo>
                  <a:cubicBezTo>
                    <a:pt x="3647872" y="2831268"/>
                    <a:pt x="2831268" y="3647872"/>
                    <a:pt x="1823936" y="3647872"/>
                  </a:cubicBezTo>
                  <a:cubicBezTo>
                    <a:pt x="816604" y="3647872"/>
                    <a:pt x="0" y="2831268"/>
                    <a:pt x="0" y="1823936"/>
                  </a:cubicBezTo>
                  <a:cubicBezTo>
                    <a:pt x="0" y="816604"/>
                    <a:pt x="816604" y="0"/>
                    <a:pt x="182393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6"/>
                </a:gs>
                <a:gs pos="0">
                  <a:schemeClr val="accent5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9CC467-2237-4D5D-8A65-DF0537232641}"/>
                </a:ext>
              </a:extLst>
            </p:cNvPr>
            <p:cNvSpPr txBox="1"/>
            <p:nvPr/>
          </p:nvSpPr>
          <p:spPr>
            <a:xfrm>
              <a:off x="3317744" y="2531371"/>
              <a:ext cx="500719" cy="20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>
                  <a:solidFill>
                    <a:schemeClr val="bg1"/>
                  </a:solidFill>
                  <a:latin typeface="+mj-lt"/>
                  <a:cs typeface="Rubik Medium" panose="00000600000000000000" pitchFamily="2" charset="-79"/>
                </a:rPr>
                <a:t>active.</a:t>
              </a:r>
              <a:endParaRPr lang="en-ID" sz="1800" b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62269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0">
              <a:schemeClr val="accent5"/>
            </a:gs>
            <a:gs pos="100000">
              <a:schemeClr val="accent6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D4F5ED-AABB-40D9-A48A-F794B146D72A}"/>
              </a:ext>
            </a:extLst>
          </p:cNvPr>
          <p:cNvSpPr txBox="1"/>
          <p:nvPr userDrawn="1"/>
        </p:nvSpPr>
        <p:spPr>
          <a:xfrm rot="10800000" flipV="1">
            <a:off x="0" y="6308725"/>
            <a:ext cx="68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fld id="{260E2A6B-A809-4840-BF14-8648BC0BDF87}" type="slidenum">
              <a:rPr lang="id-ID" sz="1400" b="1" i="0" smtClean="0">
                <a:solidFill>
                  <a:schemeClr val="bg1"/>
                </a:solidFill>
                <a:effectLst/>
                <a:latin typeface="+mj-lt"/>
                <a:ea typeface="Open Sans Extrabold" panose="020B0906030804020204" pitchFamily="34" charset="0"/>
                <a:cs typeface="Poppins" panose="00000500000000000000" pitchFamily="2" charset="0"/>
              </a:rPr>
              <a:pPr algn="r">
                <a:lnSpc>
                  <a:spcPct val="100000"/>
                </a:lnSpc>
              </a:pPr>
              <a:t>‹#›</a:t>
            </a:fld>
            <a:endParaRPr lang="id-ID" sz="6600" b="1" i="0">
              <a:solidFill>
                <a:schemeClr val="bg1"/>
              </a:solidFill>
              <a:effectLst/>
              <a:latin typeface="+mj-lt"/>
              <a:ea typeface="Open Sans Extrabold" panose="020B0906030804020204" pitchFamily="34" charset="0"/>
              <a:cs typeface="Poppins" panose="000005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0DF467-ACC6-4C81-A750-9F4A75AACE10}"/>
              </a:ext>
            </a:extLst>
          </p:cNvPr>
          <p:cNvGrpSpPr/>
          <p:nvPr userDrawn="1"/>
        </p:nvGrpSpPr>
        <p:grpSpPr>
          <a:xfrm>
            <a:off x="11839592" y="3142549"/>
            <a:ext cx="130952" cy="603494"/>
            <a:chOff x="209567" y="6045896"/>
            <a:chExt cx="102814" cy="473820"/>
          </a:xfrm>
          <a:solidFill>
            <a:schemeClr val="bg1"/>
          </a:solidFill>
        </p:grpSpPr>
        <p:pic>
          <p:nvPicPr>
            <p:cNvPr id="7" name="8f512ee0-7b29-4691-9d21-68d3086c190c">
              <a:extLst>
                <a:ext uri="{FF2B5EF4-FFF2-40B4-BE49-F238E27FC236}">
                  <a16:creationId xmlns:a16="http://schemas.microsoft.com/office/drawing/2014/main" id="{03D0EAB1-21DA-47E2-A8EB-EA70192F29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9567" y="6416902"/>
              <a:ext cx="102814" cy="102814"/>
            </a:xfrm>
            <a:prstGeom prst="rect">
              <a:avLst/>
            </a:prstGeom>
          </p:spPr>
        </p:pic>
        <p:pic>
          <p:nvPicPr>
            <p:cNvPr id="8" name="2f640e7e-3113-4cd3-be4c-d576bca17f5b">
              <a:extLst>
                <a:ext uri="{FF2B5EF4-FFF2-40B4-BE49-F238E27FC236}">
                  <a16:creationId xmlns:a16="http://schemas.microsoft.com/office/drawing/2014/main" id="{D099B637-C3CF-48E8-8D35-4304E96ED8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8230" y="6235316"/>
              <a:ext cx="85488" cy="85488"/>
            </a:xfrm>
            <a:prstGeom prst="rect">
              <a:avLst/>
            </a:prstGeom>
          </p:spPr>
        </p:pic>
        <p:pic>
          <p:nvPicPr>
            <p:cNvPr id="9" name="c6b6852a-8caa-4624-bd4b-b59c68b17755">
              <a:extLst>
                <a:ext uri="{FF2B5EF4-FFF2-40B4-BE49-F238E27FC236}">
                  <a16:creationId xmlns:a16="http://schemas.microsoft.com/office/drawing/2014/main" id="{7D5827AB-5120-4AC6-A6AA-1FF174583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4313" y="6045896"/>
              <a:ext cx="93322" cy="9332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AEBEB5-DA90-4D13-8DCF-2EE4279C1FA4}"/>
              </a:ext>
            </a:extLst>
          </p:cNvPr>
          <p:cNvGrpSpPr/>
          <p:nvPr userDrawn="1"/>
        </p:nvGrpSpPr>
        <p:grpSpPr>
          <a:xfrm>
            <a:off x="303216" y="200958"/>
            <a:ext cx="1197729" cy="369331"/>
            <a:chOff x="3139714" y="2531371"/>
            <a:chExt cx="678749" cy="20929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AF7B9E2-849C-42DB-B576-19F52432E372}"/>
                </a:ext>
              </a:extLst>
            </p:cNvPr>
            <p:cNvSpPr/>
            <p:nvPr/>
          </p:nvSpPr>
          <p:spPr>
            <a:xfrm>
              <a:off x="3139714" y="2556598"/>
              <a:ext cx="158845" cy="158846"/>
            </a:xfrm>
            <a:custGeom>
              <a:avLst/>
              <a:gdLst>
                <a:gd name="connsiteX0" fmla="*/ 2704289 w 3647872"/>
                <a:gd name="connsiteY0" fmla="*/ 2203315 h 3647872"/>
                <a:gd name="connsiteX1" fmla="*/ 2397868 w 3647872"/>
                <a:gd name="connsiteY1" fmla="*/ 2509736 h 3647872"/>
                <a:gd name="connsiteX2" fmla="*/ 2704289 w 3647872"/>
                <a:gd name="connsiteY2" fmla="*/ 2816157 h 3647872"/>
                <a:gd name="connsiteX3" fmla="*/ 3010710 w 3647872"/>
                <a:gd name="connsiteY3" fmla="*/ 2509736 h 3647872"/>
                <a:gd name="connsiteX4" fmla="*/ 2704289 w 3647872"/>
                <a:gd name="connsiteY4" fmla="*/ 2203315 h 3647872"/>
                <a:gd name="connsiteX5" fmla="*/ 943583 w 3647872"/>
                <a:gd name="connsiteY5" fmla="*/ 2203315 h 3647872"/>
                <a:gd name="connsiteX6" fmla="*/ 637162 w 3647872"/>
                <a:gd name="connsiteY6" fmla="*/ 2509736 h 3647872"/>
                <a:gd name="connsiteX7" fmla="*/ 943583 w 3647872"/>
                <a:gd name="connsiteY7" fmla="*/ 2816157 h 3647872"/>
                <a:gd name="connsiteX8" fmla="*/ 1250004 w 3647872"/>
                <a:gd name="connsiteY8" fmla="*/ 2509736 h 3647872"/>
                <a:gd name="connsiteX9" fmla="*/ 943583 w 3647872"/>
                <a:gd name="connsiteY9" fmla="*/ 2203315 h 3647872"/>
                <a:gd name="connsiteX10" fmla="*/ 2310319 w 3647872"/>
                <a:gd name="connsiteY10" fmla="*/ 1502923 h 3647872"/>
                <a:gd name="connsiteX11" fmla="*/ 2003898 w 3647872"/>
                <a:gd name="connsiteY11" fmla="*/ 1809344 h 3647872"/>
                <a:gd name="connsiteX12" fmla="*/ 2310319 w 3647872"/>
                <a:gd name="connsiteY12" fmla="*/ 2115765 h 3647872"/>
                <a:gd name="connsiteX13" fmla="*/ 2616740 w 3647872"/>
                <a:gd name="connsiteY13" fmla="*/ 1809344 h 3647872"/>
                <a:gd name="connsiteX14" fmla="*/ 2310319 w 3647872"/>
                <a:gd name="connsiteY14" fmla="*/ 1502923 h 3647872"/>
                <a:gd name="connsiteX15" fmla="*/ 1337553 w 3647872"/>
                <a:gd name="connsiteY15" fmla="*/ 1502923 h 3647872"/>
                <a:gd name="connsiteX16" fmla="*/ 1031132 w 3647872"/>
                <a:gd name="connsiteY16" fmla="*/ 1809344 h 3647872"/>
                <a:gd name="connsiteX17" fmla="*/ 1337553 w 3647872"/>
                <a:gd name="connsiteY17" fmla="*/ 2115765 h 3647872"/>
                <a:gd name="connsiteX18" fmla="*/ 1643974 w 3647872"/>
                <a:gd name="connsiteY18" fmla="*/ 1809344 h 3647872"/>
                <a:gd name="connsiteX19" fmla="*/ 1337553 w 3647872"/>
                <a:gd name="connsiteY19" fmla="*/ 1502923 h 3647872"/>
                <a:gd name="connsiteX20" fmla="*/ 1823936 w 3647872"/>
                <a:gd name="connsiteY20" fmla="*/ 831715 h 3647872"/>
                <a:gd name="connsiteX21" fmla="*/ 1517515 w 3647872"/>
                <a:gd name="connsiteY21" fmla="*/ 1138136 h 3647872"/>
                <a:gd name="connsiteX22" fmla="*/ 1823936 w 3647872"/>
                <a:gd name="connsiteY22" fmla="*/ 1444557 h 3647872"/>
                <a:gd name="connsiteX23" fmla="*/ 2130357 w 3647872"/>
                <a:gd name="connsiteY23" fmla="*/ 1138136 h 3647872"/>
                <a:gd name="connsiteX24" fmla="*/ 1823936 w 3647872"/>
                <a:gd name="connsiteY24" fmla="*/ 831715 h 3647872"/>
                <a:gd name="connsiteX25" fmla="*/ 1823936 w 3647872"/>
                <a:gd name="connsiteY25" fmla="*/ 0 h 3647872"/>
                <a:gd name="connsiteX26" fmla="*/ 3647872 w 3647872"/>
                <a:gd name="connsiteY26" fmla="*/ 1823936 h 3647872"/>
                <a:gd name="connsiteX27" fmla="*/ 1823936 w 3647872"/>
                <a:gd name="connsiteY27" fmla="*/ 3647872 h 3647872"/>
                <a:gd name="connsiteX28" fmla="*/ 0 w 3647872"/>
                <a:gd name="connsiteY28" fmla="*/ 1823936 h 3647872"/>
                <a:gd name="connsiteX29" fmla="*/ 1823936 w 3647872"/>
                <a:gd name="connsiteY29" fmla="*/ 0 h 364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47872" h="3647872">
                  <a:moveTo>
                    <a:pt x="2704289" y="2203315"/>
                  </a:moveTo>
                  <a:cubicBezTo>
                    <a:pt x="2535057" y="2203315"/>
                    <a:pt x="2397868" y="2340504"/>
                    <a:pt x="2397868" y="2509736"/>
                  </a:cubicBezTo>
                  <a:cubicBezTo>
                    <a:pt x="2397868" y="2678968"/>
                    <a:pt x="2535057" y="2816157"/>
                    <a:pt x="2704289" y="2816157"/>
                  </a:cubicBezTo>
                  <a:cubicBezTo>
                    <a:pt x="2873521" y="2816157"/>
                    <a:pt x="3010710" y="2678968"/>
                    <a:pt x="3010710" y="2509736"/>
                  </a:cubicBezTo>
                  <a:cubicBezTo>
                    <a:pt x="3010710" y="2340504"/>
                    <a:pt x="2873521" y="2203315"/>
                    <a:pt x="2704289" y="2203315"/>
                  </a:cubicBezTo>
                  <a:close/>
                  <a:moveTo>
                    <a:pt x="943583" y="2203315"/>
                  </a:moveTo>
                  <a:cubicBezTo>
                    <a:pt x="774351" y="2203315"/>
                    <a:pt x="637162" y="2340504"/>
                    <a:pt x="637162" y="2509736"/>
                  </a:cubicBezTo>
                  <a:cubicBezTo>
                    <a:pt x="637162" y="2678968"/>
                    <a:pt x="774351" y="2816157"/>
                    <a:pt x="943583" y="2816157"/>
                  </a:cubicBezTo>
                  <a:cubicBezTo>
                    <a:pt x="1112815" y="2816157"/>
                    <a:pt x="1250004" y="2678968"/>
                    <a:pt x="1250004" y="2509736"/>
                  </a:cubicBezTo>
                  <a:cubicBezTo>
                    <a:pt x="1250004" y="2340504"/>
                    <a:pt x="1112815" y="2203315"/>
                    <a:pt x="943583" y="2203315"/>
                  </a:cubicBezTo>
                  <a:close/>
                  <a:moveTo>
                    <a:pt x="2310319" y="1502923"/>
                  </a:moveTo>
                  <a:cubicBezTo>
                    <a:pt x="2141087" y="1502923"/>
                    <a:pt x="2003898" y="1640112"/>
                    <a:pt x="2003898" y="1809344"/>
                  </a:cubicBezTo>
                  <a:cubicBezTo>
                    <a:pt x="2003898" y="1978576"/>
                    <a:pt x="2141087" y="2115765"/>
                    <a:pt x="2310319" y="2115765"/>
                  </a:cubicBezTo>
                  <a:cubicBezTo>
                    <a:pt x="2479551" y="2115765"/>
                    <a:pt x="2616740" y="1978576"/>
                    <a:pt x="2616740" y="1809344"/>
                  </a:cubicBezTo>
                  <a:cubicBezTo>
                    <a:pt x="2616740" y="1640112"/>
                    <a:pt x="2479551" y="1502923"/>
                    <a:pt x="2310319" y="1502923"/>
                  </a:cubicBezTo>
                  <a:close/>
                  <a:moveTo>
                    <a:pt x="1337553" y="1502923"/>
                  </a:moveTo>
                  <a:cubicBezTo>
                    <a:pt x="1168321" y="1502923"/>
                    <a:pt x="1031132" y="1640112"/>
                    <a:pt x="1031132" y="1809344"/>
                  </a:cubicBezTo>
                  <a:cubicBezTo>
                    <a:pt x="1031132" y="1978576"/>
                    <a:pt x="1168321" y="2115765"/>
                    <a:pt x="1337553" y="2115765"/>
                  </a:cubicBezTo>
                  <a:cubicBezTo>
                    <a:pt x="1506785" y="2115765"/>
                    <a:pt x="1643974" y="1978576"/>
                    <a:pt x="1643974" y="1809344"/>
                  </a:cubicBezTo>
                  <a:cubicBezTo>
                    <a:pt x="1643974" y="1640112"/>
                    <a:pt x="1506785" y="1502923"/>
                    <a:pt x="1337553" y="1502923"/>
                  </a:cubicBezTo>
                  <a:close/>
                  <a:moveTo>
                    <a:pt x="1823936" y="831715"/>
                  </a:moveTo>
                  <a:cubicBezTo>
                    <a:pt x="1654704" y="831715"/>
                    <a:pt x="1517515" y="968904"/>
                    <a:pt x="1517515" y="1138136"/>
                  </a:cubicBezTo>
                  <a:cubicBezTo>
                    <a:pt x="1517515" y="1307368"/>
                    <a:pt x="1654704" y="1444557"/>
                    <a:pt x="1823936" y="1444557"/>
                  </a:cubicBezTo>
                  <a:cubicBezTo>
                    <a:pt x="1993168" y="1444557"/>
                    <a:pt x="2130357" y="1307368"/>
                    <a:pt x="2130357" y="1138136"/>
                  </a:cubicBezTo>
                  <a:cubicBezTo>
                    <a:pt x="2130357" y="968904"/>
                    <a:pt x="1993168" y="831715"/>
                    <a:pt x="1823936" y="831715"/>
                  </a:cubicBezTo>
                  <a:close/>
                  <a:moveTo>
                    <a:pt x="1823936" y="0"/>
                  </a:moveTo>
                  <a:cubicBezTo>
                    <a:pt x="2831268" y="0"/>
                    <a:pt x="3647872" y="816604"/>
                    <a:pt x="3647872" y="1823936"/>
                  </a:cubicBezTo>
                  <a:cubicBezTo>
                    <a:pt x="3647872" y="2831268"/>
                    <a:pt x="2831268" y="3647872"/>
                    <a:pt x="1823936" y="3647872"/>
                  </a:cubicBezTo>
                  <a:cubicBezTo>
                    <a:pt x="816604" y="3647872"/>
                    <a:pt x="0" y="2831268"/>
                    <a:pt x="0" y="1823936"/>
                  </a:cubicBezTo>
                  <a:cubicBezTo>
                    <a:pt x="0" y="816604"/>
                    <a:pt x="816604" y="0"/>
                    <a:pt x="182393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4782BE-468C-47E4-B6F7-E5D005B3DCEB}"/>
                </a:ext>
              </a:extLst>
            </p:cNvPr>
            <p:cNvSpPr txBox="1"/>
            <p:nvPr/>
          </p:nvSpPr>
          <p:spPr>
            <a:xfrm>
              <a:off x="3317744" y="2531371"/>
              <a:ext cx="500719" cy="20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>
                  <a:solidFill>
                    <a:schemeClr val="bg1"/>
                  </a:solidFill>
                  <a:latin typeface="+mj-lt"/>
                  <a:cs typeface="Rubik Medium" panose="00000600000000000000" pitchFamily="2" charset="-79"/>
                </a:rPr>
                <a:t>active.</a:t>
              </a:r>
              <a:endParaRPr lang="en-ID" sz="1800" b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658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1C1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36DEEA-EF9C-4DD0-9ABA-145A1CB4CFAD}"/>
              </a:ext>
            </a:extLst>
          </p:cNvPr>
          <p:cNvGrpSpPr/>
          <p:nvPr userDrawn="1"/>
        </p:nvGrpSpPr>
        <p:grpSpPr>
          <a:xfrm>
            <a:off x="303216" y="200958"/>
            <a:ext cx="1197729" cy="369331"/>
            <a:chOff x="3139714" y="2531371"/>
            <a:chExt cx="678749" cy="20929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D02253A-D650-49DF-84C0-501B55A8826C}"/>
                </a:ext>
              </a:extLst>
            </p:cNvPr>
            <p:cNvSpPr/>
            <p:nvPr/>
          </p:nvSpPr>
          <p:spPr>
            <a:xfrm>
              <a:off x="3139714" y="2556598"/>
              <a:ext cx="158845" cy="158846"/>
            </a:xfrm>
            <a:custGeom>
              <a:avLst/>
              <a:gdLst>
                <a:gd name="connsiteX0" fmla="*/ 2704289 w 3647872"/>
                <a:gd name="connsiteY0" fmla="*/ 2203315 h 3647872"/>
                <a:gd name="connsiteX1" fmla="*/ 2397868 w 3647872"/>
                <a:gd name="connsiteY1" fmla="*/ 2509736 h 3647872"/>
                <a:gd name="connsiteX2" fmla="*/ 2704289 w 3647872"/>
                <a:gd name="connsiteY2" fmla="*/ 2816157 h 3647872"/>
                <a:gd name="connsiteX3" fmla="*/ 3010710 w 3647872"/>
                <a:gd name="connsiteY3" fmla="*/ 2509736 h 3647872"/>
                <a:gd name="connsiteX4" fmla="*/ 2704289 w 3647872"/>
                <a:gd name="connsiteY4" fmla="*/ 2203315 h 3647872"/>
                <a:gd name="connsiteX5" fmla="*/ 943583 w 3647872"/>
                <a:gd name="connsiteY5" fmla="*/ 2203315 h 3647872"/>
                <a:gd name="connsiteX6" fmla="*/ 637162 w 3647872"/>
                <a:gd name="connsiteY6" fmla="*/ 2509736 h 3647872"/>
                <a:gd name="connsiteX7" fmla="*/ 943583 w 3647872"/>
                <a:gd name="connsiteY7" fmla="*/ 2816157 h 3647872"/>
                <a:gd name="connsiteX8" fmla="*/ 1250004 w 3647872"/>
                <a:gd name="connsiteY8" fmla="*/ 2509736 h 3647872"/>
                <a:gd name="connsiteX9" fmla="*/ 943583 w 3647872"/>
                <a:gd name="connsiteY9" fmla="*/ 2203315 h 3647872"/>
                <a:gd name="connsiteX10" fmla="*/ 2310319 w 3647872"/>
                <a:gd name="connsiteY10" fmla="*/ 1502923 h 3647872"/>
                <a:gd name="connsiteX11" fmla="*/ 2003898 w 3647872"/>
                <a:gd name="connsiteY11" fmla="*/ 1809344 h 3647872"/>
                <a:gd name="connsiteX12" fmla="*/ 2310319 w 3647872"/>
                <a:gd name="connsiteY12" fmla="*/ 2115765 h 3647872"/>
                <a:gd name="connsiteX13" fmla="*/ 2616740 w 3647872"/>
                <a:gd name="connsiteY13" fmla="*/ 1809344 h 3647872"/>
                <a:gd name="connsiteX14" fmla="*/ 2310319 w 3647872"/>
                <a:gd name="connsiteY14" fmla="*/ 1502923 h 3647872"/>
                <a:gd name="connsiteX15" fmla="*/ 1337553 w 3647872"/>
                <a:gd name="connsiteY15" fmla="*/ 1502923 h 3647872"/>
                <a:gd name="connsiteX16" fmla="*/ 1031132 w 3647872"/>
                <a:gd name="connsiteY16" fmla="*/ 1809344 h 3647872"/>
                <a:gd name="connsiteX17" fmla="*/ 1337553 w 3647872"/>
                <a:gd name="connsiteY17" fmla="*/ 2115765 h 3647872"/>
                <a:gd name="connsiteX18" fmla="*/ 1643974 w 3647872"/>
                <a:gd name="connsiteY18" fmla="*/ 1809344 h 3647872"/>
                <a:gd name="connsiteX19" fmla="*/ 1337553 w 3647872"/>
                <a:gd name="connsiteY19" fmla="*/ 1502923 h 3647872"/>
                <a:gd name="connsiteX20" fmla="*/ 1823936 w 3647872"/>
                <a:gd name="connsiteY20" fmla="*/ 831715 h 3647872"/>
                <a:gd name="connsiteX21" fmla="*/ 1517515 w 3647872"/>
                <a:gd name="connsiteY21" fmla="*/ 1138136 h 3647872"/>
                <a:gd name="connsiteX22" fmla="*/ 1823936 w 3647872"/>
                <a:gd name="connsiteY22" fmla="*/ 1444557 h 3647872"/>
                <a:gd name="connsiteX23" fmla="*/ 2130357 w 3647872"/>
                <a:gd name="connsiteY23" fmla="*/ 1138136 h 3647872"/>
                <a:gd name="connsiteX24" fmla="*/ 1823936 w 3647872"/>
                <a:gd name="connsiteY24" fmla="*/ 831715 h 3647872"/>
                <a:gd name="connsiteX25" fmla="*/ 1823936 w 3647872"/>
                <a:gd name="connsiteY25" fmla="*/ 0 h 3647872"/>
                <a:gd name="connsiteX26" fmla="*/ 3647872 w 3647872"/>
                <a:gd name="connsiteY26" fmla="*/ 1823936 h 3647872"/>
                <a:gd name="connsiteX27" fmla="*/ 1823936 w 3647872"/>
                <a:gd name="connsiteY27" fmla="*/ 3647872 h 3647872"/>
                <a:gd name="connsiteX28" fmla="*/ 0 w 3647872"/>
                <a:gd name="connsiteY28" fmla="*/ 1823936 h 3647872"/>
                <a:gd name="connsiteX29" fmla="*/ 1823936 w 3647872"/>
                <a:gd name="connsiteY29" fmla="*/ 0 h 364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47872" h="3647872">
                  <a:moveTo>
                    <a:pt x="2704289" y="2203315"/>
                  </a:moveTo>
                  <a:cubicBezTo>
                    <a:pt x="2535057" y="2203315"/>
                    <a:pt x="2397868" y="2340504"/>
                    <a:pt x="2397868" y="2509736"/>
                  </a:cubicBezTo>
                  <a:cubicBezTo>
                    <a:pt x="2397868" y="2678968"/>
                    <a:pt x="2535057" y="2816157"/>
                    <a:pt x="2704289" y="2816157"/>
                  </a:cubicBezTo>
                  <a:cubicBezTo>
                    <a:pt x="2873521" y="2816157"/>
                    <a:pt x="3010710" y="2678968"/>
                    <a:pt x="3010710" y="2509736"/>
                  </a:cubicBezTo>
                  <a:cubicBezTo>
                    <a:pt x="3010710" y="2340504"/>
                    <a:pt x="2873521" y="2203315"/>
                    <a:pt x="2704289" y="2203315"/>
                  </a:cubicBezTo>
                  <a:close/>
                  <a:moveTo>
                    <a:pt x="943583" y="2203315"/>
                  </a:moveTo>
                  <a:cubicBezTo>
                    <a:pt x="774351" y="2203315"/>
                    <a:pt x="637162" y="2340504"/>
                    <a:pt x="637162" y="2509736"/>
                  </a:cubicBezTo>
                  <a:cubicBezTo>
                    <a:pt x="637162" y="2678968"/>
                    <a:pt x="774351" y="2816157"/>
                    <a:pt x="943583" y="2816157"/>
                  </a:cubicBezTo>
                  <a:cubicBezTo>
                    <a:pt x="1112815" y="2816157"/>
                    <a:pt x="1250004" y="2678968"/>
                    <a:pt x="1250004" y="2509736"/>
                  </a:cubicBezTo>
                  <a:cubicBezTo>
                    <a:pt x="1250004" y="2340504"/>
                    <a:pt x="1112815" y="2203315"/>
                    <a:pt x="943583" y="2203315"/>
                  </a:cubicBezTo>
                  <a:close/>
                  <a:moveTo>
                    <a:pt x="2310319" y="1502923"/>
                  </a:moveTo>
                  <a:cubicBezTo>
                    <a:pt x="2141087" y="1502923"/>
                    <a:pt x="2003898" y="1640112"/>
                    <a:pt x="2003898" y="1809344"/>
                  </a:cubicBezTo>
                  <a:cubicBezTo>
                    <a:pt x="2003898" y="1978576"/>
                    <a:pt x="2141087" y="2115765"/>
                    <a:pt x="2310319" y="2115765"/>
                  </a:cubicBezTo>
                  <a:cubicBezTo>
                    <a:pt x="2479551" y="2115765"/>
                    <a:pt x="2616740" y="1978576"/>
                    <a:pt x="2616740" y="1809344"/>
                  </a:cubicBezTo>
                  <a:cubicBezTo>
                    <a:pt x="2616740" y="1640112"/>
                    <a:pt x="2479551" y="1502923"/>
                    <a:pt x="2310319" y="1502923"/>
                  </a:cubicBezTo>
                  <a:close/>
                  <a:moveTo>
                    <a:pt x="1337553" y="1502923"/>
                  </a:moveTo>
                  <a:cubicBezTo>
                    <a:pt x="1168321" y="1502923"/>
                    <a:pt x="1031132" y="1640112"/>
                    <a:pt x="1031132" y="1809344"/>
                  </a:cubicBezTo>
                  <a:cubicBezTo>
                    <a:pt x="1031132" y="1978576"/>
                    <a:pt x="1168321" y="2115765"/>
                    <a:pt x="1337553" y="2115765"/>
                  </a:cubicBezTo>
                  <a:cubicBezTo>
                    <a:pt x="1506785" y="2115765"/>
                    <a:pt x="1643974" y="1978576"/>
                    <a:pt x="1643974" y="1809344"/>
                  </a:cubicBezTo>
                  <a:cubicBezTo>
                    <a:pt x="1643974" y="1640112"/>
                    <a:pt x="1506785" y="1502923"/>
                    <a:pt x="1337553" y="1502923"/>
                  </a:cubicBezTo>
                  <a:close/>
                  <a:moveTo>
                    <a:pt x="1823936" y="831715"/>
                  </a:moveTo>
                  <a:cubicBezTo>
                    <a:pt x="1654704" y="831715"/>
                    <a:pt x="1517515" y="968904"/>
                    <a:pt x="1517515" y="1138136"/>
                  </a:cubicBezTo>
                  <a:cubicBezTo>
                    <a:pt x="1517515" y="1307368"/>
                    <a:pt x="1654704" y="1444557"/>
                    <a:pt x="1823936" y="1444557"/>
                  </a:cubicBezTo>
                  <a:cubicBezTo>
                    <a:pt x="1993168" y="1444557"/>
                    <a:pt x="2130357" y="1307368"/>
                    <a:pt x="2130357" y="1138136"/>
                  </a:cubicBezTo>
                  <a:cubicBezTo>
                    <a:pt x="2130357" y="968904"/>
                    <a:pt x="1993168" y="831715"/>
                    <a:pt x="1823936" y="831715"/>
                  </a:cubicBezTo>
                  <a:close/>
                  <a:moveTo>
                    <a:pt x="1823936" y="0"/>
                  </a:moveTo>
                  <a:cubicBezTo>
                    <a:pt x="2831268" y="0"/>
                    <a:pt x="3647872" y="816604"/>
                    <a:pt x="3647872" y="1823936"/>
                  </a:cubicBezTo>
                  <a:cubicBezTo>
                    <a:pt x="3647872" y="2831268"/>
                    <a:pt x="2831268" y="3647872"/>
                    <a:pt x="1823936" y="3647872"/>
                  </a:cubicBezTo>
                  <a:cubicBezTo>
                    <a:pt x="816604" y="3647872"/>
                    <a:pt x="0" y="2831268"/>
                    <a:pt x="0" y="1823936"/>
                  </a:cubicBezTo>
                  <a:cubicBezTo>
                    <a:pt x="0" y="816604"/>
                    <a:pt x="816604" y="0"/>
                    <a:pt x="182393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6"/>
                </a:gs>
                <a:gs pos="0">
                  <a:schemeClr val="accent5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9718C8-F29A-44F7-9852-4DF1D9EC5703}"/>
                </a:ext>
              </a:extLst>
            </p:cNvPr>
            <p:cNvSpPr txBox="1"/>
            <p:nvPr/>
          </p:nvSpPr>
          <p:spPr>
            <a:xfrm>
              <a:off x="3317744" y="2531371"/>
              <a:ext cx="500719" cy="20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>
                  <a:solidFill>
                    <a:schemeClr val="bg1"/>
                  </a:solidFill>
                  <a:latin typeface="+mj-lt"/>
                  <a:cs typeface="Rubik Medium" panose="00000600000000000000" pitchFamily="2" charset="-79"/>
                </a:rPr>
                <a:t>active.</a:t>
              </a:r>
              <a:endParaRPr lang="en-ID" sz="1800" b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60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92434939-C1D4-4C5F-9D0D-9487EA9DED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18900000">
            <a:off x="-556986" y="515394"/>
            <a:ext cx="2368550" cy="5168900"/>
          </a:xfrm>
          <a:custGeom>
            <a:avLst/>
            <a:gdLst>
              <a:gd name="connsiteX0" fmla="*/ 221720 w 2368550"/>
              <a:gd name="connsiteY0" fmla="*/ 0 h 5168900"/>
              <a:gd name="connsiteX1" fmla="*/ 525345 w 2368550"/>
              <a:gd name="connsiteY1" fmla="*/ 0 h 5168900"/>
              <a:gd name="connsiteX2" fmla="*/ 525345 w 2368550"/>
              <a:gd name="connsiteY2" fmla="*/ 88664 h 5168900"/>
              <a:gd name="connsiteX3" fmla="*/ 626208 w 2368550"/>
              <a:gd name="connsiteY3" fmla="*/ 189990 h 5168900"/>
              <a:gd name="connsiteX4" fmla="*/ 1739341 w 2368550"/>
              <a:gd name="connsiteY4" fmla="*/ 189990 h 5168900"/>
              <a:gd name="connsiteX5" fmla="*/ 1840205 w 2368550"/>
              <a:gd name="connsiteY5" fmla="*/ 88664 h 5168900"/>
              <a:gd name="connsiteX6" fmla="*/ 1840205 w 2368550"/>
              <a:gd name="connsiteY6" fmla="*/ 0 h 5168900"/>
              <a:gd name="connsiteX7" fmla="*/ 2146831 w 2368550"/>
              <a:gd name="connsiteY7" fmla="*/ 0 h 5168900"/>
              <a:gd name="connsiteX8" fmla="*/ 2368550 w 2368550"/>
              <a:gd name="connsiteY8" fmla="*/ 222733 h 5168900"/>
              <a:gd name="connsiteX9" fmla="*/ 2368550 w 2368550"/>
              <a:gd name="connsiteY9" fmla="*/ 4946167 h 5168900"/>
              <a:gd name="connsiteX10" fmla="*/ 2146831 w 2368550"/>
              <a:gd name="connsiteY10" fmla="*/ 5168900 h 5168900"/>
              <a:gd name="connsiteX11" fmla="*/ 221720 w 2368550"/>
              <a:gd name="connsiteY11" fmla="*/ 5168900 h 5168900"/>
              <a:gd name="connsiteX12" fmla="*/ 0 w 2368550"/>
              <a:gd name="connsiteY12" fmla="*/ 4946167 h 5168900"/>
              <a:gd name="connsiteX13" fmla="*/ 0 w 2368550"/>
              <a:gd name="connsiteY13" fmla="*/ 222733 h 5168900"/>
              <a:gd name="connsiteX14" fmla="*/ 221720 w 2368550"/>
              <a:gd name="connsiteY14" fmla="*/ 0 h 516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8550" h="5168900">
                <a:moveTo>
                  <a:pt x="221720" y="0"/>
                </a:moveTo>
                <a:lnTo>
                  <a:pt x="525345" y="0"/>
                </a:lnTo>
                <a:lnTo>
                  <a:pt x="525345" y="88664"/>
                </a:lnTo>
                <a:cubicBezTo>
                  <a:pt x="525345" y="144624"/>
                  <a:pt x="570504" y="189990"/>
                  <a:pt x="626208" y="189990"/>
                </a:cubicBezTo>
                <a:lnTo>
                  <a:pt x="1739341" y="189990"/>
                </a:lnTo>
                <a:cubicBezTo>
                  <a:pt x="1795046" y="189990"/>
                  <a:pt x="1840205" y="144624"/>
                  <a:pt x="1840205" y="88664"/>
                </a:cubicBezTo>
                <a:lnTo>
                  <a:pt x="1840205" y="0"/>
                </a:lnTo>
                <a:lnTo>
                  <a:pt x="2146831" y="0"/>
                </a:lnTo>
                <a:cubicBezTo>
                  <a:pt x="2269283" y="0"/>
                  <a:pt x="2368550" y="99722"/>
                  <a:pt x="2368550" y="222733"/>
                </a:cubicBezTo>
                <a:lnTo>
                  <a:pt x="2368550" y="4946167"/>
                </a:lnTo>
                <a:cubicBezTo>
                  <a:pt x="2368550" y="5069180"/>
                  <a:pt x="2269283" y="5168900"/>
                  <a:pt x="2146831" y="5168900"/>
                </a:cubicBezTo>
                <a:lnTo>
                  <a:pt x="221720" y="5168900"/>
                </a:lnTo>
                <a:cubicBezTo>
                  <a:pt x="99267" y="5168900"/>
                  <a:pt x="0" y="5069180"/>
                  <a:pt x="0" y="4946167"/>
                </a:cubicBezTo>
                <a:lnTo>
                  <a:pt x="0" y="222733"/>
                </a:lnTo>
                <a:cubicBezTo>
                  <a:pt x="0" y="99722"/>
                  <a:pt x="99267" y="0"/>
                  <a:pt x="221720" y="0"/>
                </a:cubicBez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effectLst>
            <a:innerShdw blurRad="241300" dist="50800" dir="13500000">
              <a:prstClr val="black">
                <a:alpha val="17000"/>
              </a:prstClr>
            </a:innerShdw>
          </a:effectLst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None/>
            </a:pPr>
            <a:endParaRPr lang="en-ID"/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62AFFA6-50F2-4E56-8E3B-6903DC65E3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8900000">
            <a:off x="9169401" y="2609080"/>
            <a:ext cx="2368550" cy="5168900"/>
          </a:xfrm>
          <a:custGeom>
            <a:avLst/>
            <a:gdLst>
              <a:gd name="connsiteX0" fmla="*/ 221720 w 2368550"/>
              <a:gd name="connsiteY0" fmla="*/ 0 h 5168900"/>
              <a:gd name="connsiteX1" fmla="*/ 525345 w 2368550"/>
              <a:gd name="connsiteY1" fmla="*/ 0 h 5168900"/>
              <a:gd name="connsiteX2" fmla="*/ 525345 w 2368550"/>
              <a:gd name="connsiteY2" fmla="*/ 88664 h 5168900"/>
              <a:gd name="connsiteX3" fmla="*/ 626208 w 2368550"/>
              <a:gd name="connsiteY3" fmla="*/ 189990 h 5168900"/>
              <a:gd name="connsiteX4" fmla="*/ 1739341 w 2368550"/>
              <a:gd name="connsiteY4" fmla="*/ 189990 h 5168900"/>
              <a:gd name="connsiteX5" fmla="*/ 1840205 w 2368550"/>
              <a:gd name="connsiteY5" fmla="*/ 88664 h 5168900"/>
              <a:gd name="connsiteX6" fmla="*/ 1840205 w 2368550"/>
              <a:gd name="connsiteY6" fmla="*/ 0 h 5168900"/>
              <a:gd name="connsiteX7" fmla="*/ 2146831 w 2368550"/>
              <a:gd name="connsiteY7" fmla="*/ 0 h 5168900"/>
              <a:gd name="connsiteX8" fmla="*/ 2368550 w 2368550"/>
              <a:gd name="connsiteY8" fmla="*/ 222733 h 5168900"/>
              <a:gd name="connsiteX9" fmla="*/ 2368550 w 2368550"/>
              <a:gd name="connsiteY9" fmla="*/ 4946167 h 5168900"/>
              <a:gd name="connsiteX10" fmla="*/ 2146831 w 2368550"/>
              <a:gd name="connsiteY10" fmla="*/ 5168900 h 5168900"/>
              <a:gd name="connsiteX11" fmla="*/ 221720 w 2368550"/>
              <a:gd name="connsiteY11" fmla="*/ 5168900 h 5168900"/>
              <a:gd name="connsiteX12" fmla="*/ 0 w 2368550"/>
              <a:gd name="connsiteY12" fmla="*/ 4946167 h 5168900"/>
              <a:gd name="connsiteX13" fmla="*/ 0 w 2368550"/>
              <a:gd name="connsiteY13" fmla="*/ 222733 h 5168900"/>
              <a:gd name="connsiteX14" fmla="*/ 221720 w 2368550"/>
              <a:gd name="connsiteY14" fmla="*/ 0 h 516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8550" h="5168900">
                <a:moveTo>
                  <a:pt x="221720" y="0"/>
                </a:moveTo>
                <a:lnTo>
                  <a:pt x="525345" y="0"/>
                </a:lnTo>
                <a:lnTo>
                  <a:pt x="525345" y="88664"/>
                </a:lnTo>
                <a:cubicBezTo>
                  <a:pt x="525345" y="144624"/>
                  <a:pt x="570504" y="189990"/>
                  <a:pt x="626208" y="189990"/>
                </a:cubicBezTo>
                <a:lnTo>
                  <a:pt x="1739341" y="189990"/>
                </a:lnTo>
                <a:cubicBezTo>
                  <a:pt x="1795046" y="189990"/>
                  <a:pt x="1840205" y="144624"/>
                  <a:pt x="1840205" y="88664"/>
                </a:cubicBezTo>
                <a:lnTo>
                  <a:pt x="1840205" y="0"/>
                </a:lnTo>
                <a:lnTo>
                  <a:pt x="2146831" y="0"/>
                </a:lnTo>
                <a:cubicBezTo>
                  <a:pt x="2269283" y="0"/>
                  <a:pt x="2368550" y="99722"/>
                  <a:pt x="2368550" y="222733"/>
                </a:cubicBezTo>
                <a:lnTo>
                  <a:pt x="2368550" y="4946167"/>
                </a:lnTo>
                <a:cubicBezTo>
                  <a:pt x="2368550" y="5069180"/>
                  <a:pt x="2269283" y="5168900"/>
                  <a:pt x="2146831" y="5168900"/>
                </a:cubicBezTo>
                <a:lnTo>
                  <a:pt x="221720" y="5168900"/>
                </a:lnTo>
                <a:cubicBezTo>
                  <a:pt x="99267" y="5168900"/>
                  <a:pt x="0" y="5069180"/>
                  <a:pt x="0" y="4946167"/>
                </a:cubicBezTo>
                <a:lnTo>
                  <a:pt x="0" y="222733"/>
                </a:lnTo>
                <a:cubicBezTo>
                  <a:pt x="0" y="99722"/>
                  <a:pt x="99267" y="0"/>
                  <a:pt x="221720" y="0"/>
                </a:cubicBez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effectLst>
            <a:innerShdw blurRad="241300" dist="50800" dir="13500000">
              <a:prstClr val="black">
                <a:alpha val="17000"/>
              </a:prstClr>
            </a:innerShdw>
          </a:effectLst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6675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29167E-6 -3.33333E-6 L 0.54545 0.94121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6" y="4706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2.59259E-6 L 0.33516 0.57847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0" grpId="0" animBg="1"/>
      <p:bldP spid="20" grpId="1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0">
              <a:srgbClr val="FCFCFF"/>
            </a:gs>
            <a:gs pos="100000">
              <a:schemeClr val="accent1">
                <a:lumMod val="20000"/>
                <a:lumOff val="80000"/>
              </a:schemeClr>
            </a:gs>
          </a:gsLst>
          <a:lin ang="5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48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bg>
      <p:bgPr>
        <a:solidFill>
          <a:srgbClr val="FC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40E522E7-5D6E-47A4-B507-3F68EB3ED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9675" y="1911244"/>
            <a:ext cx="4434840" cy="2765030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effectLst>
            <a:innerShdw blurRad="88900" dist="50800" dir="13500000">
              <a:prstClr val="black">
                <a:alpha val="13000"/>
              </a:prstClr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lang="id-ID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738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4.16667E-6 0.2338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Pr>
        <a:solidFill>
          <a:srgbClr val="FC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07C04C0-83F2-447F-A327-4B31FD92AD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300380">
            <a:off x="6763096" y="1534698"/>
            <a:ext cx="4309022" cy="2867729"/>
          </a:xfrm>
          <a:custGeom>
            <a:avLst/>
            <a:gdLst>
              <a:gd name="connsiteX0" fmla="*/ 0 w 3507697"/>
              <a:gd name="connsiteY0" fmla="*/ 0 h 2338388"/>
              <a:gd name="connsiteX1" fmla="*/ 3507697 w 3507697"/>
              <a:gd name="connsiteY1" fmla="*/ 0 h 2338388"/>
              <a:gd name="connsiteX2" fmla="*/ 3507697 w 3507697"/>
              <a:gd name="connsiteY2" fmla="*/ 2338388 h 2338388"/>
              <a:gd name="connsiteX3" fmla="*/ 0 w 3507697"/>
              <a:gd name="connsiteY3" fmla="*/ 2338388 h 2338388"/>
              <a:gd name="connsiteX4" fmla="*/ 0 w 3507697"/>
              <a:gd name="connsiteY4" fmla="*/ 0 h 2338388"/>
              <a:gd name="connsiteX0" fmla="*/ 0 w 3783518"/>
              <a:gd name="connsiteY0" fmla="*/ 169497 h 2507885"/>
              <a:gd name="connsiteX1" fmla="*/ 3783518 w 3783518"/>
              <a:gd name="connsiteY1" fmla="*/ 0 h 2507885"/>
              <a:gd name="connsiteX2" fmla="*/ 3507697 w 3783518"/>
              <a:gd name="connsiteY2" fmla="*/ 2507885 h 2507885"/>
              <a:gd name="connsiteX3" fmla="*/ 0 w 3783518"/>
              <a:gd name="connsiteY3" fmla="*/ 2507885 h 2507885"/>
              <a:gd name="connsiteX4" fmla="*/ 0 w 3783518"/>
              <a:gd name="connsiteY4" fmla="*/ 169497 h 2507885"/>
              <a:gd name="connsiteX0" fmla="*/ 0 w 3889791"/>
              <a:gd name="connsiteY0" fmla="*/ 178806 h 2517194"/>
              <a:gd name="connsiteX1" fmla="*/ 3889791 w 3889791"/>
              <a:gd name="connsiteY1" fmla="*/ 0 h 2517194"/>
              <a:gd name="connsiteX2" fmla="*/ 3507697 w 3889791"/>
              <a:gd name="connsiteY2" fmla="*/ 2517194 h 2517194"/>
              <a:gd name="connsiteX3" fmla="*/ 0 w 3889791"/>
              <a:gd name="connsiteY3" fmla="*/ 2517194 h 2517194"/>
              <a:gd name="connsiteX4" fmla="*/ 0 w 3889791"/>
              <a:gd name="connsiteY4" fmla="*/ 178806 h 2517194"/>
              <a:gd name="connsiteX0" fmla="*/ 0 w 3966642"/>
              <a:gd name="connsiteY0" fmla="*/ 262030 h 2600418"/>
              <a:gd name="connsiteX1" fmla="*/ 3966642 w 3966642"/>
              <a:gd name="connsiteY1" fmla="*/ 0 h 2600418"/>
              <a:gd name="connsiteX2" fmla="*/ 3507697 w 3966642"/>
              <a:gd name="connsiteY2" fmla="*/ 2600418 h 2600418"/>
              <a:gd name="connsiteX3" fmla="*/ 0 w 3966642"/>
              <a:gd name="connsiteY3" fmla="*/ 2600418 h 2600418"/>
              <a:gd name="connsiteX4" fmla="*/ 0 w 3966642"/>
              <a:gd name="connsiteY4" fmla="*/ 262030 h 2600418"/>
              <a:gd name="connsiteX0" fmla="*/ 0 w 4072250"/>
              <a:gd name="connsiteY0" fmla="*/ 278931 h 2617319"/>
              <a:gd name="connsiteX1" fmla="*/ 4072250 w 4072250"/>
              <a:gd name="connsiteY1" fmla="*/ 0 h 2617319"/>
              <a:gd name="connsiteX2" fmla="*/ 3507697 w 4072250"/>
              <a:gd name="connsiteY2" fmla="*/ 2617319 h 2617319"/>
              <a:gd name="connsiteX3" fmla="*/ 0 w 4072250"/>
              <a:gd name="connsiteY3" fmla="*/ 2617319 h 2617319"/>
              <a:gd name="connsiteX4" fmla="*/ 0 w 4072250"/>
              <a:gd name="connsiteY4" fmla="*/ 278931 h 2617319"/>
              <a:gd name="connsiteX0" fmla="*/ 0 w 4128988"/>
              <a:gd name="connsiteY0" fmla="*/ 329796 h 2668184"/>
              <a:gd name="connsiteX1" fmla="*/ 4128988 w 4128988"/>
              <a:gd name="connsiteY1" fmla="*/ 0 h 2668184"/>
              <a:gd name="connsiteX2" fmla="*/ 3507697 w 4128988"/>
              <a:gd name="connsiteY2" fmla="*/ 2668184 h 2668184"/>
              <a:gd name="connsiteX3" fmla="*/ 0 w 4128988"/>
              <a:gd name="connsiteY3" fmla="*/ 2668184 h 2668184"/>
              <a:gd name="connsiteX4" fmla="*/ 0 w 4128988"/>
              <a:gd name="connsiteY4" fmla="*/ 329796 h 2668184"/>
              <a:gd name="connsiteX0" fmla="*/ 0 w 4086102"/>
              <a:gd name="connsiteY0" fmla="*/ 295443 h 2633831"/>
              <a:gd name="connsiteX1" fmla="*/ 4086102 w 4086102"/>
              <a:gd name="connsiteY1" fmla="*/ 0 h 2633831"/>
              <a:gd name="connsiteX2" fmla="*/ 3507697 w 4086102"/>
              <a:gd name="connsiteY2" fmla="*/ 2633831 h 2633831"/>
              <a:gd name="connsiteX3" fmla="*/ 0 w 4086102"/>
              <a:gd name="connsiteY3" fmla="*/ 2633831 h 2633831"/>
              <a:gd name="connsiteX4" fmla="*/ 0 w 4086102"/>
              <a:gd name="connsiteY4" fmla="*/ 295443 h 2633831"/>
              <a:gd name="connsiteX0" fmla="*/ 0 w 4086102"/>
              <a:gd name="connsiteY0" fmla="*/ 295443 h 2695111"/>
              <a:gd name="connsiteX1" fmla="*/ 4086102 w 4086102"/>
              <a:gd name="connsiteY1" fmla="*/ 0 h 2695111"/>
              <a:gd name="connsiteX2" fmla="*/ 3681347 w 4086102"/>
              <a:gd name="connsiteY2" fmla="*/ 2695111 h 2695111"/>
              <a:gd name="connsiteX3" fmla="*/ 0 w 4086102"/>
              <a:gd name="connsiteY3" fmla="*/ 2633831 h 2695111"/>
              <a:gd name="connsiteX4" fmla="*/ 0 w 4086102"/>
              <a:gd name="connsiteY4" fmla="*/ 295443 h 2695111"/>
              <a:gd name="connsiteX0" fmla="*/ 0 w 4086102"/>
              <a:gd name="connsiteY0" fmla="*/ 295443 h 2798060"/>
              <a:gd name="connsiteX1" fmla="*/ 4086102 w 4086102"/>
              <a:gd name="connsiteY1" fmla="*/ 0 h 2798060"/>
              <a:gd name="connsiteX2" fmla="*/ 3728611 w 4086102"/>
              <a:gd name="connsiteY2" fmla="*/ 2798060 h 2798060"/>
              <a:gd name="connsiteX3" fmla="*/ 0 w 4086102"/>
              <a:gd name="connsiteY3" fmla="*/ 2633831 h 2798060"/>
              <a:gd name="connsiteX4" fmla="*/ 0 w 4086102"/>
              <a:gd name="connsiteY4" fmla="*/ 295443 h 2798060"/>
              <a:gd name="connsiteX0" fmla="*/ 0 w 4086102"/>
              <a:gd name="connsiteY0" fmla="*/ 295443 h 2841611"/>
              <a:gd name="connsiteX1" fmla="*/ 4086102 w 4086102"/>
              <a:gd name="connsiteY1" fmla="*/ 0 h 2841611"/>
              <a:gd name="connsiteX2" fmla="*/ 3755373 w 4086102"/>
              <a:gd name="connsiteY2" fmla="*/ 2841611 h 2841611"/>
              <a:gd name="connsiteX3" fmla="*/ 0 w 4086102"/>
              <a:gd name="connsiteY3" fmla="*/ 2633831 h 2841611"/>
              <a:gd name="connsiteX4" fmla="*/ 0 w 4086102"/>
              <a:gd name="connsiteY4" fmla="*/ 295443 h 2841611"/>
              <a:gd name="connsiteX0" fmla="*/ 0 w 4086102"/>
              <a:gd name="connsiteY0" fmla="*/ 295443 h 2832025"/>
              <a:gd name="connsiteX1" fmla="*/ 4086102 w 4086102"/>
              <a:gd name="connsiteY1" fmla="*/ 0 h 2832025"/>
              <a:gd name="connsiteX2" fmla="*/ 3777481 w 4086102"/>
              <a:gd name="connsiteY2" fmla="*/ 2832025 h 2832025"/>
              <a:gd name="connsiteX3" fmla="*/ 0 w 4086102"/>
              <a:gd name="connsiteY3" fmla="*/ 2633831 h 2832025"/>
              <a:gd name="connsiteX4" fmla="*/ 0 w 4086102"/>
              <a:gd name="connsiteY4" fmla="*/ 295443 h 2832025"/>
              <a:gd name="connsiteX0" fmla="*/ 105884 w 4191986"/>
              <a:gd name="connsiteY0" fmla="*/ 295443 h 2832025"/>
              <a:gd name="connsiteX1" fmla="*/ 4191986 w 4191986"/>
              <a:gd name="connsiteY1" fmla="*/ 0 h 2832025"/>
              <a:gd name="connsiteX2" fmla="*/ 3883365 w 4191986"/>
              <a:gd name="connsiteY2" fmla="*/ 2832025 h 2832025"/>
              <a:gd name="connsiteX3" fmla="*/ 0 w 4191986"/>
              <a:gd name="connsiteY3" fmla="*/ 2734897 h 2832025"/>
              <a:gd name="connsiteX4" fmla="*/ 105884 w 4191986"/>
              <a:gd name="connsiteY4" fmla="*/ 295443 h 2832025"/>
              <a:gd name="connsiteX0" fmla="*/ 197364 w 4283466"/>
              <a:gd name="connsiteY0" fmla="*/ 295443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197364 w 4283466"/>
              <a:gd name="connsiteY4" fmla="*/ 295443 h 2832025"/>
              <a:gd name="connsiteX0" fmla="*/ 284189 w 4283466"/>
              <a:gd name="connsiteY0" fmla="*/ 326083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284189 w 4283466"/>
              <a:gd name="connsiteY4" fmla="*/ 326083 h 2832025"/>
              <a:gd name="connsiteX0" fmla="*/ 399383 w 4283466"/>
              <a:gd name="connsiteY0" fmla="*/ 331290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399383 w 4283466"/>
              <a:gd name="connsiteY4" fmla="*/ 331290 h 2832025"/>
              <a:gd name="connsiteX0" fmla="*/ 437338 w 4283466"/>
              <a:gd name="connsiteY0" fmla="*/ 327965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37338 w 4283466"/>
              <a:gd name="connsiteY4" fmla="*/ 327965 h 2832025"/>
              <a:gd name="connsiteX0" fmla="*/ 433348 w 4283466"/>
              <a:gd name="connsiteY0" fmla="*/ 282420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33348 w 4283466"/>
              <a:gd name="connsiteY4" fmla="*/ 282420 h 2832025"/>
              <a:gd name="connsiteX0" fmla="*/ 463712 w 4283466"/>
              <a:gd name="connsiteY0" fmla="*/ 279760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63712 w 4283466"/>
              <a:gd name="connsiteY4" fmla="*/ 279760 h 2832025"/>
              <a:gd name="connsiteX0" fmla="*/ 482344 w 4283466"/>
              <a:gd name="connsiteY0" fmla="*/ 383305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82344 w 4283466"/>
              <a:gd name="connsiteY4" fmla="*/ 383305 h 2832025"/>
              <a:gd name="connsiteX0" fmla="*/ 468699 w 4283466"/>
              <a:gd name="connsiteY0" fmla="*/ 336693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68699 w 4283466"/>
              <a:gd name="connsiteY4" fmla="*/ 336693 h 2832025"/>
              <a:gd name="connsiteX0" fmla="*/ 470534 w 4283466"/>
              <a:gd name="connsiteY0" fmla="*/ 303066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70534 w 4283466"/>
              <a:gd name="connsiteY4" fmla="*/ 303066 h 2832025"/>
              <a:gd name="connsiteX0" fmla="*/ 450309 w 4283466"/>
              <a:gd name="connsiteY0" fmla="*/ 290495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50309 w 4283466"/>
              <a:gd name="connsiteY4" fmla="*/ 290495 h 2832025"/>
              <a:gd name="connsiteX0" fmla="*/ 450309 w 4296452"/>
              <a:gd name="connsiteY0" fmla="*/ 305975 h 2847505"/>
              <a:gd name="connsiteX1" fmla="*/ 4296452 w 4296452"/>
              <a:gd name="connsiteY1" fmla="*/ 0 h 2847505"/>
              <a:gd name="connsiteX2" fmla="*/ 3974845 w 4296452"/>
              <a:gd name="connsiteY2" fmla="*/ 2847505 h 2847505"/>
              <a:gd name="connsiteX3" fmla="*/ 0 w 4296452"/>
              <a:gd name="connsiteY3" fmla="*/ 2666600 h 2847505"/>
              <a:gd name="connsiteX4" fmla="*/ 450309 w 4296452"/>
              <a:gd name="connsiteY4" fmla="*/ 305975 h 2847505"/>
              <a:gd name="connsiteX0" fmla="*/ 450309 w 4310684"/>
              <a:gd name="connsiteY0" fmla="*/ 307222 h 2848752"/>
              <a:gd name="connsiteX1" fmla="*/ 4310684 w 4310684"/>
              <a:gd name="connsiteY1" fmla="*/ 0 h 2848752"/>
              <a:gd name="connsiteX2" fmla="*/ 3974845 w 4310684"/>
              <a:gd name="connsiteY2" fmla="*/ 2848752 h 2848752"/>
              <a:gd name="connsiteX3" fmla="*/ 0 w 4310684"/>
              <a:gd name="connsiteY3" fmla="*/ 2667847 h 2848752"/>
              <a:gd name="connsiteX4" fmla="*/ 450309 w 4310684"/>
              <a:gd name="connsiteY4" fmla="*/ 307222 h 2848752"/>
              <a:gd name="connsiteX0" fmla="*/ 450309 w 4310684"/>
              <a:gd name="connsiteY0" fmla="*/ 307222 h 2867729"/>
              <a:gd name="connsiteX1" fmla="*/ 4310684 w 4310684"/>
              <a:gd name="connsiteY1" fmla="*/ 0 h 2867729"/>
              <a:gd name="connsiteX2" fmla="*/ 3976507 w 4310684"/>
              <a:gd name="connsiteY2" fmla="*/ 2867729 h 2867729"/>
              <a:gd name="connsiteX3" fmla="*/ 0 w 4310684"/>
              <a:gd name="connsiteY3" fmla="*/ 2667847 h 2867729"/>
              <a:gd name="connsiteX4" fmla="*/ 450309 w 4310684"/>
              <a:gd name="connsiteY4" fmla="*/ 307222 h 2867729"/>
              <a:gd name="connsiteX0" fmla="*/ 445149 w 4305524"/>
              <a:gd name="connsiteY0" fmla="*/ 307222 h 2867729"/>
              <a:gd name="connsiteX1" fmla="*/ 4305524 w 4305524"/>
              <a:gd name="connsiteY1" fmla="*/ 0 h 2867729"/>
              <a:gd name="connsiteX2" fmla="*/ 3971347 w 4305524"/>
              <a:gd name="connsiteY2" fmla="*/ 2867729 h 2867729"/>
              <a:gd name="connsiteX3" fmla="*/ 0 w 4305524"/>
              <a:gd name="connsiteY3" fmla="*/ 2672175 h 2867729"/>
              <a:gd name="connsiteX4" fmla="*/ 445149 w 4305524"/>
              <a:gd name="connsiteY4" fmla="*/ 307222 h 2867729"/>
              <a:gd name="connsiteX0" fmla="*/ 441825 w 4302200"/>
              <a:gd name="connsiteY0" fmla="*/ 307222 h 2867729"/>
              <a:gd name="connsiteX1" fmla="*/ 4302200 w 4302200"/>
              <a:gd name="connsiteY1" fmla="*/ 0 h 2867729"/>
              <a:gd name="connsiteX2" fmla="*/ 3968023 w 4302200"/>
              <a:gd name="connsiteY2" fmla="*/ 2867729 h 2867729"/>
              <a:gd name="connsiteX3" fmla="*/ 0 w 4302200"/>
              <a:gd name="connsiteY3" fmla="*/ 2710129 h 2867729"/>
              <a:gd name="connsiteX4" fmla="*/ 441825 w 4302200"/>
              <a:gd name="connsiteY4" fmla="*/ 307222 h 2867729"/>
              <a:gd name="connsiteX0" fmla="*/ 448231 w 4308606"/>
              <a:gd name="connsiteY0" fmla="*/ 307222 h 2867729"/>
              <a:gd name="connsiteX1" fmla="*/ 4308606 w 4308606"/>
              <a:gd name="connsiteY1" fmla="*/ 0 h 2867729"/>
              <a:gd name="connsiteX2" fmla="*/ 3974429 w 4308606"/>
              <a:gd name="connsiteY2" fmla="*/ 2867729 h 2867729"/>
              <a:gd name="connsiteX3" fmla="*/ 0 w 4308606"/>
              <a:gd name="connsiteY3" fmla="*/ 2691567 h 2867729"/>
              <a:gd name="connsiteX4" fmla="*/ 448231 w 4308606"/>
              <a:gd name="connsiteY4" fmla="*/ 307222 h 2867729"/>
              <a:gd name="connsiteX0" fmla="*/ 448647 w 4309022"/>
              <a:gd name="connsiteY0" fmla="*/ 307222 h 2867729"/>
              <a:gd name="connsiteX1" fmla="*/ 4309022 w 4309022"/>
              <a:gd name="connsiteY1" fmla="*/ 0 h 2867729"/>
              <a:gd name="connsiteX2" fmla="*/ 3974845 w 4309022"/>
              <a:gd name="connsiteY2" fmla="*/ 2867729 h 2867729"/>
              <a:gd name="connsiteX3" fmla="*/ 0 w 4309022"/>
              <a:gd name="connsiteY3" fmla="*/ 2686822 h 2867729"/>
              <a:gd name="connsiteX4" fmla="*/ 448647 w 4309022"/>
              <a:gd name="connsiteY4" fmla="*/ 307222 h 286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9022" h="2867729">
                <a:moveTo>
                  <a:pt x="448647" y="307222"/>
                </a:moveTo>
                <a:lnTo>
                  <a:pt x="4309022" y="0"/>
                </a:lnTo>
                <a:lnTo>
                  <a:pt x="3974845" y="2867729"/>
                </a:lnTo>
                <a:lnTo>
                  <a:pt x="0" y="2686822"/>
                </a:lnTo>
                <a:lnTo>
                  <a:pt x="448647" y="30722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177800" dist="50800" dir="13500000">
              <a:prstClr val="black">
                <a:alpha val="24000"/>
              </a:prstClr>
            </a:innerShdw>
          </a:effectLst>
          <a:scene3d>
            <a:camera prst="isometricOffAxis1Right"/>
            <a:lightRig rig="threePt" dir="t"/>
          </a:scene3d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341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Pr>
        <a:gradFill>
          <a:gsLst>
            <a:gs pos="0">
              <a:srgbClr val="FCFCFF"/>
            </a:gs>
            <a:gs pos="100000">
              <a:schemeClr val="accent1">
                <a:lumMod val="20000"/>
                <a:lumOff val="80000"/>
              </a:schemeClr>
            </a:gs>
          </a:gsLst>
          <a:lin ang="5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60B2A47-D29E-45F4-B6C8-D4C9EF41C573}"/>
              </a:ext>
            </a:extLst>
          </p:cNvPr>
          <p:cNvSpPr/>
          <p:nvPr userDrawn="1"/>
        </p:nvSpPr>
        <p:spPr>
          <a:xfrm flipH="1">
            <a:off x="6081485" y="-1"/>
            <a:ext cx="6110515" cy="6858001"/>
          </a:xfrm>
          <a:custGeom>
            <a:avLst/>
            <a:gdLst>
              <a:gd name="connsiteX0" fmla="*/ 5233102 w 6110515"/>
              <a:gd name="connsiteY0" fmla="*/ 0 h 6858001"/>
              <a:gd name="connsiteX1" fmla="*/ 0 w 6110515"/>
              <a:gd name="connsiteY1" fmla="*/ 0 h 6858001"/>
              <a:gd name="connsiteX2" fmla="*/ 0 w 6110515"/>
              <a:gd name="connsiteY2" fmla="*/ 6858001 h 6858001"/>
              <a:gd name="connsiteX3" fmla="*/ 5233102 w 6110515"/>
              <a:gd name="connsiteY3" fmla="*/ 6858001 h 6858001"/>
              <a:gd name="connsiteX4" fmla="*/ 6110515 w 6110515"/>
              <a:gd name="connsiteY4" fmla="*/ 5980588 h 6858001"/>
              <a:gd name="connsiteX5" fmla="*/ 6110515 w 6110515"/>
              <a:gd name="connsiteY5" fmla="*/ 877413 h 6858001"/>
              <a:gd name="connsiteX6" fmla="*/ 5233102 w 6110515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0515" h="6858001">
                <a:moveTo>
                  <a:pt x="5233102" y="0"/>
                </a:moveTo>
                <a:lnTo>
                  <a:pt x="0" y="0"/>
                </a:lnTo>
                <a:lnTo>
                  <a:pt x="0" y="6858001"/>
                </a:lnTo>
                <a:lnTo>
                  <a:pt x="5233102" y="6858001"/>
                </a:lnTo>
                <a:cubicBezTo>
                  <a:pt x="5717684" y="6858001"/>
                  <a:pt x="6110515" y="6465170"/>
                  <a:pt x="6110515" y="5980588"/>
                </a:cubicBezTo>
                <a:lnTo>
                  <a:pt x="6110515" y="877413"/>
                </a:lnTo>
                <a:cubicBezTo>
                  <a:pt x="6110515" y="392831"/>
                  <a:pt x="5717684" y="0"/>
                  <a:pt x="523310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876300" dist="673100" dir="8100000" sx="95000" sy="95000" algn="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3E04AD-5116-4BD8-A738-DB07366067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65268">
            <a:off x="5380290" y="2088395"/>
            <a:ext cx="1932329" cy="2300226"/>
          </a:xfrm>
          <a:custGeom>
            <a:avLst/>
            <a:gdLst>
              <a:gd name="connsiteX0" fmla="*/ 270952 w 1886014"/>
              <a:gd name="connsiteY0" fmla="*/ 22538 h 2280721"/>
              <a:gd name="connsiteX1" fmla="*/ 1579507 w 1886014"/>
              <a:gd name="connsiteY1" fmla="*/ 42 h 2280721"/>
              <a:gd name="connsiteX2" fmla="*/ 1858989 w 1886014"/>
              <a:gd name="connsiteY2" fmla="*/ 267272 h 2280721"/>
              <a:gd name="connsiteX3" fmla="*/ 1885980 w 1886014"/>
              <a:gd name="connsiteY3" fmla="*/ 1981490 h 2280721"/>
              <a:gd name="connsiteX4" fmla="*/ 1615062 w 1886014"/>
              <a:gd name="connsiteY4" fmla="*/ 2258183 h 2280721"/>
              <a:gd name="connsiteX5" fmla="*/ 306506 w 1886014"/>
              <a:gd name="connsiteY5" fmla="*/ 2280680 h 2280721"/>
              <a:gd name="connsiteX6" fmla="*/ 27024 w 1886014"/>
              <a:gd name="connsiteY6" fmla="*/ 2013449 h 2280721"/>
              <a:gd name="connsiteX7" fmla="*/ 34 w 1886014"/>
              <a:gd name="connsiteY7" fmla="*/ 299233 h 2280721"/>
              <a:gd name="connsiteX8" fmla="*/ 270952 w 1886014"/>
              <a:gd name="connsiteY8" fmla="*/ 22538 h 2280721"/>
              <a:gd name="connsiteX0" fmla="*/ 270952 w 1886014"/>
              <a:gd name="connsiteY0" fmla="*/ 1453 h 2259636"/>
              <a:gd name="connsiteX1" fmla="*/ 1569536 w 1886014"/>
              <a:gd name="connsiteY1" fmla="*/ 10809 h 2259636"/>
              <a:gd name="connsiteX2" fmla="*/ 1858989 w 1886014"/>
              <a:gd name="connsiteY2" fmla="*/ 246187 h 2259636"/>
              <a:gd name="connsiteX3" fmla="*/ 1885980 w 1886014"/>
              <a:gd name="connsiteY3" fmla="*/ 1960405 h 2259636"/>
              <a:gd name="connsiteX4" fmla="*/ 1615062 w 1886014"/>
              <a:gd name="connsiteY4" fmla="*/ 2237098 h 2259636"/>
              <a:gd name="connsiteX5" fmla="*/ 306506 w 1886014"/>
              <a:gd name="connsiteY5" fmla="*/ 2259595 h 2259636"/>
              <a:gd name="connsiteX6" fmla="*/ 27024 w 1886014"/>
              <a:gd name="connsiteY6" fmla="*/ 1992364 h 2259636"/>
              <a:gd name="connsiteX7" fmla="*/ 34 w 1886014"/>
              <a:gd name="connsiteY7" fmla="*/ 278148 h 2259636"/>
              <a:gd name="connsiteX8" fmla="*/ 270952 w 1886014"/>
              <a:gd name="connsiteY8" fmla="*/ 1453 h 2259636"/>
              <a:gd name="connsiteX0" fmla="*/ 270952 w 1886014"/>
              <a:gd name="connsiteY0" fmla="*/ 0 h 2258183"/>
              <a:gd name="connsiteX1" fmla="*/ 1569536 w 1886014"/>
              <a:gd name="connsiteY1" fmla="*/ 9356 h 2258183"/>
              <a:gd name="connsiteX2" fmla="*/ 1858989 w 1886014"/>
              <a:gd name="connsiteY2" fmla="*/ 244734 h 2258183"/>
              <a:gd name="connsiteX3" fmla="*/ 1885980 w 1886014"/>
              <a:gd name="connsiteY3" fmla="*/ 1958952 h 2258183"/>
              <a:gd name="connsiteX4" fmla="*/ 1615062 w 1886014"/>
              <a:gd name="connsiteY4" fmla="*/ 2235645 h 2258183"/>
              <a:gd name="connsiteX5" fmla="*/ 306506 w 1886014"/>
              <a:gd name="connsiteY5" fmla="*/ 2258142 h 2258183"/>
              <a:gd name="connsiteX6" fmla="*/ 27024 w 1886014"/>
              <a:gd name="connsiteY6" fmla="*/ 1990911 h 2258183"/>
              <a:gd name="connsiteX7" fmla="*/ 34 w 1886014"/>
              <a:gd name="connsiteY7" fmla="*/ 276695 h 2258183"/>
              <a:gd name="connsiteX8" fmla="*/ 270952 w 1886014"/>
              <a:gd name="connsiteY8" fmla="*/ 0 h 2258183"/>
              <a:gd name="connsiteX0" fmla="*/ 270952 w 1886014"/>
              <a:gd name="connsiteY0" fmla="*/ 0 h 2258183"/>
              <a:gd name="connsiteX1" fmla="*/ 1569536 w 1886014"/>
              <a:gd name="connsiteY1" fmla="*/ 9356 h 2258183"/>
              <a:gd name="connsiteX2" fmla="*/ 1853319 w 1886014"/>
              <a:gd name="connsiteY2" fmla="*/ 332201 h 2258183"/>
              <a:gd name="connsiteX3" fmla="*/ 1885980 w 1886014"/>
              <a:gd name="connsiteY3" fmla="*/ 1958952 h 2258183"/>
              <a:gd name="connsiteX4" fmla="*/ 1615062 w 1886014"/>
              <a:gd name="connsiteY4" fmla="*/ 2235645 h 2258183"/>
              <a:gd name="connsiteX5" fmla="*/ 306506 w 1886014"/>
              <a:gd name="connsiteY5" fmla="*/ 2258142 h 2258183"/>
              <a:gd name="connsiteX6" fmla="*/ 27024 w 1886014"/>
              <a:gd name="connsiteY6" fmla="*/ 1990911 h 2258183"/>
              <a:gd name="connsiteX7" fmla="*/ 34 w 1886014"/>
              <a:gd name="connsiteY7" fmla="*/ 276695 h 2258183"/>
              <a:gd name="connsiteX8" fmla="*/ 270952 w 1886014"/>
              <a:gd name="connsiteY8" fmla="*/ 0 h 2258183"/>
              <a:gd name="connsiteX0" fmla="*/ 270952 w 1886014"/>
              <a:gd name="connsiteY0" fmla="*/ 0 h 2258183"/>
              <a:gd name="connsiteX1" fmla="*/ 1569536 w 1886014"/>
              <a:gd name="connsiteY1" fmla="*/ 9356 h 2258183"/>
              <a:gd name="connsiteX2" fmla="*/ 1855692 w 1886014"/>
              <a:gd name="connsiteY2" fmla="*/ 322694 h 2258183"/>
              <a:gd name="connsiteX3" fmla="*/ 1885980 w 1886014"/>
              <a:gd name="connsiteY3" fmla="*/ 1958952 h 2258183"/>
              <a:gd name="connsiteX4" fmla="*/ 1615062 w 1886014"/>
              <a:gd name="connsiteY4" fmla="*/ 2235645 h 2258183"/>
              <a:gd name="connsiteX5" fmla="*/ 306506 w 1886014"/>
              <a:gd name="connsiteY5" fmla="*/ 2258142 h 2258183"/>
              <a:gd name="connsiteX6" fmla="*/ 27024 w 1886014"/>
              <a:gd name="connsiteY6" fmla="*/ 1990911 h 2258183"/>
              <a:gd name="connsiteX7" fmla="*/ 34 w 1886014"/>
              <a:gd name="connsiteY7" fmla="*/ 276695 h 2258183"/>
              <a:gd name="connsiteX8" fmla="*/ 270952 w 1886014"/>
              <a:gd name="connsiteY8" fmla="*/ 0 h 2258183"/>
              <a:gd name="connsiteX0" fmla="*/ 270952 w 1886014"/>
              <a:gd name="connsiteY0" fmla="*/ 0 h 2258183"/>
              <a:gd name="connsiteX1" fmla="*/ 1569536 w 1886014"/>
              <a:gd name="connsiteY1" fmla="*/ 9356 h 2258183"/>
              <a:gd name="connsiteX2" fmla="*/ 1855692 w 1886014"/>
              <a:gd name="connsiteY2" fmla="*/ 322694 h 2258183"/>
              <a:gd name="connsiteX3" fmla="*/ 1885980 w 1886014"/>
              <a:gd name="connsiteY3" fmla="*/ 1958952 h 2258183"/>
              <a:gd name="connsiteX4" fmla="*/ 1615062 w 1886014"/>
              <a:gd name="connsiteY4" fmla="*/ 2235645 h 2258183"/>
              <a:gd name="connsiteX5" fmla="*/ 306506 w 1886014"/>
              <a:gd name="connsiteY5" fmla="*/ 2258142 h 2258183"/>
              <a:gd name="connsiteX6" fmla="*/ 27024 w 1886014"/>
              <a:gd name="connsiteY6" fmla="*/ 1990911 h 2258183"/>
              <a:gd name="connsiteX7" fmla="*/ 34 w 1886014"/>
              <a:gd name="connsiteY7" fmla="*/ 276695 h 2258183"/>
              <a:gd name="connsiteX8" fmla="*/ 270952 w 1886014"/>
              <a:gd name="connsiteY8" fmla="*/ 0 h 2258183"/>
              <a:gd name="connsiteX0" fmla="*/ 270952 w 1886014"/>
              <a:gd name="connsiteY0" fmla="*/ 0 h 2258182"/>
              <a:gd name="connsiteX1" fmla="*/ 1569536 w 1886014"/>
              <a:gd name="connsiteY1" fmla="*/ 9356 h 2258182"/>
              <a:gd name="connsiteX2" fmla="*/ 1855692 w 1886014"/>
              <a:gd name="connsiteY2" fmla="*/ 322694 h 2258182"/>
              <a:gd name="connsiteX3" fmla="*/ 1885980 w 1886014"/>
              <a:gd name="connsiteY3" fmla="*/ 1958952 h 2258182"/>
              <a:gd name="connsiteX4" fmla="*/ 1615062 w 1886014"/>
              <a:gd name="connsiteY4" fmla="*/ 2235645 h 2258182"/>
              <a:gd name="connsiteX5" fmla="*/ 306506 w 1886014"/>
              <a:gd name="connsiteY5" fmla="*/ 2258142 h 2258182"/>
              <a:gd name="connsiteX6" fmla="*/ 32965 w 1886014"/>
              <a:gd name="connsiteY6" fmla="*/ 1987343 h 2258182"/>
              <a:gd name="connsiteX7" fmla="*/ 34 w 1886014"/>
              <a:gd name="connsiteY7" fmla="*/ 276695 h 2258182"/>
              <a:gd name="connsiteX8" fmla="*/ 270952 w 1886014"/>
              <a:gd name="connsiteY8" fmla="*/ 0 h 2258182"/>
              <a:gd name="connsiteX0" fmla="*/ 270952 w 1886014"/>
              <a:gd name="connsiteY0" fmla="*/ 0 h 2235645"/>
              <a:gd name="connsiteX1" fmla="*/ 1569536 w 1886014"/>
              <a:gd name="connsiteY1" fmla="*/ 9356 h 2235645"/>
              <a:gd name="connsiteX2" fmla="*/ 1855692 w 1886014"/>
              <a:gd name="connsiteY2" fmla="*/ 322694 h 2235645"/>
              <a:gd name="connsiteX3" fmla="*/ 1885980 w 1886014"/>
              <a:gd name="connsiteY3" fmla="*/ 1958952 h 2235645"/>
              <a:gd name="connsiteX4" fmla="*/ 1615062 w 1886014"/>
              <a:gd name="connsiteY4" fmla="*/ 2235645 h 2235645"/>
              <a:gd name="connsiteX5" fmla="*/ 287474 w 1886014"/>
              <a:gd name="connsiteY5" fmla="*/ 2212991 h 2235645"/>
              <a:gd name="connsiteX6" fmla="*/ 32965 w 1886014"/>
              <a:gd name="connsiteY6" fmla="*/ 1987343 h 2235645"/>
              <a:gd name="connsiteX7" fmla="*/ 34 w 1886014"/>
              <a:gd name="connsiteY7" fmla="*/ 276695 h 2235645"/>
              <a:gd name="connsiteX8" fmla="*/ 270952 w 1886014"/>
              <a:gd name="connsiteY8" fmla="*/ 0 h 2235645"/>
              <a:gd name="connsiteX0" fmla="*/ 272552 w 1886014"/>
              <a:gd name="connsiteY0" fmla="*/ 0 h 2245093"/>
              <a:gd name="connsiteX1" fmla="*/ 1569536 w 1886014"/>
              <a:gd name="connsiteY1" fmla="*/ 18804 h 2245093"/>
              <a:gd name="connsiteX2" fmla="*/ 1855692 w 1886014"/>
              <a:gd name="connsiteY2" fmla="*/ 332142 h 2245093"/>
              <a:gd name="connsiteX3" fmla="*/ 1885980 w 1886014"/>
              <a:gd name="connsiteY3" fmla="*/ 1968400 h 2245093"/>
              <a:gd name="connsiteX4" fmla="*/ 1615062 w 1886014"/>
              <a:gd name="connsiteY4" fmla="*/ 2245093 h 2245093"/>
              <a:gd name="connsiteX5" fmla="*/ 287474 w 1886014"/>
              <a:gd name="connsiteY5" fmla="*/ 2222439 h 2245093"/>
              <a:gd name="connsiteX6" fmla="*/ 32965 w 1886014"/>
              <a:gd name="connsiteY6" fmla="*/ 1996791 h 2245093"/>
              <a:gd name="connsiteX7" fmla="*/ 34 w 1886014"/>
              <a:gd name="connsiteY7" fmla="*/ 286143 h 2245093"/>
              <a:gd name="connsiteX8" fmla="*/ 272552 w 1886014"/>
              <a:gd name="connsiteY8" fmla="*/ 0 h 2245093"/>
              <a:gd name="connsiteX0" fmla="*/ 272552 w 1886014"/>
              <a:gd name="connsiteY0" fmla="*/ 0 h 2245093"/>
              <a:gd name="connsiteX1" fmla="*/ 1569536 w 1886014"/>
              <a:gd name="connsiteY1" fmla="*/ 18804 h 2245093"/>
              <a:gd name="connsiteX2" fmla="*/ 1855692 w 1886014"/>
              <a:gd name="connsiteY2" fmla="*/ 332142 h 2245093"/>
              <a:gd name="connsiteX3" fmla="*/ 1885980 w 1886014"/>
              <a:gd name="connsiteY3" fmla="*/ 1968400 h 2245093"/>
              <a:gd name="connsiteX4" fmla="*/ 1615062 w 1886014"/>
              <a:gd name="connsiteY4" fmla="*/ 2245093 h 2245093"/>
              <a:gd name="connsiteX5" fmla="*/ 287474 w 1886014"/>
              <a:gd name="connsiteY5" fmla="*/ 2222439 h 2245093"/>
              <a:gd name="connsiteX6" fmla="*/ 32965 w 1886014"/>
              <a:gd name="connsiteY6" fmla="*/ 1996791 h 2245093"/>
              <a:gd name="connsiteX7" fmla="*/ 34 w 1886014"/>
              <a:gd name="connsiteY7" fmla="*/ 286143 h 2245093"/>
              <a:gd name="connsiteX8" fmla="*/ 272552 w 1886014"/>
              <a:gd name="connsiteY8" fmla="*/ 0 h 2245093"/>
              <a:gd name="connsiteX0" fmla="*/ 272552 w 1886014"/>
              <a:gd name="connsiteY0" fmla="*/ 0 h 2245093"/>
              <a:gd name="connsiteX1" fmla="*/ 1569536 w 1886014"/>
              <a:gd name="connsiteY1" fmla="*/ 18804 h 2245093"/>
              <a:gd name="connsiteX2" fmla="*/ 1855692 w 1886014"/>
              <a:gd name="connsiteY2" fmla="*/ 332142 h 2245093"/>
              <a:gd name="connsiteX3" fmla="*/ 1885980 w 1886014"/>
              <a:gd name="connsiteY3" fmla="*/ 1968400 h 2245093"/>
              <a:gd name="connsiteX4" fmla="*/ 1615062 w 1886014"/>
              <a:gd name="connsiteY4" fmla="*/ 2245093 h 2245093"/>
              <a:gd name="connsiteX5" fmla="*/ 287474 w 1886014"/>
              <a:gd name="connsiteY5" fmla="*/ 2222439 h 2245093"/>
              <a:gd name="connsiteX6" fmla="*/ 32965 w 1886014"/>
              <a:gd name="connsiteY6" fmla="*/ 1996791 h 2245093"/>
              <a:gd name="connsiteX7" fmla="*/ 34 w 1886014"/>
              <a:gd name="connsiteY7" fmla="*/ 286143 h 2245093"/>
              <a:gd name="connsiteX8" fmla="*/ 272552 w 1886014"/>
              <a:gd name="connsiteY8" fmla="*/ 0 h 2245093"/>
              <a:gd name="connsiteX0" fmla="*/ 272552 w 1886014"/>
              <a:gd name="connsiteY0" fmla="*/ 0 h 2245093"/>
              <a:gd name="connsiteX1" fmla="*/ 1569536 w 1886014"/>
              <a:gd name="connsiteY1" fmla="*/ 18804 h 2245093"/>
              <a:gd name="connsiteX2" fmla="*/ 1855692 w 1886014"/>
              <a:gd name="connsiteY2" fmla="*/ 332142 h 2245093"/>
              <a:gd name="connsiteX3" fmla="*/ 1885980 w 1886014"/>
              <a:gd name="connsiteY3" fmla="*/ 1968400 h 2245093"/>
              <a:gd name="connsiteX4" fmla="*/ 1615062 w 1886014"/>
              <a:gd name="connsiteY4" fmla="*/ 2245093 h 2245093"/>
              <a:gd name="connsiteX5" fmla="*/ 287474 w 1886014"/>
              <a:gd name="connsiteY5" fmla="*/ 2222439 h 2245093"/>
              <a:gd name="connsiteX6" fmla="*/ 32965 w 1886014"/>
              <a:gd name="connsiteY6" fmla="*/ 1996791 h 2245093"/>
              <a:gd name="connsiteX7" fmla="*/ 34 w 1886014"/>
              <a:gd name="connsiteY7" fmla="*/ 286143 h 2245093"/>
              <a:gd name="connsiteX8" fmla="*/ 272552 w 1886014"/>
              <a:gd name="connsiteY8" fmla="*/ 0 h 2245093"/>
              <a:gd name="connsiteX0" fmla="*/ 272552 w 1886014"/>
              <a:gd name="connsiteY0" fmla="*/ 0 h 2245093"/>
              <a:gd name="connsiteX1" fmla="*/ 1569536 w 1886014"/>
              <a:gd name="connsiteY1" fmla="*/ 18804 h 2245093"/>
              <a:gd name="connsiteX2" fmla="*/ 1855692 w 1886014"/>
              <a:gd name="connsiteY2" fmla="*/ 332142 h 2245093"/>
              <a:gd name="connsiteX3" fmla="*/ 1885980 w 1886014"/>
              <a:gd name="connsiteY3" fmla="*/ 1968400 h 2245093"/>
              <a:gd name="connsiteX4" fmla="*/ 1615062 w 1886014"/>
              <a:gd name="connsiteY4" fmla="*/ 2245093 h 2245093"/>
              <a:gd name="connsiteX5" fmla="*/ 287474 w 1886014"/>
              <a:gd name="connsiteY5" fmla="*/ 2222439 h 2245093"/>
              <a:gd name="connsiteX6" fmla="*/ 32965 w 1886014"/>
              <a:gd name="connsiteY6" fmla="*/ 1996791 h 2245093"/>
              <a:gd name="connsiteX7" fmla="*/ 34 w 1886014"/>
              <a:gd name="connsiteY7" fmla="*/ 286143 h 2245093"/>
              <a:gd name="connsiteX8" fmla="*/ 272552 w 1886014"/>
              <a:gd name="connsiteY8" fmla="*/ 0 h 224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6014" h="2245093">
                <a:moveTo>
                  <a:pt x="272552" y="0"/>
                </a:moveTo>
                <a:cubicBezTo>
                  <a:pt x="734826" y="1622"/>
                  <a:pt x="1099414" y="6135"/>
                  <a:pt x="1569536" y="18804"/>
                </a:cubicBezTo>
                <a:cubicBezTo>
                  <a:pt x="1721525" y="16190"/>
                  <a:pt x="1843564" y="136074"/>
                  <a:pt x="1855692" y="332142"/>
                </a:cubicBezTo>
                <a:lnTo>
                  <a:pt x="1885980" y="1968400"/>
                </a:lnTo>
                <a:cubicBezTo>
                  <a:pt x="1888345" y="2118601"/>
                  <a:pt x="1767051" y="2242480"/>
                  <a:pt x="1615062" y="2245093"/>
                </a:cubicBezTo>
                <a:lnTo>
                  <a:pt x="287474" y="2222439"/>
                </a:lnTo>
                <a:cubicBezTo>
                  <a:pt x="135484" y="2225052"/>
                  <a:pt x="35330" y="2146991"/>
                  <a:pt x="32965" y="1996791"/>
                </a:cubicBezTo>
                <a:lnTo>
                  <a:pt x="34" y="286143"/>
                </a:lnTo>
                <a:cubicBezTo>
                  <a:pt x="-2331" y="135941"/>
                  <a:pt x="120562" y="2613"/>
                  <a:pt x="272552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6FCFA5-02D8-469E-AEFA-9558467B1861}"/>
              </a:ext>
            </a:extLst>
          </p:cNvPr>
          <p:cNvGrpSpPr/>
          <p:nvPr userDrawn="1"/>
        </p:nvGrpSpPr>
        <p:grpSpPr>
          <a:xfrm>
            <a:off x="11839592" y="3142549"/>
            <a:ext cx="130952" cy="603494"/>
            <a:chOff x="209567" y="6045896"/>
            <a:chExt cx="102814" cy="473820"/>
          </a:xfrm>
          <a:solidFill>
            <a:schemeClr val="bg1">
              <a:lumMod val="75000"/>
            </a:schemeClr>
          </a:solidFill>
        </p:grpSpPr>
        <p:pic>
          <p:nvPicPr>
            <p:cNvPr id="21" name="8f512ee0-7b29-4691-9d21-68d3086c190c">
              <a:extLst>
                <a:ext uri="{FF2B5EF4-FFF2-40B4-BE49-F238E27FC236}">
                  <a16:creationId xmlns:a16="http://schemas.microsoft.com/office/drawing/2014/main" id="{B82360DA-6BFC-4E32-99AC-9EB7A64066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9567" y="6416902"/>
              <a:ext cx="102814" cy="102814"/>
            </a:xfrm>
            <a:prstGeom prst="rect">
              <a:avLst/>
            </a:prstGeom>
          </p:spPr>
        </p:pic>
        <p:pic>
          <p:nvPicPr>
            <p:cNvPr id="22" name="2f640e7e-3113-4cd3-be4c-d576bca17f5b">
              <a:extLst>
                <a:ext uri="{FF2B5EF4-FFF2-40B4-BE49-F238E27FC236}">
                  <a16:creationId xmlns:a16="http://schemas.microsoft.com/office/drawing/2014/main" id="{88D61B47-0447-4C50-A48B-5B06E54F9B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8230" y="6235316"/>
              <a:ext cx="85488" cy="85488"/>
            </a:xfrm>
            <a:prstGeom prst="rect">
              <a:avLst/>
            </a:prstGeom>
          </p:spPr>
        </p:pic>
        <p:pic>
          <p:nvPicPr>
            <p:cNvPr id="23" name="c6b6852a-8caa-4624-bd4b-b59c68b17755">
              <a:extLst>
                <a:ext uri="{FF2B5EF4-FFF2-40B4-BE49-F238E27FC236}">
                  <a16:creationId xmlns:a16="http://schemas.microsoft.com/office/drawing/2014/main" id="{6D5FC979-5667-46BF-BD37-7F4D5124C6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4313" y="6045896"/>
              <a:ext cx="93322" cy="93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066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0.392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40782 -0.00532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2" grpId="0" animBg="1"/>
      <p:bldP spid="12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gradFill>
          <a:gsLst>
            <a:gs pos="0">
              <a:srgbClr val="FCFCFF"/>
            </a:gs>
            <a:gs pos="100000">
              <a:schemeClr val="accent1">
                <a:lumMod val="20000"/>
                <a:lumOff val="80000"/>
              </a:schemeClr>
            </a:gs>
          </a:gsLst>
          <a:lin ang="5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0E3D327-79C7-4AC0-ACDB-6C593F1F65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46905" y="2910113"/>
            <a:ext cx="1277258" cy="1277258"/>
          </a:xfrm>
          <a:custGeom>
            <a:avLst/>
            <a:gdLst>
              <a:gd name="connsiteX0" fmla="*/ 638629 w 1277258"/>
              <a:gd name="connsiteY0" fmla="*/ 0 h 1277258"/>
              <a:gd name="connsiteX1" fmla="*/ 1277258 w 1277258"/>
              <a:gd name="connsiteY1" fmla="*/ 638629 h 1277258"/>
              <a:gd name="connsiteX2" fmla="*/ 638629 w 1277258"/>
              <a:gd name="connsiteY2" fmla="*/ 1277258 h 1277258"/>
              <a:gd name="connsiteX3" fmla="*/ 0 w 1277258"/>
              <a:gd name="connsiteY3" fmla="*/ 638629 h 1277258"/>
              <a:gd name="connsiteX4" fmla="*/ 638629 w 1277258"/>
              <a:gd name="connsiteY4" fmla="*/ 0 h 127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7258" h="1277258">
                <a:moveTo>
                  <a:pt x="638629" y="0"/>
                </a:moveTo>
                <a:cubicBezTo>
                  <a:pt x="991334" y="0"/>
                  <a:pt x="1277258" y="285924"/>
                  <a:pt x="1277258" y="638629"/>
                </a:cubicBezTo>
                <a:cubicBezTo>
                  <a:pt x="1277258" y="991334"/>
                  <a:pt x="991334" y="1277258"/>
                  <a:pt x="638629" y="1277258"/>
                </a:cubicBezTo>
                <a:cubicBezTo>
                  <a:pt x="285924" y="1277258"/>
                  <a:pt x="0" y="991334"/>
                  <a:pt x="0" y="638629"/>
                </a:cubicBezTo>
                <a:cubicBezTo>
                  <a:pt x="0" y="285924"/>
                  <a:pt x="285924" y="0"/>
                  <a:pt x="638629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7F30D9-4F91-4686-AE00-98C97B5A69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5606" y="2394856"/>
            <a:ext cx="1277258" cy="1277258"/>
          </a:xfrm>
          <a:custGeom>
            <a:avLst/>
            <a:gdLst>
              <a:gd name="connsiteX0" fmla="*/ 638629 w 1277258"/>
              <a:gd name="connsiteY0" fmla="*/ 0 h 1277258"/>
              <a:gd name="connsiteX1" fmla="*/ 1277258 w 1277258"/>
              <a:gd name="connsiteY1" fmla="*/ 638629 h 1277258"/>
              <a:gd name="connsiteX2" fmla="*/ 638629 w 1277258"/>
              <a:gd name="connsiteY2" fmla="*/ 1277258 h 1277258"/>
              <a:gd name="connsiteX3" fmla="*/ 0 w 1277258"/>
              <a:gd name="connsiteY3" fmla="*/ 638629 h 1277258"/>
              <a:gd name="connsiteX4" fmla="*/ 638629 w 1277258"/>
              <a:gd name="connsiteY4" fmla="*/ 0 h 127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7258" h="1277258">
                <a:moveTo>
                  <a:pt x="638629" y="0"/>
                </a:moveTo>
                <a:cubicBezTo>
                  <a:pt x="991334" y="0"/>
                  <a:pt x="1277258" y="285924"/>
                  <a:pt x="1277258" y="638629"/>
                </a:cubicBezTo>
                <a:cubicBezTo>
                  <a:pt x="1277258" y="991334"/>
                  <a:pt x="991334" y="1277258"/>
                  <a:pt x="638629" y="1277258"/>
                </a:cubicBezTo>
                <a:cubicBezTo>
                  <a:pt x="285924" y="1277258"/>
                  <a:pt x="0" y="991334"/>
                  <a:pt x="0" y="638629"/>
                </a:cubicBezTo>
                <a:cubicBezTo>
                  <a:pt x="0" y="285924"/>
                  <a:pt x="285924" y="0"/>
                  <a:pt x="638629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492B13B-513E-4004-ABDA-0D17493770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02447" y="2910114"/>
            <a:ext cx="1277258" cy="1277258"/>
          </a:xfrm>
          <a:custGeom>
            <a:avLst/>
            <a:gdLst>
              <a:gd name="connsiteX0" fmla="*/ 638629 w 1277258"/>
              <a:gd name="connsiteY0" fmla="*/ 0 h 1277258"/>
              <a:gd name="connsiteX1" fmla="*/ 1277258 w 1277258"/>
              <a:gd name="connsiteY1" fmla="*/ 638629 h 1277258"/>
              <a:gd name="connsiteX2" fmla="*/ 638629 w 1277258"/>
              <a:gd name="connsiteY2" fmla="*/ 1277258 h 1277258"/>
              <a:gd name="connsiteX3" fmla="*/ 0 w 1277258"/>
              <a:gd name="connsiteY3" fmla="*/ 638629 h 1277258"/>
              <a:gd name="connsiteX4" fmla="*/ 638629 w 1277258"/>
              <a:gd name="connsiteY4" fmla="*/ 0 h 127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7258" h="1277258">
                <a:moveTo>
                  <a:pt x="638629" y="0"/>
                </a:moveTo>
                <a:cubicBezTo>
                  <a:pt x="991334" y="0"/>
                  <a:pt x="1277258" y="285924"/>
                  <a:pt x="1277258" y="638629"/>
                </a:cubicBezTo>
                <a:cubicBezTo>
                  <a:pt x="1277258" y="991334"/>
                  <a:pt x="991334" y="1277258"/>
                  <a:pt x="638629" y="1277258"/>
                </a:cubicBezTo>
                <a:cubicBezTo>
                  <a:pt x="285924" y="1277258"/>
                  <a:pt x="0" y="991334"/>
                  <a:pt x="0" y="638629"/>
                </a:cubicBezTo>
                <a:cubicBezTo>
                  <a:pt x="0" y="285924"/>
                  <a:pt x="285924" y="0"/>
                  <a:pt x="638629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357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63959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63959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63959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2" grpId="0" animBg="1"/>
      <p:bldP spid="12" grpId="1" animBg="1"/>
      <p:bldP spid="11" grpId="0" animBg="1"/>
      <p:bldP spid="11" grpId="1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gradFill>
          <a:gsLst>
            <a:gs pos="0">
              <a:srgbClr val="FCFCFF"/>
            </a:gs>
            <a:gs pos="100000">
              <a:schemeClr val="accent1">
                <a:lumMod val="20000"/>
                <a:lumOff val="80000"/>
              </a:schemeClr>
            </a:gs>
          </a:gsLst>
          <a:lin ang="5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207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gradFill>
          <a:gsLst>
            <a:gs pos="0">
              <a:srgbClr val="FCFCFF"/>
            </a:gs>
            <a:gs pos="100000">
              <a:schemeClr val="accent1">
                <a:lumMod val="20000"/>
                <a:lumOff val="80000"/>
              </a:schemeClr>
            </a:gs>
          </a:gsLst>
          <a:lin ang="5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51C6F40-0EFC-40D0-BCF7-B0A2BDF31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0" cy="3016577"/>
          </a:xfrm>
          <a:custGeom>
            <a:avLst/>
            <a:gdLst>
              <a:gd name="connsiteX0" fmla="*/ 0 w 12192000"/>
              <a:gd name="connsiteY0" fmla="*/ 0 h 3016577"/>
              <a:gd name="connsiteX1" fmla="*/ 12192000 w 12192000"/>
              <a:gd name="connsiteY1" fmla="*/ 0 h 3016577"/>
              <a:gd name="connsiteX2" fmla="*/ 12192000 w 12192000"/>
              <a:gd name="connsiteY2" fmla="*/ 3016577 h 3016577"/>
              <a:gd name="connsiteX3" fmla="*/ 0 w 12192000"/>
              <a:gd name="connsiteY3" fmla="*/ 3016577 h 301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16577">
                <a:moveTo>
                  <a:pt x="0" y="0"/>
                </a:moveTo>
                <a:lnTo>
                  <a:pt x="12192000" y="0"/>
                </a:lnTo>
                <a:lnTo>
                  <a:pt x="12192000" y="3016577"/>
                </a:lnTo>
                <a:lnTo>
                  <a:pt x="0" y="3016577"/>
                </a:ln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571500" dist="660400" dir="2700000" sx="101000" sy="101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C2A3026-424F-4CB9-A80B-2D7CA6BA2A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1773" y="1967293"/>
            <a:ext cx="2045617" cy="2045617"/>
          </a:xfrm>
          <a:custGeom>
            <a:avLst/>
            <a:gdLst>
              <a:gd name="connsiteX0" fmla="*/ 303242 w 2045617"/>
              <a:gd name="connsiteY0" fmla="*/ 0 h 2045617"/>
              <a:gd name="connsiteX1" fmla="*/ 1742375 w 2045617"/>
              <a:gd name="connsiteY1" fmla="*/ 0 h 2045617"/>
              <a:gd name="connsiteX2" fmla="*/ 2045617 w 2045617"/>
              <a:gd name="connsiteY2" fmla="*/ 303242 h 2045617"/>
              <a:gd name="connsiteX3" fmla="*/ 2045617 w 2045617"/>
              <a:gd name="connsiteY3" fmla="*/ 1742375 h 2045617"/>
              <a:gd name="connsiteX4" fmla="*/ 1742375 w 2045617"/>
              <a:gd name="connsiteY4" fmla="*/ 2045617 h 2045617"/>
              <a:gd name="connsiteX5" fmla="*/ 303242 w 2045617"/>
              <a:gd name="connsiteY5" fmla="*/ 2045617 h 2045617"/>
              <a:gd name="connsiteX6" fmla="*/ 0 w 2045617"/>
              <a:gd name="connsiteY6" fmla="*/ 1742375 h 2045617"/>
              <a:gd name="connsiteX7" fmla="*/ 0 w 2045617"/>
              <a:gd name="connsiteY7" fmla="*/ 303242 h 2045617"/>
              <a:gd name="connsiteX8" fmla="*/ 303242 w 2045617"/>
              <a:gd name="connsiteY8" fmla="*/ 0 h 204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5617" h="2045617">
                <a:moveTo>
                  <a:pt x="303242" y="0"/>
                </a:moveTo>
                <a:lnTo>
                  <a:pt x="1742375" y="0"/>
                </a:lnTo>
                <a:cubicBezTo>
                  <a:pt x="1909851" y="0"/>
                  <a:pt x="2045617" y="135766"/>
                  <a:pt x="2045617" y="303242"/>
                </a:cubicBezTo>
                <a:lnTo>
                  <a:pt x="2045617" y="1742375"/>
                </a:lnTo>
                <a:cubicBezTo>
                  <a:pt x="2045617" y="1909851"/>
                  <a:pt x="1909851" y="2045617"/>
                  <a:pt x="1742375" y="2045617"/>
                </a:cubicBezTo>
                <a:lnTo>
                  <a:pt x="303242" y="2045617"/>
                </a:lnTo>
                <a:cubicBezTo>
                  <a:pt x="135766" y="2045617"/>
                  <a:pt x="0" y="1909851"/>
                  <a:pt x="0" y="1742375"/>
                </a:cubicBezTo>
                <a:lnTo>
                  <a:pt x="0" y="303242"/>
                </a:lnTo>
                <a:cubicBezTo>
                  <a:pt x="0" y="135766"/>
                  <a:pt x="135766" y="0"/>
                  <a:pt x="303242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571500" dist="660400" dir="2700000" sx="101000" sy="101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882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0.392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00117 -0.4676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gradFill>
          <a:gsLst>
            <a:gs pos="0">
              <a:srgbClr val="FCFCFF"/>
            </a:gs>
            <a:gs pos="100000">
              <a:schemeClr val="accent1">
                <a:lumMod val="20000"/>
                <a:lumOff val="80000"/>
              </a:schemeClr>
            </a:gs>
          </a:gsLst>
          <a:lin ang="5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F03429F1-975A-4AD4-B6FA-D12EA259AE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59119" y="4731033"/>
            <a:ext cx="1210330" cy="1210330"/>
          </a:xfrm>
          <a:prstGeom prst="roundRect">
            <a:avLst/>
          </a:prstGeom>
          <a:solidFill>
            <a:schemeClr val="bg1">
              <a:lumMod val="65000"/>
              <a:alpha val="10000"/>
            </a:schemeClr>
          </a:solidFill>
          <a:ln w="76200">
            <a:solidFill>
              <a:schemeClr val="bg1"/>
            </a:solidFill>
          </a:ln>
          <a:effectLst>
            <a:outerShdw blurRad="762000" dist="584200" dir="8700000" sx="91000" sy="91000" algn="tr" rotWithShape="0">
              <a:prstClr val="black">
                <a:alpha val="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E70FCB81-EB48-460D-A2C5-3BF7B64A77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84362" y="3429272"/>
            <a:ext cx="1065906" cy="1065906"/>
          </a:xfrm>
          <a:prstGeom prst="roundRect">
            <a:avLst/>
          </a:prstGeom>
          <a:solidFill>
            <a:schemeClr val="bg1">
              <a:lumMod val="65000"/>
              <a:alpha val="10000"/>
            </a:schemeClr>
          </a:solidFill>
          <a:ln w="76200">
            <a:solidFill>
              <a:schemeClr val="bg1"/>
            </a:solidFill>
          </a:ln>
          <a:effectLst>
            <a:outerShdw blurRad="762000" dist="584200" dir="8700000" sx="91000" sy="91000" algn="tr" rotWithShape="0">
              <a:prstClr val="black">
                <a:alpha val="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07EAFF66-8632-4A67-AF00-2D00871F3DE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51712" y="2764842"/>
            <a:ext cx="1210330" cy="1210330"/>
          </a:xfrm>
          <a:prstGeom prst="roundRect">
            <a:avLst/>
          </a:prstGeom>
          <a:solidFill>
            <a:schemeClr val="bg1">
              <a:lumMod val="65000"/>
              <a:alpha val="10000"/>
            </a:schemeClr>
          </a:solidFill>
          <a:ln w="76200">
            <a:solidFill>
              <a:schemeClr val="bg1"/>
            </a:solidFill>
          </a:ln>
          <a:effectLst>
            <a:outerShdw blurRad="762000" dist="584200" dir="8700000" sx="91000" sy="91000" algn="tr" rotWithShape="0">
              <a:prstClr val="black">
                <a:alpha val="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F377F4CA-3773-4ADD-ABB4-00FDCAAC00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5364" y="1785280"/>
            <a:ext cx="1450510" cy="1450510"/>
          </a:xfrm>
          <a:prstGeom prst="roundRect">
            <a:avLst/>
          </a:prstGeom>
          <a:solidFill>
            <a:schemeClr val="bg1">
              <a:lumMod val="65000"/>
              <a:alpha val="10000"/>
            </a:schemeClr>
          </a:solidFill>
          <a:ln w="76200">
            <a:solidFill>
              <a:schemeClr val="bg1"/>
            </a:solidFill>
          </a:ln>
          <a:effectLst>
            <a:outerShdw blurRad="762000" dist="584200" dir="8700000" sx="91000" sy="91000" algn="tr" rotWithShape="0">
              <a:prstClr val="black">
                <a:alpha val="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D9725632-04FB-4309-901D-35978F37B8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36375" y="673853"/>
            <a:ext cx="1450510" cy="1450510"/>
          </a:xfrm>
          <a:prstGeom prst="roundRect">
            <a:avLst/>
          </a:prstGeom>
          <a:solidFill>
            <a:schemeClr val="bg1">
              <a:lumMod val="65000"/>
              <a:alpha val="10000"/>
            </a:schemeClr>
          </a:solidFill>
          <a:ln w="76200">
            <a:solidFill>
              <a:schemeClr val="bg1"/>
            </a:solidFill>
          </a:ln>
          <a:effectLst>
            <a:outerShdw blurRad="762000" dist="584200" dir="8700000" sx="91000" sy="91000" algn="tr" rotWithShape="0">
              <a:prstClr val="black">
                <a:alpha val="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93F1D061-72A3-4AFB-99F5-E2084440E6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49790" y="4403729"/>
            <a:ext cx="1789590" cy="1789592"/>
          </a:xfrm>
          <a:prstGeom prst="roundRect">
            <a:avLst/>
          </a:prstGeom>
          <a:solidFill>
            <a:schemeClr val="bg1">
              <a:lumMod val="65000"/>
              <a:alpha val="10000"/>
            </a:schemeClr>
          </a:solidFill>
          <a:ln w="76200">
            <a:solidFill>
              <a:schemeClr val="bg1"/>
            </a:solidFill>
          </a:ln>
          <a:effectLst>
            <a:outerShdw blurRad="762000" dist="584200" dir="8700000" sx="91000" sy="91000" algn="tr" rotWithShape="0">
              <a:prstClr val="black">
                <a:alpha val="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D0F20F7-4FF5-4FFB-BFE0-F17A781966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70251" y="2382544"/>
            <a:ext cx="2451498" cy="2451500"/>
          </a:xfrm>
          <a:prstGeom prst="roundRect">
            <a:avLst/>
          </a:prstGeom>
          <a:solidFill>
            <a:schemeClr val="bg1">
              <a:lumMod val="65000"/>
              <a:alpha val="10000"/>
            </a:schemeClr>
          </a:solidFill>
          <a:ln w="76200">
            <a:solidFill>
              <a:schemeClr val="bg1"/>
            </a:solidFill>
          </a:ln>
          <a:effectLst>
            <a:outerShdw blurRad="762000" dist="584200" dir="8700000" sx="91000" sy="91000" algn="tr" rotWithShape="0">
              <a:prstClr val="black">
                <a:alpha val="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2.5E-6 0.39259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4.16667E-7 0.60324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2.5E-6 0.39259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2.08333E-7 0.16019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0.86528 " pathEditMode="relative" rAng="0" ptsTypes="AA">
                                      <p:cBhvr>
                                        <p:cTn id="29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6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0.86528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6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3.33333E-6 0.41157 " pathEditMode="relative" rAng="0" ptsTypes="AA">
                                      <p:cBhvr>
                                        <p:cTn id="39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gradFill>
          <a:gsLst>
            <a:gs pos="0">
              <a:srgbClr val="FCFCFF"/>
            </a:gs>
            <a:gs pos="100000">
              <a:schemeClr val="accent1">
                <a:lumMod val="20000"/>
                <a:lumOff val="80000"/>
              </a:schemeClr>
            </a:gs>
          </a:gsLst>
          <a:lin ang="5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3C82EE-CEE3-4AC6-93C6-42D9639EB6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27395" y="945334"/>
            <a:ext cx="7537210" cy="4967333"/>
          </a:xfrm>
          <a:custGeom>
            <a:avLst/>
            <a:gdLst>
              <a:gd name="connsiteX0" fmla="*/ 7481990 w 7537210"/>
              <a:gd name="connsiteY0" fmla="*/ 2373780 h 4967333"/>
              <a:gd name="connsiteX1" fmla="*/ 7537210 w 7537210"/>
              <a:gd name="connsiteY1" fmla="*/ 2373780 h 4967333"/>
              <a:gd name="connsiteX2" fmla="*/ 7537210 w 7537210"/>
              <a:gd name="connsiteY2" fmla="*/ 4967333 h 4967333"/>
              <a:gd name="connsiteX3" fmla="*/ 6935135 w 7537210"/>
              <a:gd name="connsiteY3" fmla="*/ 4967333 h 4967333"/>
              <a:gd name="connsiteX4" fmla="*/ 6935135 w 7537210"/>
              <a:gd name="connsiteY4" fmla="*/ 3050669 h 4967333"/>
              <a:gd name="connsiteX5" fmla="*/ 6343748 w 7537210"/>
              <a:gd name="connsiteY5" fmla="*/ 3223454 h 4967333"/>
              <a:gd name="connsiteX6" fmla="*/ 6343748 w 7537210"/>
              <a:gd name="connsiteY6" fmla="*/ 2767444 h 4967333"/>
              <a:gd name="connsiteX7" fmla="*/ 4963088 w 7537210"/>
              <a:gd name="connsiteY7" fmla="*/ 2336373 h 4967333"/>
              <a:gd name="connsiteX8" fmla="*/ 5610586 w 7537210"/>
              <a:gd name="connsiteY8" fmla="*/ 2530533 h 4967333"/>
              <a:gd name="connsiteX9" fmla="*/ 5837700 w 7537210"/>
              <a:gd name="connsiteY9" fmla="*/ 3088076 h 4967333"/>
              <a:gd name="connsiteX10" fmla="*/ 5780698 w 7537210"/>
              <a:gd name="connsiteY10" fmla="*/ 3386441 h 4967333"/>
              <a:gd name="connsiteX11" fmla="*/ 5603461 w 7537210"/>
              <a:gd name="connsiteY11" fmla="*/ 3691041 h 4967333"/>
              <a:gd name="connsiteX12" fmla="*/ 5216031 w 7537210"/>
              <a:gd name="connsiteY12" fmla="*/ 4117659 h 4967333"/>
              <a:gd name="connsiteX13" fmla="*/ 4881149 w 7537210"/>
              <a:gd name="connsiteY13" fmla="*/ 4504198 h 4967333"/>
              <a:gd name="connsiteX14" fmla="*/ 5901826 w 7537210"/>
              <a:gd name="connsiteY14" fmla="*/ 4504198 h 4967333"/>
              <a:gd name="connsiteX15" fmla="*/ 5901826 w 7537210"/>
              <a:gd name="connsiteY15" fmla="*/ 4967333 h 4967333"/>
              <a:gd name="connsiteX16" fmla="*/ 4092039 w 7537210"/>
              <a:gd name="connsiteY16" fmla="*/ 4967333 h 4967333"/>
              <a:gd name="connsiteX17" fmla="*/ 4092039 w 7537210"/>
              <a:gd name="connsiteY17" fmla="*/ 4575450 h 4967333"/>
              <a:gd name="connsiteX18" fmla="*/ 4925681 w 7537210"/>
              <a:gd name="connsiteY18" fmla="*/ 3699057 h 4967333"/>
              <a:gd name="connsiteX19" fmla="*/ 5233843 w 7537210"/>
              <a:gd name="connsiteY19" fmla="*/ 3141514 h 4967333"/>
              <a:gd name="connsiteX20" fmla="*/ 5160811 w 7537210"/>
              <a:gd name="connsiteY20" fmla="*/ 2886790 h 4967333"/>
              <a:gd name="connsiteX21" fmla="*/ 4948838 w 7537210"/>
              <a:gd name="connsiteY21" fmla="*/ 2799507 h 4967333"/>
              <a:gd name="connsiteX22" fmla="*/ 4726177 w 7537210"/>
              <a:gd name="connsiteY22" fmla="*/ 2916182 h 4967333"/>
              <a:gd name="connsiteX23" fmla="*/ 4640675 w 7537210"/>
              <a:gd name="connsiteY23" fmla="*/ 3207422 h 4967333"/>
              <a:gd name="connsiteX24" fmla="*/ 4038600 w 7537210"/>
              <a:gd name="connsiteY24" fmla="*/ 3207422 h 4967333"/>
              <a:gd name="connsiteX25" fmla="*/ 4157946 w 7537210"/>
              <a:gd name="connsiteY25" fmla="*/ 2766554 h 4967333"/>
              <a:gd name="connsiteX26" fmla="*/ 4489266 w 7537210"/>
              <a:gd name="connsiteY26" fmla="*/ 2450375 h 4967333"/>
              <a:gd name="connsiteX27" fmla="*/ 4963088 w 7537210"/>
              <a:gd name="connsiteY27" fmla="*/ 2336373 h 4967333"/>
              <a:gd name="connsiteX28" fmla="*/ 3063976 w 7537210"/>
              <a:gd name="connsiteY28" fmla="*/ 464915 h 4967333"/>
              <a:gd name="connsiteX29" fmla="*/ 2838643 w 7537210"/>
              <a:gd name="connsiteY29" fmla="*/ 593168 h 4967333"/>
              <a:gd name="connsiteX30" fmla="*/ 2762938 w 7537210"/>
              <a:gd name="connsiteY30" fmla="*/ 981489 h 4967333"/>
              <a:gd name="connsiteX31" fmla="*/ 2762938 w 7537210"/>
              <a:gd name="connsiteY31" fmla="*/ 1644127 h 4967333"/>
              <a:gd name="connsiteX32" fmla="*/ 2835971 w 7537210"/>
              <a:gd name="connsiteY32" fmla="*/ 2068964 h 4967333"/>
              <a:gd name="connsiteX33" fmla="*/ 3067538 w 7537210"/>
              <a:gd name="connsiteY33" fmla="*/ 2203451 h 4967333"/>
              <a:gd name="connsiteX34" fmla="*/ 3293762 w 7537210"/>
              <a:gd name="connsiteY34" fmla="*/ 2072527 h 4967333"/>
              <a:gd name="connsiteX35" fmla="*/ 3368576 w 7537210"/>
              <a:gd name="connsiteY35" fmla="*/ 1661940 h 4967333"/>
              <a:gd name="connsiteX36" fmla="*/ 3368576 w 7537210"/>
              <a:gd name="connsiteY36" fmla="*/ 1020677 h 4967333"/>
              <a:gd name="connsiteX37" fmla="*/ 3295543 w 7537210"/>
              <a:gd name="connsiteY37" fmla="*/ 602965 h 4967333"/>
              <a:gd name="connsiteX38" fmla="*/ 3063976 w 7537210"/>
              <a:gd name="connsiteY38" fmla="*/ 464915 h 4967333"/>
              <a:gd name="connsiteX39" fmla="*/ 3063976 w 7537210"/>
              <a:gd name="connsiteY39" fmla="*/ 1781 h 4967333"/>
              <a:gd name="connsiteX40" fmla="*/ 3731958 w 7537210"/>
              <a:gd name="connsiteY40" fmla="*/ 288568 h 4967333"/>
              <a:gd name="connsiteX41" fmla="*/ 3968869 w 7537210"/>
              <a:gd name="connsiteY41" fmla="*/ 1099054 h 4967333"/>
              <a:gd name="connsiteX42" fmla="*/ 3968869 w 7537210"/>
              <a:gd name="connsiteY42" fmla="*/ 1571094 h 4967333"/>
              <a:gd name="connsiteX43" fmla="*/ 3732849 w 7537210"/>
              <a:gd name="connsiteY43" fmla="*/ 2381580 h 4967333"/>
              <a:gd name="connsiteX44" fmla="*/ 3067538 w 7537210"/>
              <a:gd name="connsiteY44" fmla="*/ 2666586 h 4967333"/>
              <a:gd name="connsiteX45" fmla="*/ 2397774 w 7537210"/>
              <a:gd name="connsiteY45" fmla="*/ 2379799 h 4967333"/>
              <a:gd name="connsiteX46" fmla="*/ 2160864 w 7537210"/>
              <a:gd name="connsiteY46" fmla="*/ 1571094 h 4967333"/>
              <a:gd name="connsiteX47" fmla="*/ 2160864 w 7537210"/>
              <a:gd name="connsiteY47" fmla="*/ 1097272 h 4967333"/>
              <a:gd name="connsiteX48" fmla="*/ 2396884 w 7537210"/>
              <a:gd name="connsiteY48" fmla="*/ 286787 h 4967333"/>
              <a:gd name="connsiteX49" fmla="*/ 3063976 w 7537210"/>
              <a:gd name="connsiteY49" fmla="*/ 1781 h 4967333"/>
              <a:gd name="connsiteX50" fmla="*/ 924488 w 7537210"/>
              <a:gd name="connsiteY50" fmla="*/ 0 h 4967333"/>
              <a:gd name="connsiteX51" fmla="*/ 1571986 w 7537210"/>
              <a:gd name="connsiteY51" fmla="*/ 194160 h 4967333"/>
              <a:gd name="connsiteX52" fmla="*/ 1799099 w 7537210"/>
              <a:gd name="connsiteY52" fmla="*/ 751703 h 4967333"/>
              <a:gd name="connsiteX53" fmla="*/ 1742098 w 7537210"/>
              <a:gd name="connsiteY53" fmla="*/ 1050068 h 4967333"/>
              <a:gd name="connsiteX54" fmla="*/ 1564860 w 7537210"/>
              <a:gd name="connsiteY54" fmla="*/ 1354668 h 4967333"/>
              <a:gd name="connsiteX55" fmla="*/ 1177431 w 7537210"/>
              <a:gd name="connsiteY55" fmla="*/ 1781286 h 4967333"/>
              <a:gd name="connsiteX56" fmla="*/ 842548 w 7537210"/>
              <a:gd name="connsiteY56" fmla="*/ 2167825 h 4967333"/>
              <a:gd name="connsiteX57" fmla="*/ 1863226 w 7537210"/>
              <a:gd name="connsiteY57" fmla="*/ 2167825 h 4967333"/>
              <a:gd name="connsiteX58" fmla="*/ 1863226 w 7537210"/>
              <a:gd name="connsiteY58" fmla="*/ 2630960 h 4967333"/>
              <a:gd name="connsiteX59" fmla="*/ 53439 w 7537210"/>
              <a:gd name="connsiteY59" fmla="*/ 2630960 h 4967333"/>
              <a:gd name="connsiteX60" fmla="*/ 53439 w 7537210"/>
              <a:gd name="connsiteY60" fmla="*/ 2239077 h 4967333"/>
              <a:gd name="connsiteX61" fmla="*/ 887081 w 7537210"/>
              <a:gd name="connsiteY61" fmla="*/ 1362684 h 4967333"/>
              <a:gd name="connsiteX62" fmla="*/ 1195243 w 7537210"/>
              <a:gd name="connsiteY62" fmla="*/ 805141 h 4967333"/>
              <a:gd name="connsiteX63" fmla="*/ 1122211 w 7537210"/>
              <a:gd name="connsiteY63" fmla="*/ 550417 h 4967333"/>
              <a:gd name="connsiteX64" fmla="*/ 910237 w 7537210"/>
              <a:gd name="connsiteY64" fmla="*/ 463134 h 4967333"/>
              <a:gd name="connsiteX65" fmla="*/ 687576 w 7537210"/>
              <a:gd name="connsiteY65" fmla="*/ 579809 h 4967333"/>
              <a:gd name="connsiteX66" fmla="*/ 602075 w 7537210"/>
              <a:gd name="connsiteY66" fmla="*/ 871049 h 4967333"/>
              <a:gd name="connsiteX67" fmla="*/ 0 w 7537210"/>
              <a:gd name="connsiteY67" fmla="*/ 871049 h 4967333"/>
              <a:gd name="connsiteX68" fmla="*/ 119346 w 7537210"/>
              <a:gd name="connsiteY68" fmla="*/ 430180 h 4967333"/>
              <a:gd name="connsiteX69" fmla="*/ 450666 w 7537210"/>
              <a:gd name="connsiteY69" fmla="*/ 114002 h 4967333"/>
              <a:gd name="connsiteX70" fmla="*/ 924488 w 7537210"/>
              <a:gd name="connsiteY70" fmla="*/ 0 h 496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7537210" h="4967333">
                <a:moveTo>
                  <a:pt x="7481990" y="2373780"/>
                </a:moveTo>
                <a:lnTo>
                  <a:pt x="7537210" y="2373780"/>
                </a:lnTo>
                <a:lnTo>
                  <a:pt x="7537210" y="4967333"/>
                </a:lnTo>
                <a:lnTo>
                  <a:pt x="6935135" y="4967333"/>
                </a:lnTo>
                <a:lnTo>
                  <a:pt x="6935135" y="3050669"/>
                </a:lnTo>
                <a:lnTo>
                  <a:pt x="6343748" y="3223454"/>
                </a:lnTo>
                <a:lnTo>
                  <a:pt x="6343748" y="2767444"/>
                </a:lnTo>
                <a:close/>
                <a:moveTo>
                  <a:pt x="4963088" y="2336373"/>
                </a:moveTo>
                <a:cubicBezTo>
                  <a:pt x="5243344" y="2336373"/>
                  <a:pt x="5459176" y="2401093"/>
                  <a:pt x="5610586" y="2530533"/>
                </a:cubicBezTo>
                <a:cubicBezTo>
                  <a:pt x="5761995" y="2659973"/>
                  <a:pt x="5837700" y="2845821"/>
                  <a:pt x="5837700" y="3088076"/>
                </a:cubicBezTo>
                <a:cubicBezTo>
                  <a:pt x="5837700" y="3190203"/>
                  <a:pt x="5818699" y="3289658"/>
                  <a:pt x="5780698" y="3386441"/>
                </a:cubicBezTo>
                <a:cubicBezTo>
                  <a:pt x="5742698" y="3483225"/>
                  <a:pt x="5683618" y="3584758"/>
                  <a:pt x="5603461" y="3691041"/>
                </a:cubicBezTo>
                <a:cubicBezTo>
                  <a:pt x="5523303" y="3797325"/>
                  <a:pt x="5394159" y="3939531"/>
                  <a:pt x="5216031" y="4117659"/>
                </a:cubicBezTo>
                <a:lnTo>
                  <a:pt x="4881149" y="4504198"/>
                </a:lnTo>
                <a:lnTo>
                  <a:pt x="5901826" y="4504198"/>
                </a:lnTo>
                <a:lnTo>
                  <a:pt x="5901826" y="4967333"/>
                </a:lnTo>
                <a:lnTo>
                  <a:pt x="4092039" y="4967333"/>
                </a:lnTo>
                <a:lnTo>
                  <a:pt x="4092039" y="4575450"/>
                </a:lnTo>
                <a:lnTo>
                  <a:pt x="4925681" y="3699057"/>
                </a:lnTo>
                <a:cubicBezTo>
                  <a:pt x="5131123" y="3465115"/>
                  <a:pt x="5233843" y="3279267"/>
                  <a:pt x="5233843" y="3141514"/>
                </a:cubicBezTo>
                <a:cubicBezTo>
                  <a:pt x="5233843" y="3029887"/>
                  <a:pt x="5209499" y="2944979"/>
                  <a:pt x="5160811" y="2886790"/>
                </a:cubicBezTo>
                <a:cubicBezTo>
                  <a:pt x="5112122" y="2828602"/>
                  <a:pt x="5041464" y="2799507"/>
                  <a:pt x="4948838" y="2799507"/>
                </a:cubicBezTo>
                <a:cubicBezTo>
                  <a:pt x="4857398" y="2799507"/>
                  <a:pt x="4783178" y="2838399"/>
                  <a:pt x="4726177" y="2916182"/>
                </a:cubicBezTo>
                <a:cubicBezTo>
                  <a:pt x="4669176" y="2993964"/>
                  <a:pt x="4640675" y="3091045"/>
                  <a:pt x="4640675" y="3207422"/>
                </a:cubicBezTo>
                <a:lnTo>
                  <a:pt x="4038600" y="3207422"/>
                </a:lnTo>
                <a:cubicBezTo>
                  <a:pt x="4038600" y="3048294"/>
                  <a:pt x="4078382" y="2901338"/>
                  <a:pt x="4157946" y="2766554"/>
                </a:cubicBezTo>
                <a:cubicBezTo>
                  <a:pt x="4237511" y="2631770"/>
                  <a:pt x="4347950" y="2526377"/>
                  <a:pt x="4489266" y="2450375"/>
                </a:cubicBezTo>
                <a:cubicBezTo>
                  <a:pt x="4630581" y="2374374"/>
                  <a:pt x="4788522" y="2336373"/>
                  <a:pt x="4963088" y="2336373"/>
                </a:cubicBezTo>
                <a:close/>
                <a:moveTo>
                  <a:pt x="3063976" y="464915"/>
                </a:moveTo>
                <a:cubicBezTo>
                  <a:pt x="2960661" y="464915"/>
                  <a:pt x="2885550" y="507666"/>
                  <a:pt x="2838643" y="593168"/>
                </a:cubicBezTo>
                <a:cubicBezTo>
                  <a:pt x="2791736" y="678670"/>
                  <a:pt x="2766501" y="808110"/>
                  <a:pt x="2762938" y="981489"/>
                </a:cubicBezTo>
                <a:lnTo>
                  <a:pt x="2762938" y="1644127"/>
                </a:lnTo>
                <a:cubicBezTo>
                  <a:pt x="2762938" y="1837694"/>
                  <a:pt x="2787282" y="1979306"/>
                  <a:pt x="2835971" y="2068964"/>
                </a:cubicBezTo>
                <a:cubicBezTo>
                  <a:pt x="2884659" y="2158622"/>
                  <a:pt x="2961848" y="2203451"/>
                  <a:pt x="3067538" y="2203451"/>
                </a:cubicBezTo>
                <a:cubicBezTo>
                  <a:pt x="3169665" y="2203451"/>
                  <a:pt x="3245073" y="2159810"/>
                  <a:pt x="3293762" y="2072527"/>
                </a:cubicBezTo>
                <a:cubicBezTo>
                  <a:pt x="3342450" y="1985244"/>
                  <a:pt x="3367388" y="1848382"/>
                  <a:pt x="3368576" y="1661940"/>
                </a:cubicBezTo>
                <a:lnTo>
                  <a:pt x="3368576" y="1020677"/>
                </a:lnTo>
                <a:cubicBezTo>
                  <a:pt x="3368576" y="834236"/>
                  <a:pt x="3344231" y="694998"/>
                  <a:pt x="3295543" y="602965"/>
                </a:cubicBezTo>
                <a:cubicBezTo>
                  <a:pt x="3246854" y="510932"/>
                  <a:pt x="3169665" y="464915"/>
                  <a:pt x="3063976" y="464915"/>
                </a:cubicBezTo>
                <a:close/>
                <a:moveTo>
                  <a:pt x="3063976" y="1781"/>
                </a:moveTo>
                <a:cubicBezTo>
                  <a:pt x="3351356" y="1781"/>
                  <a:pt x="3574017" y="97377"/>
                  <a:pt x="3731958" y="288568"/>
                </a:cubicBezTo>
                <a:cubicBezTo>
                  <a:pt x="3889899" y="479760"/>
                  <a:pt x="3968869" y="749921"/>
                  <a:pt x="3968869" y="1099054"/>
                </a:cubicBezTo>
                <a:lnTo>
                  <a:pt x="3968869" y="1571094"/>
                </a:lnTo>
                <a:cubicBezTo>
                  <a:pt x="3968869" y="1921414"/>
                  <a:pt x="3890196" y="2191576"/>
                  <a:pt x="3732849" y="2381580"/>
                </a:cubicBezTo>
                <a:cubicBezTo>
                  <a:pt x="3575502" y="2571584"/>
                  <a:pt x="3353731" y="2666586"/>
                  <a:pt x="3067538" y="2666586"/>
                </a:cubicBezTo>
                <a:cubicBezTo>
                  <a:pt x="2778970" y="2666586"/>
                  <a:pt x="2555715" y="2570990"/>
                  <a:pt x="2397774" y="2379799"/>
                </a:cubicBezTo>
                <a:cubicBezTo>
                  <a:pt x="2239834" y="2188607"/>
                  <a:pt x="2160864" y="1919039"/>
                  <a:pt x="2160864" y="1571094"/>
                </a:cubicBezTo>
                <a:lnTo>
                  <a:pt x="2160864" y="1097272"/>
                </a:lnTo>
                <a:cubicBezTo>
                  <a:pt x="2160864" y="746953"/>
                  <a:pt x="2239537" y="476791"/>
                  <a:pt x="2396884" y="286787"/>
                </a:cubicBezTo>
                <a:cubicBezTo>
                  <a:pt x="2554231" y="96783"/>
                  <a:pt x="2776595" y="1781"/>
                  <a:pt x="3063976" y="1781"/>
                </a:cubicBezTo>
                <a:close/>
                <a:moveTo>
                  <a:pt x="924488" y="0"/>
                </a:moveTo>
                <a:cubicBezTo>
                  <a:pt x="1204744" y="0"/>
                  <a:pt x="1420576" y="64720"/>
                  <a:pt x="1571986" y="194160"/>
                </a:cubicBezTo>
                <a:cubicBezTo>
                  <a:pt x="1723395" y="323600"/>
                  <a:pt x="1799099" y="509448"/>
                  <a:pt x="1799099" y="751703"/>
                </a:cubicBezTo>
                <a:cubicBezTo>
                  <a:pt x="1799099" y="853830"/>
                  <a:pt x="1780099" y="953285"/>
                  <a:pt x="1742098" y="1050068"/>
                </a:cubicBezTo>
                <a:cubicBezTo>
                  <a:pt x="1704098" y="1146851"/>
                  <a:pt x="1645018" y="1248385"/>
                  <a:pt x="1564860" y="1354668"/>
                </a:cubicBezTo>
                <a:cubicBezTo>
                  <a:pt x="1484702" y="1460952"/>
                  <a:pt x="1355559" y="1603158"/>
                  <a:pt x="1177431" y="1781286"/>
                </a:cubicBezTo>
                <a:lnTo>
                  <a:pt x="842548" y="2167825"/>
                </a:lnTo>
                <a:lnTo>
                  <a:pt x="1863226" y="2167825"/>
                </a:lnTo>
                <a:lnTo>
                  <a:pt x="1863226" y="2630960"/>
                </a:lnTo>
                <a:lnTo>
                  <a:pt x="53439" y="2630960"/>
                </a:lnTo>
                <a:lnTo>
                  <a:pt x="53439" y="2239077"/>
                </a:lnTo>
                <a:lnTo>
                  <a:pt x="887081" y="1362684"/>
                </a:lnTo>
                <a:cubicBezTo>
                  <a:pt x="1092522" y="1128742"/>
                  <a:pt x="1195243" y="942894"/>
                  <a:pt x="1195243" y="805141"/>
                </a:cubicBezTo>
                <a:cubicBezTo>
                  <a:pt x="1195243" y="693514"/>
                  <a:pt x="1170899" y="608606"/>
                  <a:pt x="1122211" y="550417"/>
                </a:cubicBezTo>
                <a:cubicBezTo>
                  <a:pt x="1073522" y="492229"/>
                  <a:pt x="1002864" y="463134"/>
                  <a:pt x="910237" y="463134"/>
                </a:cubicBezTo>
                <a:cubicBezTo>
                  <a:pt x="818798" y="463134"/>
                  <a:pt x="744578" y="502026"/>
                  <a:pt x="687576" y="579809"/>
                </a:cubicBezTo>
                <a:cubicBezTo>
                  <a:pt x="630576" y="657591"/>
                  <a:pt x="602075" y="754671"/>
                  <a:pt x="602075" y="871049"/>
                </a:cubicBezTo>
                <a:lnTo>
                  <a:pt x="0" y="871049"/>
                </a:lnTo>
                <a:cubicBezTo>
                  <a:pt x="0" y="711920"/>
                  <a:pt x="39782" y="564964"/>
                  <a:pt x="119346" y="430180"/>
                </a:cubicBezTo>
                <a:cubicBezTo>
                  <a:pt x="198910" y="295397"/>
                  <a:pt x="309350" y="190004"/>
                  <a:pt x="450666" y="114002"/>
                </a:cubicBezTo>
                <a:cubicBezTo>
                  <a:pt x="591981" y="38001"/>
                  <a:pt x="749922" y="0"/>
                  <a:pt x="924488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3490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62269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59317253-4482-42DB-818E-D87409913AF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 rot="21060000">
            <a:off x="7661305" y="1516734"/>
            <a:ext cx="4159651" cy="266769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C5993DD1-4741-42FC-A1DF-76D532549D95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21060000">
            <a:off x="6961912" y="1512347"/>
            <a:ext cx="3740027" cy="2398576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effectLst>
            <a:outerShdw blurRad="749300" dist="584200" dir="1500000" sx="94000" sy="94000" algn="tl" rotWithShape="0">
              <a:prstClr val="black">
                <a:alpha val="40000"/>
              </a:prstClr>
            </a:outerShdw>
          </a:effectLst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9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2353BAAC-A3E9-49A8-A7B3-2D4F141328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72446" y="1342270"/>
            <a:ext cx="850836" cy="850836"/>
          </a:xfrm>
          <a:custGeom>
            <a:avLst/>
            <a:gdLst>
              <a:gd name="connsiteX0" fmla="*/ 425418 w 850836"/>
              <a:gd name="connsiteY0" fmla="*/ 0 h 850836"/>
              <a:gd name="connsiteX1" fmla="*/ 850836 w 850836"/>
              <a:gd name="connsiteY1" fmla="*/ 425418 h 850836"/>
              <a:gd name="connsiteX2" fmla="*/ 425418 w 850836"/>
              <a:gd name="connsiteY2" fmla="*/ 850836 h 850836"/>
              <a:gd name="connsiteX3" fmla="*/ 0 w 850836"/>
              <a:gd name="connsiteY3" fmla="*/ 425418 h 850836"/>
              <a:gd name="connsiteX4" fmla="*/ 425418 w 850836"/>
              <a:gd name="connsiteY4" fmla="*/ 0 h 85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836" h="850836">
                <a:moveTo>
                  <a:pt x="425418" y="0"/>
                </a:moveTo>
                <a:cubicBezTo>
                  <a:pt x="660370" y="0"/>
                  <a:pt x="850836" y="190466"/>
                  <a:pt x="850836" y="425418"/>
                </a:cubicBezTo>
                <a:cubicBezTo>
                  <a:pt x="850836" y="660370"/>
                  <a:pt x="660370" y="850836"/>
                  <a:pt x="425418" y="850836"/>
                </a:cubicBezTo>
                <a:cubicBezTo>
                  <a:pt x="190466" y="850836"/>
                  <a:pt x="0" y="660370"/>
                  <a:pt x="0" y="425418"/>
                </a:cubicBezTo>
                <a:cubicBezTo>
                  <a:pt x="0" y="190466"/>
                  <a:pt x="190466" y="0"/>
                  <a:pt x="425418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23D2711E-4407-453C-BBB5-0D7ED8208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88695" y="1666019"/>
            <a:ext cx="850836" cy="850836"/>
          </a:xfrm>
          <a:custGeom>
            <a:avLst/>
            <a:gdLst>
              <a:gd name="connsiteX0" fmla="*/ 425418 w 850836"/>
              <a:gd name="connsiteY0" fmla="*/ 0 h 850836"/>
              <a:gd name="connsiteX1" fmla="*/ 850836 w 850836"/>
              <a:gd name="connsiteY1" fmla="*/ 425418 h 850836"/>
              <a:gd name="connsiteX2" fmla="*/ 425418 w 850836"/>
              <a:gd name="connsiteY2" fmla="*/ 850836 h 850836"/>
              <a:gd name="connsiteX3" fmla="*/ 0 w 850836"/>
              <a:gd name="connsiteY3" fmla="*/ 425418 h 850836"/>
              <a:gd name="connsiteX4" fmla="*/ 425418 w 850836"/>
              <a:gd name="connsiteY4" fmla="*/ 0 h 85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836" h="850836">
                <a:moveTo>
                  <a:pt x="425418" y="0"/>
                </a:moveTo>
                <a:cubicBezTo>
                  <a:pt x="660370" y="0"/>
                  <a:pt x="850836" y="190466"/>
                  <a:pt x="850836" y="425418"/>
                </a:cubicBezTo>
                <a:cubicBezTo>
                  <a:pt x="850836" y="660370"/>
                  <a:pt x="660370" y="850836"/>
                  <a:pt x="425418" y="850836"/>
                </a:cubicBezTo>
                <a:cubicBezTo>
                  <a:pt x="190466" y="850836"/>
                  <a:pt x="0" y="660370"/>
                  <a:pt x="0" y="425418"/>
                </a:cubicBezTo>
                <a:cubicBezTo>
                  <a:pt x="0" y="190466"/>
                  <a:pt x="190466" y="0"/>
                  <a:pt x="425418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F3D60367-FB0A-4461-8E25-DE6970D75E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56197" y="3985209"/>
            <a:ext cx="850836" cy="850836"/>
          </a:xfrm>
          <a:custGeom>
            <a:avLst/>
            <a:gdLst>
              <a:gd name="connsiteX0" fmla="*/ 425418 w 850836"/>
              <a:gd name="connsiteY0" fmla="*/ 0 h 850836"/>
              <a:gd name="connsiteX1" fmla="*/ 850836 w 850836"/>
              <a:gd name="connsiteY1" fmla="*/ 425418 h 850836"/>
              <a:gd name="connsiteX2" fmla="*/ 425418 w 850836"/>
              <a:gd name="connsiteY2" fmla="*/ 850836 h 850836"/>
              <a:gd name="connsiteX3" fmla="*/ 0 w 850836"/>
              <a:gd name="connsiteY3" fmla="*/ 425418 h 850836"/>
              <a:gd name="connsiteX4" fmla="*/ 425418 w 850836"/>
              <a:gd name="connsiteY4" fmla="*/ 0 h 85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836" h="850836">
                <a:moveTo>
                  <a:pt x="425418" y="0"/>
                </a:moveTo>
                <a:cubicBezTo>
                  <a:pt x="660370" y="0"/>
                  <a:pt x="850836" y="190466"/>
                  <a:pt x="850836" y="425418"/>
                </a:cubicBezTo>
                <a:cubicBezTo>
                  <a:pt x="850836" y="660370"/>
                  <a:pt x="660370" y="850836"/>
                  <a:pt x="425418" y="850836"/>
                </a:cubicBezTo>
                <a:cubicBezTo>
                  <a:pt x="190466" y="850836"/>
                  <a:pt x="0" y="660370"/>
                  <a:pt x="0" y="425418"/>
                </a:cubicBezTo>
                <a:cubicBezTo>
                  <a:pt x="0" y="190466"/>
                  <a:pt x="190466" y="0"/>
                  <a:pt x="425418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98CFAC5B-F72E-43C2-90EA-2E6890E840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72446" y="3661460"/>
            <a:ext cx="850836" cy="850836"/>
          </a:xfrm>
          <a:custGeom>
            <a:avLst/>
            <a:gdLst>
              <a:gd name="connsiteX0" fmla="*/ 425418 w 850836"/>
              <a:gd name="connsiteY0" fmla="*/ 0 h 850836"/>
              <a:gd name="connsiteX1" fmla="*/ 850836 w 850836"/>
              <a:gd name="connsiteY1" fmla="*/ 425418 h 850836"/>
              <a:gd name="connsiteX2" fmla="*/ 425418 w 850836"/>
              <a:gd name="connsiteY2" fmla="*/ 850836 h 850836"/>
              <a:gd name="connsiteX3" fmla="*/ 0 w 850836"/>
              <a:gd name="connsiteY3" fmla="*/ 425418 h 850836"/>
              <a:gd name="connsiteX4" fmla="*/ 425418 w 850836"/>
              <a:gd name="connsiteY4" fmla="*/ 0 h 85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836" h="850836">
                <a:moveTo>
                  <a:pt x="425418" y="0"/>
                </a:moveTo>
                <a:cubicBezTo>
                  <a:pt x="660370" y="0"/>
                  <a:pt x="850836" y="190466"/>
                  <a:pt x="850836" y="425418"/>
                </a:cubicBezTo>
                <a:cubicBezTo>
                  <a:pt x="850836" y="660370"/>
                  <a:pt x="660370" y="850836"/>
                  <a:pt x="425418" y="850836"/>
                </a:cubicBezTo>
                <a:cubicBezTo>
                  <a:pt x="190466" y="850836"/>
                  <a:pt x="0" y="660370"/>
                  <a:pt x="0" y="425418"/>
                </a:cubicBezTo>
                <a:cubicBezTo>
                  <a:pt x="0" y="190466"/>
                  <a:pt x="190466" y="0"/>
                  <a:pt x="425418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EA998797-2E4F-473C-8537-83477DB1A9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88695" y="3985209"/>
            <a:ext cx="850836" cy="850836"/>
          </a:xfrm>
          <a:custGeom>
            <a:avLst/>
            <a:gdLst>
              <a:gd name="connsiteX0" fmla="*/ 425418 w 850836"/>
              <a:gd name="connsiteY0" fmla="*/ 0 h 850836"/>
              <a:gd name="connsiteX1" fmla="*/ 850836 w 850836"/>
              <a:gd name="connsiteY1" fmla="*/ 425418 h 850836"/>
              <a:gd name="connsiteX2" fmla="*/ 425418 w 850836"/>
              <a:gd name="connsiteY2" fmla="*/ 850836 h 850836"/>
              <a:gd name="connsiteX3" fmla="*/ 0 w 850836"/>
              <a:gd name="connsiteY3" fmla="*/ 425418 h 850836"/>
              <a:gd name="connsiteX4" fmla="*/ 425418 w 850836"/>
              <a:gd name="connsiteY4" fmla="*/ 0 h 85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836" h="850836">
                <a:moveTo>
                  <a:pt x="425418" y="0"/>
                </a:moveTo>
                <a:cubicBezTo>
                  <a:pt x="660370" y="0"/>
                  <a:pt x="850836" y="190466"/>
                  <a:pt x="850836" y="425418"/>
                </a:cubicBezTo>
                <a:cubicBezTo>
                  <a:pt x="850836" y="660370"/>
                  <a:pt x="660370" y="850836"/>
                  <a:pt x="425418" y="850836"/>
                </a:cubicBezTo>
                <a:cubicBezTo>
                  <a:pt x="190466" y="850836"/>
                  <a:pt x="0" y="660370"/>
                  <a:pt x="0" y="425418"/>
                </a:cubicBezTo>
                <a:cubicBezTo>
                  <a:pt x="0" y="190466"/>
                  <a:pt x="190466" y="0"/>
                  <a:pt x="425418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A3D5AFC-9034-41D3-BA47-B4167E147D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56197" y="1666019"/>
            <a:ext cx="850836" cy="850836"/>
          </a:xfrm>
          <a:custGeom>
            <a:avLst/>
            <a:gdLst>
              <a:gd name="connsiteX0" fmla="*/ 425418 w 850836"/>
              <a:gd name="connsiteY0" fmla="*/ 0 h 850836"/>
              <a:gd name="connsiteX1" fmla="*/ 850836 w 850836"/>
              <a:gd name="connsiteY1" fmla="*/ 425418 h 850836"/>
              <a:gd name="connsiteX2" fmla="*/ 425418 w 850836"/>
              <a:gd name="connsiteY2" fmla="*/ 850836 h 850836"/>
              <a:gd name="connsiteX3" fmla="*/ 0 w 850836"/>
              <a:gd name="connsiteY3" fmla="*/ 425418 h 850836"/>
              <a:gd name="connsiteX4" fmla="*/ 425418 w 850836"/>
              <a:gd name="connsiteY4" fmla="*/ 0 h 85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836" h="850836">
                <a:moveTo>
                  <a:pt x="425418" y="0"/>
                </a:moveTo>
                <a:cubicBezTo>
                  <a:pt x="660370" y="0"/>
                  <a:pt x="850836" y="190466"/>
                  <a:pt x="850836" y="425418"/>
                </a:cubicBezTo>
                <a:cubicBezTo>
                  <a:pt x="850836" y="660370"/>
                  <a:pt x="660370" y="850836"/>
                  <a:pt x="425418" y="850836"/>
                </a:cubicBezTo>
                <a:cubicBezTo>
                  <a:pt x="190466" y="850836"/>
                  <a:pt x="0" y="660370"/>
                  <a:pt x="0" y="425418"/>
                </a:cubicBezTo>
                <a:cubicBezTo>
                  <a:pt x="0" y="190466"/>
                  <a:pt x="190466" y="0"/>
                  <a:pt x="425418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150"/>
              <a:t>Image placeholder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3.7037E-7 L -1.875E-6 0.36435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1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1.11111E-6 L -3.33333E-6 0.82592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2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3.7037E-7 L -1.875E-6 0.36435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1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59259E-6 L -1.875E-6 0.51019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3.33333E-6 L -3.33333E-6 0.67616 " pathEditMode="relative" rAng="0" ptsTypes="AA">
                                      <p:cBhvr>
                                        <p:cTn id="29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79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59259E-6 L -1.875E-6 0.51019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C402B88B-C1CF-4C51-A7EE-407233044E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700000">
            <a:off x="5947966" y="1768919"/>
            <a:ext cx="5219558" cy="5219558"/>
          </a:xfrm>
          <a:prstGeom prst="roundRect">
            <a:avLst>
              <a:gd name="adj" fmla="val 12155"/>
            </a:avLst>
          </a:prstGeom>
          <a:solidFill>
            <a:schemeClr val="bg1">
              <a:lumMod val="75000"/>
              <a:alpha val="40000"/>
            </a:schemeClr>
          </a:solidFill>
          <a:effectLst>
            <a:outerShdw blurRad="571500" dist="660400" dir="2700000" sx="101000" sy="101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r>
              <a:rPr lang="en-150"/>
              <a:t>Image placeholder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4.07407E-6 L 0.12344 0.73564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3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C939A3-8876-46F9-AE47-DFCB15BD5D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8023" y="1291471"/>
            <a:ext cx="4807670" cy="3355942"/>
          </a:xfrm>
          <a:custGeom>
            <a:avLst/>
            <a:gdLst>
              <a:gd name="connsiteX0" fmla="*/ 257669 w 4807670"/>
              <a:gd name="connsiteY0" fmla="*/ 0 h 3355942"/>
              <a:gd name="connsiteX1" fmla="*/ 4550001 w 4807670"/>
              <a:gd name="connsiteY1" fmla="*/ 0 h 3355942"/>
              <a:gd name="connsiteX2" fmla="*/ 4807670 w 4807670"/>
              <a:gd name="connsiteY2" fmla="*/ 257669 h 3355942"/>
              <a:gd name="connsiteX3" fmla="*/ 4807670 w 4807670"/>
              <a:gd name="connsiteY3" fmla="*/ 3098273 h 3355942"/>
              <a:gd name="connsiteX4" fmla="*/ 4550001 w 4807670"/>
              <a:gd name="connsiteY4" fmla="*/ 3355942 h 3355942"/>
              <a:gd name="connsiteX5" fmla="*/ 257669 w 4807670"/>
              <a:gd name="connsiteY5" fmla="*/ 3355942 h 3355942"/>
              <a:gd name="connsiteX6" fmla="*/ 0 w 4807670"/>
              <a:gd name="connsiteY6" fmla="*/ 3098273 h 3355942"/>
              <a:gd name="connsiteX7" fmla="*/ 0 w 4807670"/>
              <a:gd name="connsiteY7" fmla="*/ 257669 h 3355942"/>
              <a:gd name="connsiteX8" fmla="*/ 257669 w 4807670"/>
              <a:gd name="connsiteY8" fmla="*/ 0 h 335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7670" h="3355942">
                <a:moveTo>
                  <a:pt x="257669" y="0"/>
                </a:moveTo>
                <a:lnTo>
                  <a:pt x="4550001" y="0"/>
                </a:lnTo>
                <a:cubicBezTo>
                  <a:pt x="4692308" y="0"/>
                  <a:pt x="4807670" y="115362"/>
                  <a:pt x="4807670" y="257669"/>
                </a:cubicBezTo>
                <a:lnTo>
                  <a:pt x="4807670" y="3098273"/>
                </a:lnTo>
                <a:cubicBezTo>
                  <a:pt x="4807670" y="3240580"/>
                  <a:pt x="4692308" y="3355942"/>
                  <a:pt x="4550001" y="3355942"/>
                </a:cubicBezTo>
                <a:lnTo>
                  <a:pt x="257669" y="3355942"/>
                </a:lnTo>
                <a:cubicBezTo>
                  <a:pt x="115362" y="3355942"/>
                  <a:pt x="0" y="3240580"/>
                  <a:pt x="0" y="3098273"/>
                </a:cubicBezTo>
                <a:lnTo>
                  <a:pt x="0" y="257669"/>
                </a:lnTo>
                <a:cubicBezTo>
                  <a:pt x="0" y="115362"/>
                  <a:pt x="115362" y="0"/>
                  <a:pt x="257669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571500" dist="660400" dir="2700000" sx="101000" sy="101000" algn="tl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>
              <a:buFontTx/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25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820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D43C55F-A9F7-4765-8483-E6BD389A55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43250" y="476250"/>
            <a:ext cx="5905500" cy="5905500"/>
          </a:xfrm>
          <a:custGeom>
            <a:avLst/>
            <a:gdLst>
              <a:gd name="connsiteX0" fmla="*/ 755668 w 5905500"/>
              <a:gd name="connsiteY0" fmla="*/ 0 h 5905500"/>
              <a:gd name="connsiteX1" fmla="*/ 5149832 w 5905500"/>
              <a:gd name="connsiteY1" fmla="*/ 0 h 5905500"/>
              <a:gd name="connsiteX2" fmla="*/ 5905500 w 5905500"/>
              <a:gd name="connsiteY2" fmla="*/ 755668 h 5905500"/>
              <a:gd name="connsiteX3" fmla="*/ 5905500 w 5905500"/>
              <a:gd name="connsiteY3" fmla="*/ 5149832 h 5905500"/>
              <a:gd name="connsiteX4" fmla="*/ 5149832 w 5905500"/>
              <a:gd name="connsiteY4" fmla="*/ 5905500 h 5905500"/>
              <a:gd name="connsiteX5" fmla="*/ 755668 w 5905500"/>
              <a:gd name="connsiteY5" fmla="*/ 5905500 h 5905500"/>
              <a:gd name="connsiteX6" fmla="*/ 0 w 5905500"/>
              <a:gd name="connsiteY6" fmla="*/ 5149832 h 5905500"/>
              <a:gd name="connsiteX7" fmla="*/ 0 w 5905500"/>
              <a:gd name="connsiteY7" fmla="*/ 755668 h 5905500"/>
              <a:gd name="connsiteX8" fmla="*/ 755668 w 5905500"/>
              <a:gd name="connsiteY8" fmla="*/ 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5500" h="5905500">
                <a:moveTo>
                  <a:pt x="755668" y="0"/>
                </a:moveTo>
                <a:lnTo>
                  <a:pt x="5149832" y="0"/>
                </a:lnTo>
                <a:cubicBezTo>
                  <a:pt x="5567176" y="0"/>
                  <a:pt x="5905500" y="338324"/>
                  <a:pt x="5905500" y="755668"/>
                </a:cubicBezTo>
                <a:lnTo>
                  <a:pt x="5905500" y="5149832"/>
                </a:lnTo>
                <a:cubicBezTo>
                  <a:pt x="5905500" y="5567176"/>
                  <a:pt x="5567176" y="5905500"/>
                  <a:pt x="5149832" y="5905500"/>
                </a:cubicBezTo>
                <a:lnTo>
                  <a:pt x="755668" y="5905500"/>
                </a:lnTo>
                <a:cubicBezTo>
                  <a:pt x="338324" y="5905500"/>
                  <a:pt x="0" y="5567176"/>
                  <a:pt x="0" y="5149832"/>
                </a:cubicBezTo>
                <a:lnTo>
                  <a:pt x="0" y="755668"/>
                </a:lnTo>
                <a:cubicBezTo>
                  <a:pt x="0" y="338324"/>
                  <a:pt x="338324" y="0"/>
                  <a:pt x="755668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effectLst>
            <a:outerShdw blurRad="508000" dist="254000" dir="8100000" sx="95000" sy="95000" algn="tr" rotWithShape="0">
              <a:prstClr val="black">
                <a:alpha val="3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830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.9581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2F1BCED-5F1E-414F-98B0-AA6964F1D7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44863" y="3161443"/>
            <a:ext cx="2657475" cy="2664708"/>
          </a:xfrm>
          <a:prstGeom prst="roundRect">
            <a:avLst>
              <a:gd name="adj" fmla="val 11966"/>
            </a:avLst>
          </a:pr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150"/>
              <a:t>Image placeholder</a:t>
            </a:r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B137F59F-B3C1-4FB9-80BC-BC7E65CE223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9463" y="1967643"/>
            <a:ext cx="2657475" cy="2664708"/>
          </a:xfrm>
          <a:prstGeom prst="roundRect">
            <a:avLst>
              <a:gd name="adj" fmla="val 11966"/>
            </a:avLst>
          </a:pr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150"/>
              <a:t>Image placeholder</a:t>
            </a:r>
            <a:endParaRPr lang="en-US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6192799-55FC-47C7-BDC9-4D40BF9DDA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21363" y="1027843"/>
            <a:ext cx="2657475" cy="2664708"/>
          </a:xfrm>
          <a:prstGeom prst="roundRect">
            <a:avLst>
              <a:gd name="adj" fmla="val 11966"/>
            </a:avLst>
          </a:prstGeom>
          <a:solidFill>
            <a:schemeClr val="bg1">
              <a:lumMod val="65000"/>
              <a:alpha val="10000"/>
            </a:schemeClr>
          </a:solidFill>
          <a:ln w="38100">
            <a:solidFill>
              <a:schemeClr val="bg1"/>
            </a:solidFill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150"/>
              <a:t>Image placeholder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9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48148E-6 L 1.66667E-6 0.86458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1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1.48148E-6 L 3.33333E-6 0.71042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-2.59259E-6 L -3.33333E-6 0.55347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2" grpId="0" animBg="1"/>
      <p:bldP spid="2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45" Type="http://schemas.openxmlformats.org/officeDocument/2006/relationships/image" Target="../media/image6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4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CE76DF-AEE9-44DF-841D-A550DCB24122}"/>
              </a:ext>
            </a:extLst>
          </p:cNvPr>
          <p:cNvGrpSpPr/>
          <p:nvPr userDrawn="1"/>
        </p:nvGrpSpPr>
        <p:grpSpPr>
          <a:xfrm>
            <a:off x="303216" y="200958"/>
            <a:ext cx="1197729" cy="369331"/>
            <a:chOff x="3139714" y="2531371"/>
            <a:chExt cx="678749" cy="20929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F6F9738-9379-4021-877B-B6211DA98418}"/>
                </a:ext>
              </a:extLst>
            </p:cNvPr>
            <p:cNvSpPr/>
            <p:nvPr/>
          </p:nvSpPr>
          <p:spPr>
            <a:xfrm>
              <a:off x="3139714" y="2556598"/>
              <a:ext cx="158845" cy="158846"/>
            </a:xfrm>
            <a:custGeom>
              <a:avLst/>
              <a:gdLst>
                <a:gd name="connsiteX0" fmla="*/ 2704289 w 3647872"/>
                <a:gd name="connsiteY0" fmla="*/ 2203315 h 3647872"/>
                <a:gd name="connsiteX1" fmla="*/ 2397868 w 3647872"/>
                <a:gd name="connsiteY1" fmla="*/ 2509736 h 3647872"/>
                <a:gd name="connsiteX2" fmla="*/ 2704289 w 3647872"/>
                <a:gd name="connsiteY2" fmla="*/ 2816157 h 3647872"/>
                <a:gd name="connsiteX3" fmla="*/ 3010710 w 3647872"/>
                <a:gd name="connsiteY3" fmla="*/ 2509736 h 3647872"/>
                <a:gd name="connsiteX4" fmla="*/ 2704289 w 3647872"/>
                <a:gd name="connsiteY4" fmla="*/ 2203315 h 3647872"/>
                <a:gd name="connsiteX5" fmla="*/ 943583 w 3647872"/>
                <a:gd name="connsiteY5" fmla="*/ 2203315 h 3647872"/>
                <a:gd name="connsiteX6" fmla="*/ 637162 w 3647872"/>
                <a:gd name="connsiteY6" fmla="*/ 2509736 h 3647872"/>
                <a:gd name="connsiteX7" fmla="*/ 943583 w 3647872"/>
                <a:gd name="connsiteY7" fmla="*/ 2816157 h 3647872"/>
                <a:gd name="connsiteX8" fmla="*/ 1250004 w 3647872"/>
                <a:gd name="connsiteY8" fmla="*/ 2509736 h 3647872"/>
                <a:gd name="connsiteX9" fmla="*/ 943583 w 3647872"/>
                <a:gd name="connsiteY9" fmla="*/ 2203315 h 3647872"/>
                <a:gd name="connsiteX10" fmla="*/ 2310319 w 3647872"/>
                <a:gd name="connsiteY10" fmla="*/ 1502923 h 3647872"/>
                <a:gd name="connsiteX11" fmla="*/ 2003898 w 3647872"/>
                <a:gd name="connsiteY11" fmla="*/ 1809344 h 3647872"/>
                <a:gd name="connsiteX12" fmla="*/ 2310319 w 3647872"/>
                <a:gd name="connsiteY12" fmla="*/ 2115765 h 3647872"/>
                <a:gd name="connsiteX13" fmla="*/ 2616740 w 3647872"/>
                <a:gd name="connsiteY13" fmla="*/ 1809344 h 3647872"/>
                <a:gd name="connsiteX14" fmla="*/ 2310319 w 3647872"/>
                <a:gd name="connsiteY14" fmla="*/ 1502923 h 3647872"/>
                <a:gd name="connsiteX15" fmla="*/ 1337553 w 3647872"/>
                <a:gd name="connsiteY15" fmla="*/ 1502923 h 3647872"/>
                <a:gd name="connsiteX16" fmla="*/ 1031132 w 3647872"/>
                <a:gd name="connsiteY16" fmla="*/ 1809344 h 3647872"/>
                <a:gd name="connsiteX17" fmla="*/ 1337553 w 3647872"/>
                <a:gd name="connsiteY17" fmla="*/ 2115765 h 3647872"/>
                <a:gd name="connsiteX18" fmla="*/ 1643974 w 3647872"/>
                <a:gd name="connsiteY18" fmla="*/ 1809344 h 3647872"/>
                <a:gd name="connsiteX19" fmla="*/ 1337553 w 3647872"/>
                <a:gd name="connsiteY19" fmla="*/ 1502923 h 3647872"/>
                <a:gd name="connsiteX20" fmla="*/ 1823936 w 3647872"/>
                <a:gd name="connsiteY20" fmla="*/ 831715 h 3647872"/>
                <a:gd name="connsiteX21" fmla="*/ 1517515 w 3647872"/>
                <a:gd name="connsiteY21" fmla="*/ 1138136 h 3647872"/>
                <a:gd name="connsiteX22" fmla="*/ 1823936 w 3647872"/>
                <a:gd name="connsiteY22" fmla="*/ 1444557 h 3647872"/>
                <a:gd name="connsiteX23" fmla="*/ 2130357 w 3647872"/>
                <a:gd name="connsiteY23" fmla="*/ 1138136 h 3647872"/>
                <a:gd name="connsiteX24" fmla="*/ 1823936 w 3647872"/>
                <a:gd name="connsiteY24" fmla="*/ 831715 h 3647872"/>
                <a:gd name="connsiteX25" fmla="*/ 1823936 w 3647872"/>
                <a:gd name="connsiteY25" fmla="*/ 0 h 3647872"/>
                <a:gd name="connsiteX26" fmla="*/ 3647872 w 3647872"/>
                <a:gd name="connsiteY26" fmla="*/ 1823936 h 3647872"/>
                <a:gd name="connsiteX27" fmla="*/ 1823936 w 3647872"/>
                <a:gd name="connsiteY27" fmla="*/ 3647872 h 3647872"/>
                <a:gd name="connsiteX28" fmla="*/ 0 w 3647872"/>
                <a:gd name="connsiteY28" fmla="*/ 1823936 h 3647872"/>
                <a:gd name="connsiteX29" fmla="*/ 1823936 w 3647872"/>
                <a:gd name="connsiteY29" fmla="*/ 0 h 364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47872" h="3647872">
                  <a:moveTo>
                    <a:pt x="2704289" y="2203315"/>
                  </a:moveTo>
                  <a:cubicBezTo>
                    <a:pt x="2535057" y="2203315"/>
                    <a:pt x="2397868" y="2340504"/>
                    <a:pt x="2397868" y="2509736"/>
                  </a:cubicBezTo>
                  <a:cubicBezTo>
                    <a:pt x="2397868" y="2678968"/>
                    <a:pt x="2535057" y="2816157"/>
                    <a:pt x="2704289" y="2816157"/>
                  </a:cubicBezTo>
                  <a:cubicBezTo>
                    <a:pt x="2873521" y="2816157"/>
                    <a:pt x="3010710" y="2678968"/>
                    <a:pt x="3010710" y="2509736"/>
                  </a:cubicBezTo>
                  <a:cubicBezTo>
                    <a:pt x="3010710" y="2340504"/>
                    <a:pt x="2873521" y="2203315"/>
                    <a:pt x="2704289" y="2203315"/>
                  </a:cubicBezTo>
                  <a:close/>
                  <a:moveTo>
                    <a:pt x="943583" y="2203315"/>
                  </a:moveTo>
                  <a:cubicBezTo>
                    <a:pt x="774351" y="2203315"/>
                    <a:pt x="637162" y="2340504"/>
                    <a:pt x="637162" y="2509736"/>
                  </a:cubicBezTo>
                  <a:cubicBezTo>
                    <a:pt x="637162" y="2678968"/>
                    <a:pt x="774351" y="2816157"/>
                    <a:pt x="943583" y="2816157"/>
                  </a:cubicBezTo>
                  <a:cubicBezTo>
                    <a:pt x="1112815" y="2816157"/>
                    <a:pt x="1250004" y="2678968"/>
                    <a:pt x="1250004" y="2509736"/>
                  </a:cubicBezTo>
                  <a:cubicBezTo>
                    <a:pt x="1250004" y="2340504"/>
                    <a:pt x="1112815" y="2203315"/>
                    <a:pt x="943583" y="2203315"/>
                  </a:cubicBezTo>
                  <a:close/>
                  <a:moveTo>
                    <a:pt x="2310319" y="1502923"/>
                  </a:moveTo>
                  <a:cubicBezTo>
                    <a:pt x="2141087" y="1502923"/>
                    <a:pt x="2003898" y="1640112"/>
                    <a:pt x="2003898" y="1809344"/>
                  </a:cubicBezTo>
                  <a:cubicBezTo>
                    <a:pt x="2003898" y="1978576"/>
                    <a:pt x="2141087" y="2115765"/>
                    <a:pt x="2310319" y="2115765"/>
                  </a:cubicBezTo>
                  <a:cubicBezTo>
                    <a:pt x="2479551" y="2115765"/>
                    <a:pt x="2616740" y="1978576"/>
                    <a:pt x="2616740" y="1809344"/>
                  </a:cubicBezTo>
                  <a:cubicBezTo>
                    <a:pt x="2616740" y="1640112"/>
                    <a:pt x="2479551" y="1502923"/>
                    <a:pt x="2310319" y="1502923"/>
                  </a:cubicBezTo>
                  <a:close/>
                  <a:moveTo>
                    <a:pt x="1337553" y="1502923"/>
                  </a:moveTo>
                  <a:cubicBezTo>
                    <a:pt x="1168321" y="1502923"/>
                    <a:pt x="1031132" y="1640112"/>
                    <a:pt x="1031132" y="1809344"/>
                  </a:cubicBezTo>
                  <a:cubicBezTo>
                    <a:pt x="1031132" y="1978576"/>
                    <a:pt x="1168321" y="2115765"/>
                    <a:pt x="1337553" y="2115765"/>
                  </a:cubicBezTo>
                  <a:cubicBezTo>
                    <a:pt x="1506785" y="2115765"/>
                    <a:pt x="1643974" y="1978576"/>
                    <a:pt x="1643974" y="1809344"/>
                  </a:cubicBezTo>
                  <a:cubicBezTo>
                    <a:pt x="1643974" y="1640112"/>
                    <a:pt x="1506785" y="1502923"/>
                    <a:pt x="1337553" y="1502923"/>
                  </a:cubicBezTo>
                  <a:close/>
                  <a:moveTo>
                    <a:pt x="1823936" y="831715"/>
                  </a:moveTo>
                  <a:cubicBezTo>
                    <a:pt x="1654704" y="831715"/>
                    <a:pt x="1517515" y="968904"/>
                    <a:pt x="1517515" y="1138136"/>
                  </a:cubicBezTo>
                  <a:cubicBezTo>
                    <a:pt x="1517515" y="1307368"/>
                    <a:pt x="1654704" y="1444557"/>
                    <a:pt x="1823936" y="1444557"/>
                  </a:cubicBezTo>
                  <a:cubicBezTo>
                    <a:pt x="1993168" y="1444557"/>
                    <a:pt x="2130357" y="1307368"/>
                    <a:pt x="2130357" y="1138136"/>
                  </a:cubicBezTo>
                  <a:cubicBezTo>
                    <a:pt x="2130357" y="968904"/>
                    <a:pt x="1993168" y="831715"/>
                    <a:pt x="1823936" y="831715"/>
                  </a:cubicBezTo>
                  <a:close/>
                  <a:moveTo>
                    <a:pt x="1823936" y="0"/>
                  </a:moveTo>
                  <a:cubicBezTo>
                    <a:pt x="2831268" y="0"/>
                    <a:pt x="3647872" y="816604"/>
                    <a:pt x="3647872" y="1823936"/>
                  </a:cubicBezTo>
                  <a:cubicBezTo>
                    <a:pt x="3647872" y="2831268"/>
                    <a:pt x="2831268" y="3647872"/>
                    <a:pt x="1823936" y="3647872"/>
                  </a:cubicBezTo>
                  <a:cubicBezTo>
                    <a:pt x="816604" y="3647872"/>
                    <a:pt x="0" y="2831268"/>
                    <a:pt x="0" y="1823936"/>
                  </a:cubicBezTo>
                  <a:cubicBezTo>
                    <a:pt x="0" y="816604"/>
                    <a:pt x="816604" y="0"/>
                    <a:pt x="182393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797039-5FF2-4680-B45F-338564AB0164}"/>
                </a:ext>
              </a:extLst>
            </p:cNvPr>
            <p:cNvSpPr txBox="1"/>
            <p:nvPr/>
          </p:nvSpPr>
          <p:spPr>
            <a:xfrm>
              <a:off x="3317744" y="2531371"/>
              <a:ext cx="500719" cy="20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>
                  <a:solidFill>
                    <a:srgbClr val="1C1929"/>
                  </a:solidFill>
                  <a:latin typeface="+mj-lt"/>
                  <a:cs typeface="Rubik Medium" panose="00000600000000000000" pitchFamily="2" charset="-79"/>
                </a:rPr>
                <a:t>active.</a:t>
              </a:r>
              <a:endParaRPr lang="en-ID" sz="1800" b="0">
                <a:solidFill>
                  <a:srgbClr val="1C1929"/>
                </a:solidFill>
                <a:latin typeface="+mj-lt"/>
                <a:cs typeface="Rubik Medium" panose="00000600000000000000" pitchFamily="2" charset="-79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456E0E0-5FF0-461C-BAB7-1FCAD0E9F074}"/>
              </a:ext>
            </a:extLst>
          </p:cNvPr>
          <p:cNvSpPr txBox="1"/>
          <p:nvPr userDrawn="1"/>
        </p:nvSpPr>
        <p:spPr>
          <a:xfrm rot="10800000" flipV="1">
            <a:off x="0" y="6308725"/>
            <a:ext cx="68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fld id="{260E2A6B-A809-4840-BF14-8648BC0BDF87}" type="slidenum">
              <a:rPr lang="id-ID" sz="1400" b="1" i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  <a:ea typeface="Open Sans Extrabold" panose="020B0906030804020204" pitchFamily="34" charset="0"/>
                <a:cs typeface="Poppins" panose="00000500000000000000" pitchFamily="2" charset="0"/>
              </a:rPr>
              <a:pPr algn="r">
                <a:lnSpc>
                  <a:spcPct val="100000"/>
                </a:lnSpc>
              </a:pPr>
              <a:t>‹#›</a:t>
            </a:fld>
            <a:endParaRPr lang="id-ID" sz="6600" b="1" i="0">
              <a:solidFill>
                <a:schemeClr val="bg1">
                  <a:lumMod val="75000"/>
                </a:schemeClr>
              </a:solidFill>
              <a:effectLst/>
              <a:latin typeface="+mj-lt"/>
              <a:ea typeface="Open Sans Extrabold" panose="020B0906030804020204" pitchFamily="34" charset="0"/>
              <a:cs typeface="Poppins" panose="000005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1D8B3F-B355-472C-8379-670F0D50BC41}"/>
              </a:ext>
            </a:extLst>
          </p:cNvPr>
          <p:cNvGrpSpPr/>
          <p:nvPr userDrawn="1"/>
        </p:nvGrpSpPr>
        <p:grpSpPr>
          <a:xfrm>
            <a:off x="11839592" y="3142549"/>
            <a:ext cx="130952" cy="603494"/>
            <a:chOff x="209567" y="6045896"/>
            <a:chExt cx="102814" cy="473820"/>
          </a:xfrm>
          <a:solidFill>
            <a:schemeClr val="bg1">
              <a:lumMod val="75000"/>
            </a:schemeClr>
          </a:solidFill>
        </p:grpSpPr>
        <p:pic>
          <p:nvPicPr>
            <p:cNvPr id="14" name="8f512ee0-7b29-4691-9d21-68d3086c190c">
              <a:extLst>
                <a:ext uri="{FF2B5EF4-FFF2-40B4-BE49-F238E27FC236}">
                  <a16:creationId xmlns:a16="http://schemas.microsoft.com/office/drawing/2014/main" id="{E046605C-5842-4075-9733-59E45F9AA2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209567" y="6416902"/>
              <a:ext cx="102814" cy="102814"/>
            </a:xfrm>
            <a:prstGeom prst="rect">
              <a:avLst/>
            </a:prstGeom>
          </p:spPr>
        </p:pic>
        <p:pic>
          <p:nvPicPr>
            <p:cNvPr id="15" name="2f640e7e-3113-4cd3-be4c-d576bca17f5b">
              <a:extLst>
                <a:ext uri="{FF2B5EF4-FFF2-40B4-BE49-F238E27FC236}">
                  <a16:creationId xmlns:a16="http://schemas.microsoft.com/office/drawing/2014/main" id="{BE2BDFD1-282F-47B4-846F-3553AD299A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218230" y="6235316"/>
              <a:ext cx="85488" cy="85488"/>
            </a:xfrm>
            <a:prstGeom prst="rect">
              <a:avLst/>
            </a:prstGeom>
          </p:spPr>
        </p:pic>
        <p:pic>
          <p:nvPicPr>
            <p:cNvPr id="16" name="c6b6852a-8caa-4624-bd4b-b59c68b17755">
              <a:extLst>
                <a:ext uri="{FF2B5EF4-FFF2-40B4-BE49-F238E27FC236}">
                  <a16:creationId xmlns:a16="http://schemas.microsoft.com/office/drawing/2014/main" id="{D9E5C282-2770-4366-BC0D-DED67F8455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214313" y="6045896"/>
              <a:ext cx="93322" cy="93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441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86" r:id="rId3"/>
    <p:sldLayoutId id="2147483682" r:id="rId4"/>
    <p:sldLayoutId id="2147483679" r:id="rId5"/>
    <p:sldLayoutId id="2147483677" r:id="rId6"/>
    <p:sldLayoutId id="2147483675" r:id="rId7"/>
    <p:sldLayoutId id="2147483672" r:id="rId8"/>
    <p:sldLayoutId id="2147483671" r:id="rId9"/>
    <p:sldLayoutId id="2147483669" r:id="rId10"/>
    <p:sldLayoutId id="2147483668" r:id="rId11"/>
    <p:sldLayoutId id="2147483667" r:id="rId12"/>
    <p:sldLayoutId id="2147483666" r:id="rId13"/>
    <p:sldLayoutId id="2147483676" r:id="rId14"/>
    <p:sldLayoutId id="2147483664" r:id="rId15"/>
    <p:sldLayoutId id="2147483661" r:id="rId16"/>
    <p:sldLayoutId id="2147483660" r:id="rId17"/>
    <p:sldLayoutId id="2147483658" r:id="rId18"/>
    <p:sldLayoutId id="2147483657" r:id="rId19"/>
    <p:sldLayoutId id="2147483656" r:id="rId20"/>
    <p:sldLayoutId id="2147483662" r:id="rId21"/>
    <p:sldLayoutId id="2147483670" r:id="rId22"/>
    <p:sldLayoutId id="2147483663" r:id="rId23"/>
    <p:sldLayoutId id="2147483650" r:id="rId24"/>
    <p:sldLayoutId id="2147483683" r:id="rId25"/>
    <p:sldLayoutId id="2147483680" r:id="rId26"/>
    <p:sldLayoutId id="2147483652" r:id="rId27"/>
    <p:sldLayoutId id="2147483651" r:id="rId28"/>
    <p:sldLayoutId id="2147483653" r:id="rId29"/>
    <p:sldLayoutId id="2147483654" r:id="rId30"/>
    <p:sldLayoutId id="2147483685" r:id="rId31"/>
    <p:sldLayoutId id="2147483684" r:id="rId32"/>
    <p:sldLayoutId id="2147483681" r:id="rId33"/>
    <p:sldLayoutId id="2147483678" r:id="rId34"/>
    <p:sldLayoutId id="2147483665" r:id="rId35"/>
    <p:sldLayoutId id="2147483674" r:id="rId36"/>
    <p:sldLayoutId id="2147483673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3974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17/06/relationships/model3d" Target="../media/model3d6.glb"/><Relationship Id="rId2" Type="http://schemas.microsoft.com/office/2017/06/relationships/model3d" Target="../media/model3d1.glb"/><Relationship Id="rId1" Type="http://schemas.openxmlformats.org/officeDocument/2006/relationships/slideLayout" Target="../slideLayouts/slideLayout24.xml"/><Relationship Id="rId6" Type="http://schemas.microsoft.com/office/2017/06/relationships/model3d" Target="../media/model3d3.glb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17/06/relationships/model3d" Target="../media/model3d5.glb"/><Relationship Id="rId4" Type="http://schemas.microsoft.com/office/2017/06/relationships/model3d" Target="../media/model3d2.glb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sv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072CB9FB-5CF5-4E80-998F-388EB2B50EB0}"/>
              </a:ext>
            </a:extLst>
          </p:cNvPr>
          <p:cNvSpPr/>
          <p:nvPr/>
        </p:nvSpPr>
        <p:spPr>
          <a:xfrm>
            <a:off x="-673142" y="-223750"/>
            <a:ext cx="5974592" cy="5072743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  <a:effectLst>
            <a:softEdge rad="965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64CB35-57C8-4E54-98E2-1F211219FE46}"/>
              </a:ext>
            </a:extLst>
          </p:cNvPr>
          <p:cNvSpPr/>
          <p:nvPr/>
        </p:nvSpPr>
        <p:spPr>
          <a:xfrm rot="1227115">
            <a:off x="5856513" y="-1769006"/>
            <a:ext cx="7627258" cy="6210510"/>
          </a:xfrm>
          <a:prstGeom prst="ellipse">
            <a:avLst/>
          </a:prstGeom>
          <a:solidFill>
            <a:schemeClr val="accent4">
              <a:alpha val="65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9A7B5B-0881-4D0F-8744-2D9AFB6C6B08}"/>
              </a:ext>
            </a:extLst>
          </p:cNvPr>
          <p:cNvSpPr/>
          <p:nvPr/>
        </p:nvSpPr>
        <p:spPr>
          <a:xfrm rot="365069">
            <a:off x="5814565" y="3863442"/>
            <a:ext cx="5492744" cy="4600280"/>
          </a:xfrm>
          <a:prstGeom prst="ellipse">
            <a:avLst/>
          </a:prstGeom>
          <a:solidFill>
            <a:schemeClr val="accent6">
              <a:alpha val="65000"/>
            </a:schemeClr>
          </a:solidFill>
          <a:ln>
            <a:noFill/>
          </a:ln>
          <a:effectLst>
            <a:softEdge rad="939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2D79F6-42A0-433F-B11B-F61B41C7258D}"/>
              </a:ext>
            </a:extLst>
          </p:cNvPr>
          <p:cNvGrpSpPr/>
          <p:nvPr/>
        </p:nvGrpSpPr>
        <p:grpSpPr>
          <a:xfrm>
            <a:off x="2468977" y="2119972"/>
            <a:ext cx="7267863" cy="2617124"/>
            <a:chOff x="2468977" y="2119972"/>
            <a:chExt cx="7267863" cy="261712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7E2519C-5B27-4FA3-A069-0512481B15F6}"/>
                </a:ext>
              </a:extLst>
            </p:cNvPr>
            <p:cNvSpPr/>
            <p:nvPr/>
          </p:nvSpPr>
          <p:spPr>
            <a:xfrm rot="21136778">
              <a:off x="2468977" y="2119972"/>
              <a:ext cx="7267863" cy="2617124"/>
            </a:xfrm>
            <a:prstGeom prst="roundRect">
              <a:avLst>
                <a:gd name="adj" fmla="val 15427"/>
              </a:avLst>
            </a:prstGeom>
            <a:gradFill>
              <a:gsLst>
                <a:gs pos="0">
                  <a:schemeClr val="bg1">
                    <a:alpha val="8000"/>
                  </a:schemeClr>
                </a:gs>
                <a:gs pos="100000">
                  <a:srgbClr val="F2F4F8">
                    <a:alpha val="25000"/>
                  </a:srgbClr>
                </a:gs>
              </a:gsLst>
              <a:lin ang="4800000" scaled="0"/>
            </a:gradFill>
            <a:ln>
              <a:noFill/>
            </a:ln>
            <a:effectLst>
              <a:reflection blurRad="241300" endPos="60000" dist="1524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A1FCEF-4BBF-4A68-9610-466938F4EA06}"/>
                </a:ext>
              </a:extLst>
            </p:cNvPr>
            <p:cNvSpPr txBox="1"/>
            <p:nvPr/>
          </p:nvSpPr>
          <p:spPr>
            <a:xfrm rot="21136778">
              <a:off x="3041814" y="2320539"/>
              <a:ext cx="6122189" cy="2215991"/>
            </a:xfrm>
            <a:prstGeom prst="rect">
              <a:avLst/>
            </a:prstGeom>
            <a:noFill/>
            <a:effectLst>
              <a:outerShdw blurRad="304800" dist="165100" dir="2040000" algn="t" rotWithShape="0">
                <a:prstClr val="black">
                  <a:alpha val="14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3800">
                  <a:ln w="25400">
                    <a:noFill/>
                  </a:ln>
                  <a:solidFill>
                    <a:schemeClr val="bg1"/>
                  </a:solidFill>
                  <a:latin typeface="+mj-lt"/>
                  <a:ea typeface="Roboto Black" panose="02000000000000000000" pitchFamily="2" charset="0"/>
                  <a:cs typeface="Rubik Medium" panose="00000600000000000000" pitchFamily="2" charset="-79"/>
                </a:defRPr>
              </a:lvl1pPr>
            </a:lstStyle>
            <a:p>
              <a:r>
                <a:rPr lang="en-US" altLang="zh-CN"/>
                <a:t>Hello!</a:t>
              </a:r>
              <a:endParaRPr lang="en-ID"/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D0CB0927-35B5-4D5C-A868-2D592CD944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0032449"/>
                  </p:ext>
                </p:extLst>
              </p:nvPr>
            </p:nvGraphicFramePr>
            <p:xfrm rot="530194">
              <a:off x="7125722" y="1784264"/>
              <a:ext cx="1266376" cy="993895"/>
            </p:xfrm>
            <a:graphic>
              <a:graphicData uri="http://schemas.microsoft.com/office/drawing/2017/model3d">
                <am3d:model3d r:embed="rId2">
                  <am3d:spPr>
                    <a:xfrm rot="530194">
                      <a:off x="0" y="0"/>
                      <a:ext cx="1266376" cy="993895"/>
                    </a:xfrm>
                    <a:prstGeom prst="rect">
                      <a:avLst/>
                    </a:prstGeom>
                    <a:effectLst>
                      <a:softEdge rad="0"/>
                    </a:effectLst>
                  </am3d:spPr>
                  <am3d:camera>
                    <am3d:pos x="0" y="0" z="635189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3794" d="1000000"/>
                    <am3d:preTrans dx="247071756" dy="-31794066" dz="-970833"/>
                    <am3d:scale>
                      <am3d:sx n="1000000" d="1000000"/>
                      <am3d:sy n="1000000" d="1000000"/>
                      <am3d:sz n="1000000" d="1000000"/>
                    </am3d:scale>
                    <am3d:rot ax="1197680" ay="-1685328" az="-60107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761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D0CB0927-35B5-4D5C-A868-2D592CD944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30194">
                <a:off x="7125722" y="1784264"/>
                <a:ext cx="1266376" cy="993895"/>
              </a:xfrm>
              <a:prstGeom prst="rect">
                <a:avLst/>
              </a:prstGeom>
              <a:effectLst>
                <a:softEdge rad="0"/>
              </a:effectLst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>
                <a:extLst>
                  <a:ext uri="{FF2B5EF4-FFF2-40B4-BE49-F238E27FC236}">
                    <a16:creationId xmlns:a16="http://schemas.microsoft.com/office/drawing/2014/main" id="{4CF89970-5B11-4502-A5B1-E527A775B5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3454959"/>
                  </p:ext>
                </p:extLst>
              </p:nvPr>
            </p:nvGraphicFramePr>
            <p:xfrm rot="21136778">
              <a:off x="2757240" y="2994743"/>
              <a:ext cx="1292859" cy="651769"/>
            </p:xfrm>
            <a:graphic>
              <a:graphicData uri="http://schemas.microsoft.com/office/drawing/2017/model3d">
                <am3d:model3d r:embed="rId4">
                  <am3d:spPr>
                    <a:xfrm rot="21136778">
                      <a:off x="0" y="0"/>
                      <a:ext cx="1292859" cy="651769"/>
                    </a:xfrm>
                    <a:prstGeom prst="rect">
                      <a:avLst/>
                    </a:prstGeom>
                  </am3d:spPr>
                  <am3d:camera>
                    <am3d:pos x="0" y="0" z="528436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75132" d="1000000"/>
                    <am3d:preTrans dx="72931494" dy="-14757698" dz="-657497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964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>
                <a:extLst>
                  <a:ext uri="{FF2B5EF4-FFF2-40B4-BE49-F238E27FC236}">
                    <a16:creationId xmlns:a16="http://schemas.microsoft.com/office/drawing/2014/main" id="{4CF89970-5B11-4502-A5B1-E527A775B5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36778">
                <a:off x="2757240" y="2994743"/>
                <a:ext cx="1292859" cy="651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>
                <a:extLst>
                  <a:ext uri="{FF2B5EF4-FFF2-40B4-BE49-F238E27FC236}">
                    <a16:creationId xmlns:a16="http://schemas.microsoft.com/office/drawing/2014/main" id="{2657E324-1871-4998-852F-65952BAE3C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3326697"/>
                  </p:ext>
                </p:extLst>
              </p:nvPr>
            </p:nvGraphicFramePr>
            <p:xfrm rot="1200172">
              <a:off x="8514978" y="2843337"/>
              <a:ext cx="846403" cy="647645"/>
            </p:xfrm>
            <a:graphic>
              <a:graphicData uri="http://schemas.microsoft.com/office/drawing/2017/model3d">
                <am3d:model3d r:embed="rId6">
                  <am3d:spPr>
                    <a:xfrm rot="1200172">
                      <a:off x="0" y="0"/>
                      <a:ext cx="846403" cy="647645"/>
                    </a:xfrm>
                    <a:prstGeom prst="rect">
                      <a:avLst/>
                    </a:prstGeom>
                    <a:effectLst>
                      <a:softEdge rad="0"/>
                    </a:effectLst>
                  </am3d:spPr>
                  <am3d:camera>
                    <am3d:pos x="0" y="0" z="590042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8833" d="1000000"/>
                    <am3d:preTrans dx="84699070" dy="-49112980" dz="-267892"/>
                    <am3d:scale>
                      <am3d:sx n="1000000" d="1000000"/>
                      <am3d:sy n="1000000" d="1000000"/>
                      <am3d:sz n="1000000" d="1000000"/>
                    </am3d:scale>
                    <am3d:rot ax="1326162" ay="-1754705" az="-69237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9905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>
                <a:extLst>
                  <a:ext uri="{FF2B5EF4-FFF2-40B4-BE49-F238E27FC236}">
                    <a16:creationId xmlns:a16="http://schemas.microsoft.com/office/drawing/2014/main" id="{2657E324-1871-4998-852F-65952BAE3C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200172">
                <a:off x="8514978" y="2843337"/>
                <a:ext cx="846403" cy="647645"/>
              </a:xfrm>
              <a:prstGeom prst="rect">
                <a:avLst/>
              </a:prstGeom>
              <a:effectLst>
                <a:softEdge rad="0"/>
              </a:effectLst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>
                <a:extLst>
                  <a:ext uri="{FF2B5EF4-FFF2-40B4-BE49-F238E27FC236}">
                    <a16:creationId xmlns:a16="http://schemas.microsoft.com/office/drawing/2014/main" id="{9FD32AB2-45CB-4A84-B2EE-D2A263C87D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3343751"/>
                  </p:ext>
                </p:extLst>
              </p:nvPr>
            </p:nvGraphicFramePr>
            <p:xfrm rot="295555">
              <a:off x="614806" y="4870310"/>
              <a:ext cx="2012636" cy="1575931"/>
            </p:xfrm>
            <a:graphic>
              <a:graphicData uri="http://schemas.microsoft.com/office/drawing/2017/model3d">
                <am3d:model3d r:embed="rId8">
                  <am3d:spPr>
                    <a:xfrm rot="295555">
                      <a:off x="0" y="0"/>
                      <a:ext cx="2012636" cy="1575931"/>
                    </a:xfrm>
                    <a:prstGeom prst="rect">
                      <a:avLst/>
                    </a:prstGeom>
                    <a:effectLst>
                      <a:softEdge rad="127000"/>
                    </a:effectLst>
                  </am3d:spPr>
                  <am3d:camera>
                    <am3d:pos x="0" y="0" z="5883605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44" d="1000000"/>
                    <am3d:preTrans dx="367880218" dy="-75814805" dz="-579080"/>
                    <am3d:scale>
                      <am3d:sx n="1000000" d="1000000"/>
                      <am3d:sy n="1000000" d="1000000"/>
                      <am3d:sz n="1000000" d="1000000"/>
                    </am3d:scale>
                    <am3d:rot ax="-1493825" ay="1933359" az="-83399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4303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>
                <a:extLst>
                  <a:ext uri="{FF2B5EF4-FFF2-40B4-BE49-F238E27FC236}">
                    <a16:creationId xmlns:a16="http://schemas.microsoft.com/office/drawing/2014/main" id="{9FD32AB2-45CB-4A84-B2EE-D2A263C87D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95555">
                <a:off x="614806" y="4870310"/>
                <a:ext cx="2012636" cy="1575931"/>
              </a:xfrm>
              <a:prstGeom prst="rect">
                <a:avLst/>
              </a:prstGeom>
              <a:effectLst>
                <a:softEdge rad="127000"/>
              </a:effectLst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>
                <a:extLst>
                  <a:ext uri="{FF2B5EF4-FFF2-40B4-BE49-F238E27FC236}">
                    <a16:creationId xmlns:a16="http://schemas.microsoft.com/office/drawing/2014/main" id="{8091C27D-4960-498B-970B-1621DCA4C8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3636685"/>
                  </p:ext>
                </p:extLst>
              </p:nvPr>
            </p:nvGraphicFramePr>
            <p:xfrm rot="8331597">
              <a:off x="10261355" y="906906"/>
              <a:ext cx="1584325" cy="1324712"/>
            </p:xfrm>
            <a:graphic>
              <a:graphicData uri="http://schemas.microsoft.com/office/drawing/2017/model3d">
                <am3d:model3d r:embed="rId10">
                  <am3d:spPr>
                    <a:xfrm rot="8331597">
                      <a:off x="0" y="0"/>
                      <a:ext cx="1584325" cy="1324712"/>
                    </a:xfrm>
                    <a:prstGeom prst="rect">
                      <a:avLst/>
                    </a:prstGeom>
                    <a:effectLst>
                      <a:softEdge rad="127000"/>
                    </a:effectLst>
                  </am3d:spPr>
                  <am3d:camera>
                    <am3d:pos x="0" y="0" z="625888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5383" d="1000000"/>
                    <am3d:preTrans dx="169612409" dy="-140566351" dz="3014987"/>
                    <am3d:scale>
                      <am3d:sx n="1000000" d="1000000"/>
                      <am3d:sy n="1000000" d="1000000"/>
                      <am3d:sz n="1000000" d="1000000"/>
                    </am3d:scale>
                    <am3d:rot ax="8723986" ay="-327436" az="225222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0115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>
                <a:extLst>
                  <a:ext uri="{FF2B5EF4-FFF2-40B4-BE49-F238E27FC236}">
                    <a16:creationId xmlns:a16="http://schemas.microsoft.com/office/drawing/2014/main" id="{8091C27D-4960-498B-970B-1621DCA4C8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8331597">
                <a:off x="10261355" y="906906"/>
                <a:ext cx="1584325" cy="1324712"/>
              </a:xfrm>
              <a:prstGeom prst="rect">
                <a:avLst/>
              </a:prstGeom>
              <a:effectLst>
                <a:softEdge rad="127000"/>
              </a:effectLst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30BD9444-E4E4-49BF-B924-EFEF0CCCF195}"/>
              </a:ext>
            </a:extLst>
          </p:cNvPr>
          <p:cNvSpPr/>
          <p:nvPr/>
        </p:nvSpPr>
        <p:spPr>
          <a:xfrm rot="365069">
            <a:off x="4186486" y="4529257"/>
            <a:ext cx="5492744" cy="5254610"/>
          </a:xfrm>
          <a:prstGeom prst="ellipse">
            <a:avLst/>
          </a:prstGeom>
          <a:solidFill>
            <a:schemeClr val="accent5">
              <a:alpha val="65000"/>
            </a:schemeClr>
          </a:solidFill>
          <a:ln>
            <a:noFill/>
          </a:ln>
          <a:effectLst>
            <a:softEdge rad="939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>
                <a:extLst>
                  <a:ext uri="{FF2B5EF4-FFF2-40B4-BE49-F238E27FC236}">
                    <a16:creationId xmlns:a16="http://schemas.microsoft.com/office/drawing/2014/main" id="{F7826035-18E6-4C5F-95FC-EAEAEB4AEF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0097971"/>
                  </p:ext>
                </p:extLst>
              </p:nvPr>
            </p:nvGraphicFramePr>
            <p:xfrm rot="3867311">
              <a:off x="1266347" y="302349"/>
              <a:ext cx="2019588" cy="2587255"/>
            </p:xfrm>
            <a:graphic>
              <a:graphicData uri="http://schemas.microsoft.com/office/drawing/2017/model3d">
                <am3d:model3d r:embed="rId12">
                  <am3d:spPr>
                    <a:xfrm rot="3867311">
                      <a:off x="0" y="0"/>
                      <a:ext cx="2019588" cy="2587255"/>
                    </a:xfrm>
                    <a:prstGeom prst="rect">
                      <a:avLst/>
                    </a:prstGeom>
                    <a:effectLst>
                      <a:outerShdw blurRad="254000" dir="13500000" sy="23000" kx="1200000" algn="br" rotWithShape="0">
                        <a:prstClr val="black">
                          <a:alpha val="15000"/>
                        </a:prstClr>
                      </a:outerShdw>
                      <a:softEdge rad="0"/>
                    </a:effectLst>
                  </am3d:spPr>
                  <am3d:camera>
                    <am3d:pos x="0" y="0" z="644228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6883" d="1000000"/>
                    <am3d:preTrans dx="-2" dy="-6350445" dz="2950996"/>
                    <am3d:scale>
                      <am3d:sx n="1000000" d="1000000"/>
                      <am3d:sy n="1000000" d="1000000"/>
                      <am3d:sz n="1000000" d="1000000"/>
                    </am3d:scale>
                    <am3d:rot ax="-1107135" ay="-2591336" az="771820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35915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>
                <a:extLst>
                  <a:ext uri="{FF2B5EF4-FFF2-40B4-BE49-F238E27FC236}">
                    <a16:creationId xmlns:a16="http://schemas.microsoft.com/office/drawing/2014/main" id="{F7826035-18E6-4C5F-95FC-EAEAEB4AEF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867311">
                <a:off x="1266347" y="302349"/>
                <a:ext cx="2019588" cy="2587255"/>
              </a:xfrm>
              <a:prstGeom prst="rect">
                <a:avLst/>
              </a:prstGeom>
              <a:effectLst>
                <a:outerShdw blurRad="254000" dir="13500000" sy="23000" kx="1200000" algn="br" rotWithShape="0">
                  <a:prstClr val="black">
                    <a:alpha val="15000"/>
                  </a:prstClr>
                </a:outerShdw>
                <a:softEdge rad="0"/>
              </a:effectLst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204CCB1-438D-44A4-A9B1-790D34F9E0EB}"/>
              </a:ext>
            </a:extLst>
          </p:cNvPr>
          <p:cNvSpPr txBox="1"/>
          <p:nvPr/>
        </p:nvSpPr>
        <p:spPr>
          <a:xfrm rot="21160325">
            <a:off x="4521180" y="4978399"/>
            <a:ext cx="314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pc="300">
                <a:solidFill>
                  <a:schemeClr val="bg1"/>
                </a:solidFill>
              </a:rPr>
              <a:t>SOC Summer Workshop</a:t>
            </a:r>
            <a:endParaRPr lang="en-ID" spc="3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8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41000" decel="59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41000" decel="59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41000" decel="59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14000" decel="8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62269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3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14000" decel="86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1.11111E-6 L 0 0.62269 " pathEditMode="relative" rAng="0" ptsTypes="AA">
                                      <p:cBhvr>
                                        <p:cTn id="29" dur="12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14000" decel="86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08333E-7 1.11111E-6 L -0.7918 0.90717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96" y="4534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7" presetClass="emph" presetSubtype="256" accel="19000" decel="81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21600000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ccel="41000" decel="59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accel="14000" decel="86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-3.7037E-6 L 0.22774 -0.34814 " pathEditMode="relative" rAng="0" ptsTypes="AA">
                                      <p:cBhvr>
                                        <p:cTn id="46" dur="12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-1740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8" presetClass="emph" presetSubtype="128" repeatCount="indefinite" accel="20000" decel="20000" autoRev="1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5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3" presetClass="path" presetSubtype="0" accel="14000" decel="86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 -1.11111E-6 L 0 0.62269 " pathEditMode="relative" rAng="0" ptsTypes="AA">
                                      <p:cBhvr>
                                        <p:cTn id="58" dur="12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3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accel="14000" decel="86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 -1.11111E-6 L 0 0.62269 " pathEditMode="relative" rAng="0" ptsTypes="AA">
                                      <p:cBhvr>
                                        <p:cTn id="63" dur="12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3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3" presetClass="path" presetSubtype="0" accel="14000" decel="86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 -1.11111E-6 L 0 0.62269 " pathEditMode="relative" rAng="0" ptsTypes="AA">
                                      <p:cBhvr>
                                        <p:cTn id="68" dur="12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0" grpId="0" animBg="1"/>
      <p:bldP spid="10" grpId="1" animBg="1"/>
      <p:bldP spid="11" grpId="0" animBg="1"/>
      <p:bldP spid="11" grpId="1" animBg="1"/>
      <p:bldP spid="20" grpId="0" animBg="1"/>
      <p:bldP spid="20" grpId="1" animBg="1"/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CFF"/>
            </a:gs>
            <a:gs pos="100000">
              <a:schemeClr val="accent1">
                <a:lumMod val="20000"/>
                <a:lumOff val="80000"/>
              </a:schemeClr>
            </a:gs>
          </a:gsLst>
          <a:lin ang="5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012DCF71-682B-D3BD-0028-516FA01993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 b="12520"/>
          <a:stretch/>
        </p:blipFill>
        <p:spPr>
          <a:xfrm>
            <a:off x="1063568" y="1641311"/>
            <a:ext cx="3020215" cy="3020216"/>
          </a:xfr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B8D5D10-7382-4642-BD51-68DE7B24DE3D}"/>
              </a:ext>
            </a:extLst>
          </p:cNvPr>
          <p:cNvSpPr/>
          <p:nvPr/>
        </p:nvSpPr>
        <p:spPr>
          <a:xfrm rot="900000">
            <a:off x="801253" y="1357720"/>
            <a:ext cx="3601694" cy="3601694"/>
          </a:xfrm>
          <a:custGeom>
            <a:avLst/>
            <a:gdLst>
              <a:gd name="connsiteX0" fmla="*/ 3253074 w 4425545"/>
              <a:gd name="connsiteY0" fmla="*/ 665 h 4425545"/>
              <a:gd name="connsiteX1" fmla="*/ 3635124 w 4425545"/>
              <a:gd name="connsiteY1" fmla="*/ 276403 h 4425545"/>
              <a:gd name="connsiteX2" fmla="*/ 4412750 w 4425545"/>
              <a:gd name="connsiteY2" fmla="*/ 3178542 h 4425545"/>
              <a:gd name="connsiteX3" fmla="*/ 4149142 w 4425545"/>
              <a:gd name="connsiteY3" fmla="*/ 3635124 h 4425545"/>
              <a:gd name="connsiteX4" fmla="*/ 1247003 w 4425545"/>
              <a:gd name="connsiteY4" fmla="*/ 4412750 h 4425545"/>
              <a:gd name="connsiteX5" fmla="*/ 790421 w 4425545"/>
              <a:gd name="connsiteY5" fmla="*/ 4149142 h 4425545"/>
              <a:gd name="connsiteX6" fmla="*/ 12795 w 4425545"/>
              <a:gd name="connsiteY6" fmla="*/ 1247003 h 4425545"/>
              <a:gd name="connsiteX7" fmla="*/ 276403 w 4425545"/>
              <a:gd name="connsiteY7" fmla="*/ 790421 h 4425545"/>
              <a:gd name="connsiteX8" fmla="*/ 3178542 w 4425545"/>
              <a:gd name="connsiteY8" fmla="*/ 12795 h 4425545"/>
              <a:gd name="connsiteX9" fmla="*/ 3253074 w 4425545"/>
              <a:gd name="connsiteY9" fmla="*/ 665 h 442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5545" h="4425545">
                <a:moveTo>
                  <a:pt x="3253074" y="665"/>
                </a:moveTo>
                <a:cubicBezTo>
                  <a:pt x="3426160" y="-9725"/>
                  <a:pt x="3588497" y="102388"/>
                  <a:pt x="3635124" y="276403"/>
                </a:cubicBezTo>
                <a:lnTo>
                  <a:pt x="4412750" y="3178542"/>
                </a:lnTo>
                <a:cubicBezTo>
                  <a:pt x="4466039" y="3377417"/>
                  <a:pt x="4348017" y="3581836"/>
                  <a:pt x="4149142" y="3635124"/>
                </a:cubicBezTo>
                <a:lnTo>
                  <a:pt x="1247003" y="4412750"/>
                </a:lnTo>
                <a:cubicBezTo>
                  <a:pt x="1048128" y="4466038"/>
                  <a:pt x="843709" y="4348017"/>
                  <a:pt x="790421" y="4149142"/>
                </a:cubicBezTo>
                <a:lnTo>
                  <a:pt x="12795" y="1247003"/>
                </a:lnTo>
                <a:cubicBezTo>
                  <a:pt x="-40493" y="1048128"/>
                  <a:pt x="77528" y="843709"/>
                  <a:pt x="276403" y="790421"/>
                </a:cubicBezTo>
                <a:lnTo>
                  <a:pt x="3178542" y="12795"/>
                </a:lnTo>
                <a:cubicBezTo>
                  <a:pt x="3203401" y="6134"/>
                  <a:pt x="3228347" y="2150"/>
                  <a:pt x="3253074" y="665"/>
                </a:cubicBezTo>
                <a:close/>
              </a:path>
            </a:pathLst>
          </a:custGeom>
          <a:noFill/>
          <a:ln w="101600">
            <a:gradFill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B55BFE-912E-4C32-A1B0-101FBC404A8F}"/>
              </a:ext>
            </a:extLst>
          </p:cNvPr>
          <p:cNvGrpSpPr/>
          <p:nvPr/>
        </p:nvGrpSpPr>
        <p:grpSpPr>
          <a:xfrm>
            <a:off x="1201868" y="4995234"/>
            <a:ext cx="1507553" cy="253532"/>
            <a:chOff x="1201868" y="4995234"/>
            <a:chExt cx="1507553" cy="253532"/>
          </a:xfrm>
        </p:grpSpPr>
        <p:sp>
          <p:nvSpPr>
            <p:cNvPr id="51" name="Graphic 8">
              <a:extLst>
                <a:ext uri="{FF2B5EF4-FFF2-40B4-BE49-F238E27FC236}">
                  <a16:creationId xmlns:a16="http://schemas.microsoft.com/office/drawing/2014/main" id="{311965E9-B4FC-4EDB-89B3-8FE425B9A0A3}"/>
                </a:ext>
              </a:extLst>
            </p:cNvPr>
            <p:cNvSpPr/>
            <p:nvPr/>
          </p:nvSpPr>
          <p:spPr>
            <a:xfrm flipH="1">
              <a:off x="2455952" y="4995234"/>
              <a:ext cx="253469" cy="253532"/>
            </a:xfrm>
            <a:custGeom>
              <a:avLst/>
              <a:gdLst>
                <a:gd name="connsiteX0" fmla="*/ 0 w 742962"/>
                <a:gd name="connsiteY0" fmla="*/ 222885 h 743148"/>
                <a:gd name="connsiteX1" fmla="*/ 0 w 742962"/>
                <a:gd name="connsiteY1" fmla="*/ 396240 h 743148"/>
                <a:gd name="connsiteX2" fmla="*/ 222885 w 742962"/>
                <a:gd name="connsiteY2" fmla="*/ 619125 h 743148"/>
                <a:gd name="connsiteX3" fmla="*/ 244938 w 742962"/>
                <a:gd name="connsiteY3" fmla="*/ 619125 h 743148"/>
                <a:gd name="connsiteX4" fmla="*/ 473346 w 742962"/>
                <a:gd name="connsiteY4" fmla="*/ 713740 h 743148"/>
                <a:gd name="connsiteX5" fmla="*/ 496575 w 742962"/>
                <a:gd name="connsiteY5" fmla="*/ 736969 h 743148"/>
                <a:gd name="connsiteX6" fmla="*/ 511372 w 742962"/>
                <a:gd name="connsiteY6" fmla="*/ 743148 h 743148"/>
                <a:gd name="connsiteX7" fmla="*/ 532460 w 742962"/>
                <a:gd name="connsiteY7" fmla="*/ 722110 h 743148"/>
                <a:gd name="connsiteX8" fmla="*/ 532460 w 742962"/>
                <a:gd name="connsiteY8" fmla="*/ 618791 h 743148"/>
                <a:gd name="connsiteX9" fmla="*/ 742962 w 742962"/>
                <a:gd name="connsiteY9" fmla="*/ 396240 h 743148"/>
                <a:gd name="connsiteX10" fmla="*/ 742962 w 742962"/>
                <a:gd name="connsiteY10" fmla="*/ 222885 h 743148"/>
                <a:gd name="connsiteX11" fmla="*/ 520077 w 742962"/>
                <a:gd name="connsiteY11" fmla="*/ 0 h 743148"/>
                <a:gd name="connsiteX12" fmla="*/ 222897 w 742962"/>
                <a:gd name="connsiteY12" fmla="*/ 0 h 743148"/>
                <a:gd name="connsiteX13" fmla="*/ 0 w 742962"/>
                <a:gd name="connsiteY13" fmla="*/ 222885 h 743148"/>
                <a:gd name="connsiteX14" fmla="*/ 482918 w 742962"/>
                <a:gd name="connsiteY14" fmla="*/ 309563 h 743148"/>
                <a:gd name="connsiteX15" fmla="*/ 532448 w 742962"/>
                <a:gd name="connsiteY15" fmla="*/ 260033 h 743148"/>
                <a:gd name="connsiteX16" fmla="*/ 581978 w 742962"/>
                <a:gd name="connsiteY16" fmla="*/ 309563 h 743148"/>
                <a:gd name="connsiteX17" fmla="*/ 532448 w 742962"/>
                <a:gd name="connsiteY17" fmla="*/ 359093 h 743148"/>
                <a:gd name="connsiteX18" fmla="*/ 482918 w 742962"/>
                <a:gd name="connsiteY18" fmla="*/ 309563 h 743148"/>
                <a:gd name="connsiteX19" fmla="*/ 321945 w 742962"/>
                <a:gd name="connsiteY19" fmla="*/ 309563 h 743148"/>
                <a:gd name="connsiteX20" fmla="*/ 371475 w 742962"/>
                <a:gd name="connsiteY20" fmla="*/ 260033 h 743148"/>
                <a:gd name="connsiteX21" fmla="*/ 421005 w 742962"/>
                <a:gd name="connsiteY21" fmla="*/ 309563 h 743148"/>
                <a:gd name="connsiteX22" fmla="*/ 371475 w 742962"/>
                <a:gd name="connsiteY22" fmla="*/ 359093 h 743148"/>
                <a:gd name="connsiteX23" fmla="*/ 321945 w 742962"/>
                <a:gd name="connsiteY23" fmla="*/ 309563 h 743148"/>
                <a:gd name="connsiteX24" fmla="*/ 160973 w 742962"/>
                <a:gd name="connsiteY24" fmla="*/ 309563 h 743148"/>
                <a:gd name="connsiteX25" fmla="*/ 210503 w 742962"/>
                <a:gd name="connsiteY25" fmla="*/ 260033 h 743148"/>
                <a:gd name="connsiteX26" fmla="*/ 260033 w 742962"/>
                <a:gd name="connsiteY26" fmla="*/ 309563 h 743148"/>
                <a:gd name="connsiteX27" fmla="*/ 210503 w 742962"/>
                <a:gd name="connsiteY27" fmla="*/ 359093 h 743148"/>
                <a:gd name="connsiteX28" fmla="*/ 160973 w 742962"/>
                <a:gd name="connsiteY28" fmla="*/ 309563 h 74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42962" h="743148">
                  <a:moveTo>
                    <a:pt x="0" y="222885"/>
                  </a:moveTo>
                  <a:lnTo>
                    <a:pt x="0" y="396240"/>
                  </a:lnTo>
                  <a:cubicBezTo>
                    <a:pt x="0" y="519136"/>
                    <a:pt x="99989" y="619125"/>
                    <a:pt x="222885" y="619125"/>
                  </a:cubicBezTo>
                  <a:lnTo>
                    <a:pt x="244938" y="619125"/>
                  </a:lnTo>
                  <a:cubicBezTo>
                    <a:pt x="331220" y="619125"/>
                    <a:pt x="412337" y="652731"/>
                    <a:pt x="473346" y="713740"/>
                  </a:cubicBezTo>
                  <a:lnTo>
                    <a:pt x="496575" y="736969"/>
                  </a:lnTo>
                  <a:cubicBezTo>
                    <a:pt x="500550" y="740944"/>
                    <a:pt x="505813" y="743148"/>
                    <a:pt x="511372" y="743148"/>
                  </a:cubicBezTo>
                  <a:cubicBezTo>
                    <a:pt x="523000" y="743148"/>
                    <a:pt x="532460" y="733700"/>
                    <a:pt x="532460" y="722110"/>
                  </a:cubicBezTo>
                  <a:lnTo>
                    <a:pt x="532460" y="618791"/>
                  </a:lnTo>
                  <a:cubicBezTo>
                    <a:pt x="649623" y="612339"/>
                    <a:pt x="742962" y="514988"/>
                    <a:pt x="742962" y="396240"/>
                  </a:cubicBezTo>
                  <a:lnTo>
                    <a:pt x="742962" y="222885"/>
                  </a:lnTo>
                  <a:cubicBezTo>
                    <a:pt x="742962" y="99989"/>
                    <a:pt x="642974" y="0"/>
                    <a:pt x="520077" y="0"/>
                  </a:cubicBezTo>
                  <a:lnTo>
                    <a:pt x="222897" y="0"/>
                  </a:lnTo>
                  <a:cubicBezTo>
                    <a:pt x="99989" y="0"/>
                    <a:pt x="0" y="99989"/>
                    <a:pt x="0" y="222885"/>
                  </a:cubicBezTo>
                  <a:close/>
                  <a:moveTo>
                    <a:pt x="482918" y="309563"/>
                  </a:moveTo>
                  <a:cubicBezTo>
                    <a:pt x="482918" y="282247"/>
                    <a:pt x="505132" y="260033"/>
                    <a:pt x="532448" y="260033"/>
                  </a:cubicBezTo>
                  <a:cubicBezTo>
                    <a:pt x="559763" y="260033"/>
                    <a:pt x="581978" y="282247"/>
                    <a:pt x="581978" y="309563"/>
                  </a:cubicBezTo>
                  <a:cubicBezTo>
                    <a:pt x="581978" y="336878"/>
                    <a:pt x="559763" y="359093"/>
                    <a:pt x="532448" y="359093"/>
                  </a:cubicBezTo>
                  <a:cubicBezTo>
                    <a:pt x="505132" y="359093"/>
                    <a:pt x="482918" y="336878"/>
                    <a:pt x="482918" y="309563"/>
                  </a:cubicBezTo>
                  <a:close/>
                  <a:moveTo>
                    <a:pt x="321945" y="309563"/>
                  </a:moveTo>
                  <a:cubicBezTo>
                    <a:pt x="321945" y="282247"/>
                    <a:pt x="344159" y="260033"/>
                    <a:pt x="371475" y="260033"/>
                  </a:cubicBezTo>
                  <a:cubicBezTo>
                    <a:pt x="398791" y="260033"/>
                    <a:pt x="421005" y="282247"/>
                    <a:pt x="421005" y="309563"/>
                  </a:cubicBezTo>
                  <a:cubicBezTo>
                    <a:pt x="421005" y="336878"/>
                    <a:pt x="398791" y="359093"/>
                    <a:pt x="371475" y="359093"/>
                  </a:cubicBezTo>
                  <a:cubicBezTo>
                    <a:pt x="344159" y="359093"/>
                    <a:pt x="321945" y="336878"/>
                    <a:pt x="321945" y="309563"/>
                  </a:cubicBezTo>
                  <a:close/>
                  <a:moveTo>
                    <a:pt x="160973" y="309563"/>
                  </a:moveTo>
                  <a:cubicBezTo>
                    <a:pt x="160973" y="282247"/>
                    <a:pt x="183187" y="260033"/>
                    <a:pt x="210503" y="260033"/>
                  </a:cubicBezTo>
                  <a:cubicBezTo>
                    <a:pt x="237818" y="260033"/>
                    <a:pt x="260033" y="282247"/>
                    <a:pt x="260033" y="309563"/>
                  </a:cubicBezTo>
                  <a:cubicBezTo>
                    <a:pt x="260033" y="336878"/>
                    <a:pt x="237818" y="359093"/>
                    <a:pt x="210503" y="359093"/>
                  </a:cubicBezTo>
                  <a:cubicBezTo>
                    <a:pt x="183187" y="359093"/>
                    <a:pt x="160973" y="336878"/>
                    <a:pt x="160973" y="309563"/>
                  </a:cubicBezTo>
                  <a:close/>
                </a:path>
              </a:pathLst>
            </a:custGeom>
            <a:noFill/>
            <a:ln w="127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2" name="Graphic 7">
              <a:extLst>
                <a:ext uri="{FF2B5EF4-FFF2-40B4-BE49-F238E27FC236}">
                  <a16:creationId xmlns:a16="http://schemas.microsoft.com/office/drawing/2014/main" id="{833610CE-423A-4619-9B03-CE5750BEB5ED}"/>
                </a:ext>
              </a:extLst>
            </p:cNvPr>
            <p:cNvSpPr/>
            <p:nvPr/>
          </p:nvSpPr>
          <p:spPr>
            <a:xfrm flipH="1">
              <a:off x="1868924" y="5021777"/>
              <a:ext cx="225301" cy="200446"/>
            </a:xfrm>
            <a:custGeom>
              <a:avLst/>
              <a:gdLst>
                <a:gd name="connsiteX0" fmla="*/ 608010 w 660399"/>
                <a:gd name="connsiteY0" fmla="*/ 57499 h 587544"/>
                <a:gd name="connsiteX1" fmla="*/ 475918 w 660399"/>
                <a:gd name="connsiteY1" fmla="*/ 0 h 587544"/>
                <a:gd name="connsiteX2" fmla="*/ 372150 w 660399"/>
                <a:gd name="connsiteY2" fmla="*/ 35818 h 587544"/>
                <a:gd name="connsiteX3" fmla="*/ 330200 w 660399"/>
                <a:gd name="connsiteY3" fmla="*/ 79623 h 587544"/>
                <a:gd name="connsiteX4" fmla="*/ 288245 w 660399"/>
                <a:gd name="connsiteY4" fmla="*/ 35818 h 587544"/>
                <a:gd name="connsiteX5" fmla="*/ 184482 w 660399"/>
                <a:gd name="connsiteY5" fmla="*/ 0 h 587544"/>
                <a:gd name="connsiteX6" fmla="*/ 52385 w 660399"/>
                <a:gd name="connsiteY6" fmla="*/ 57499 h 587544"/>
                <a:gd name="connsiteX7" fmla="*/ 0 w 660399"/>
                <a:gd name="connsiteY7" fmla="*/ 198470 h 587544"/>
                <a:gd name="connsiteX8" fmla="*/ 65500 w 660399"/>
                <a:gd name="connsiteY8" fmla="*/ 359367 h 587544"/>
                <a:gd name="connsiteX9" fmla="*/ 229461 w 660399"/>
                <a:gd name="connsiteY9" fmla="*/ 513262 h 587544"/>
                <a:gd name="connsiteX10" fmla="*/ 304670 w 660399"/>
                <a:gd name="connsiteY10" fmla="*/ 577951 h 587544"/>
                <a:gd name="connsiteX11" fmla="*/ 330200 w 660399"/>
                <a:gd name="connsiteY11" fmla="*/ 587544 h 587544"/>
                <a:gd name="connsiteX12" fmla="*/ 355720 w 660399"/>
                <a:gd name="connsiteY12" fmla="*/ 577961 h 587544"/>
                <a:gd name="connsiteX13" fmla="*/ 430954 w 660399"/>
                <a:gd name="connsiteY13" fmla="*/ 513247 h 587544"/>
                <a:gd name="connsiteX14" fmla="*/ 594906 w 660399"/>
                <a:gd name="connsiteY14" fmla="*/ 359362 h 587544"/>
                <a:gd name="connsiteX15" fmla="*/ 660400 w 660399"/>
                <a:gd name="connsiteY15" fmla="*/ 198464 h 587544"/>
                <a:gd name="connsiteX16" fmla="*/ 608010 w 660399"/>
                <a:gd name="connsiteY16" fmla="*/ 57499 h 58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0399" h="587544">
                  <a:moveTo>
                    <a:pt x="608010" y="57499"/>
                  </a:moveTo>
                  <a:cubicBezTo>
                    <a:pt x="573824" y="20421"/>
                    <a:pt x="526917" y="0"/>
                    <a:pt x="475918" y="0"/>
                  </a:cubicBezTo>
                  <a:cubicBezTo>
                    <a:pt x="437796" y="0"/>
                    <a:pt x="402885" y="12052"/>
                    <a:pt x="372150" y="35818"/>
                  </a:cubicBezTo>
                  <a:cubicBezTo>
                    <a:pt x="356642" y="47815"/>
                    <a:pt x="342589" y="62492"/>
                    <a:pt x="330200" y="79623"/>
                  </a:cubicBezTo>
                  <a:cubicBezTo>
                    <a:pt x="317815" y="62497"/>
                    <a:pt x="303758" y="47815"/>
                    <a:pt x="288245" y="35818"/>
                  </a:cubicBezTo>
                  <a:cubicBezTo>
                    <a:pt x="257515" y="12052"/>
                    <a:pt x="222604" y="0"/>
                    <a:pt x="184482" y="0"/>
                  </a:cubicBezTo>
                  <a:cubicBezTo>
                    <a:pt x="133483" y="0"/>
                    <a:pt x="86571" y="20421"/>
                    <a:pt x="52385" y="57499"/>
                  </a:cubicBezTo>
                  <a:cubicBezTo>
                    <a:pt x="18607" y="94144"/>
                    <a:pt x="0" y="144206"/>
                    <a:pt x="0" y="198470"/>
                  </a:cubicBezTo>
                  <a:cubicBezTo>
                    <a:pt x="0" y="254321"/>
                    <a:pt x="20814" y="305447"/>
                    <a:pt x="65500" y="359367"/>
                  </a:cubicBezTo>
                  <a:cubicBezTo>
                    <a:pt x="105475" y="407601"/>
                    <a:pt x="162928" y="456565"/>
                    <a:pt x="229461" y="513262"/>
                  </a:cubicBezTo>
                  <a:cubicBezTo>
                    <a:pt x="252180" y="532626"/>
                    <a:pt x="277932" y="554572"/>
                    <a:pt x="304670" y="577951"/>
                  </a:cubicBezTo>
                  <a:cubicBezTo>
                    <a:pt x="311735" y="584138"/>
                    <a:pt x="320798" y="587544"/>
                    <a:pt x="330200" y="587544"/>
                  </a:cubicBezTo>
                  <a:cubicBezTo>
                    <a:pt x="339597" y="587544"/>
                    <a:pt x="348665" y="584138"/>
                    <a:pt x="355720" y="577961"/>
                  </a:cubicBezTo>
                  <a:cubicBezTo>
                    <a:pt x="382459" y="554577"/>
                    <a:pt x="408225" y="532620"/>
                    <a:pt x="430954" y="513247"/>
                  </a:cubicBezTo>
                  <a:cubicBezTo>
                    <a:pt x="497477" y="456560"/>
                    <a:pt x="554930" y="407601"/>
                    <a:pt x="594906" y="359362"/>
                  </a:cubicBezTo>
                  <a:cubicBezTo>
                    <a:pt x="639591" y="305447"/>
                    <a:pt x="660400" y="254321"/>
                    <a:pt x="660400" y="198464"/>
                  </a:cubicBezTo>
                  <a:cubicBezTo>
                    <a:pt x="660400" y="144206"/>
                    <a:pt x="641793" y="94144"/>
                    <a:pt x="608010" y="57499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692FDB8-1D57-4DE8-99B6-22AFA928199E}"/>
                </a:ext>
              </a:extLst>
            </p:cNvPr>
            <p:cNvSpPr/>
            <p:nvPr/>
          </p:nvSpPr>
          <p:spPr>
            <a:xfrm flipH="1">
              <a:off x="1201868" y="5039347"/>
              <a:ext cx="272838" cy="165306"/>
            </a:xfrm>
            <a:custGeom>
              <a:avLst/>
              <a:gdLst>
                <a:gd name="connsiteX0" fmla="*/ 356996 w 711198"/>
                <a:gd name="connsiteY0" fmla="*/ 166689 h 458395"/>
                <a:gd name="connsiteX1" fmla="*/ 419504 w 711198"/>
                <a:gd name="connsiteY1" fmla="*/ 229197 h 458395"/>
                <a:gd name="connsiteX2" fmla="*/ 356996 w 711198"/>
                <a:gd name="connsiteY2" fmla="*/ 291705 h 458395"/>
                <a:gd name="connsiteX3" fmla="*/ 291710 w 711198"/>
                <a:gd name="connsiteY3" fmla="*/ 229197 h 458395"/>
                <a:gd name="connsiteX4" fmla="*/ 356996 w 711198"/>
                <a:gd name="connsiteY4" fmla="*/ 166689 h 458395"/>
                <a:gd name="connsiteX5" fmla="*/ 356996 w 711198"/>
                <a:gd name="connsiteY5" fmla="*/ 83344 h 458395"/>
                <a:gd name="connsiteX6" fmla="*/ 208365 w 711198"/>
                <a:gd name="connsiteY6" fmla="*/ 229197 h 458395"/>
                <a:gd name="connsiteX7" fmla="*/ 356996 w 711198"/>
                <a:gd name="connsiteY7" fmla="*/ 375050 h 458395"/>
                <a:gd name="connsiteX8" fmla="*/ 502849 w 711198"/>
                <a:gd name="connsiteY8" fmla="*/ 229197 h 458395"/>
                <a:gd name="connsiteX9" fmla="*/ 356996 w 711198"/>
                <a:gd name="connsiteY9" fmla="*/ 83344 h 458395"/>
                <a:gd name="connsiteX10" fmla="*/ 356996 w 711198"/>
                <a:gd name="connsiteY10" fmla="*/ 0 h 458395"/>
                <a:gd name="connsiteX11" fmla="*/ 707292 w 711198"/>
                <a:gd name="connsiteY11" fmla="*/ 217072 h 458395"/>
                <a:gd name="connsiteX12" fmla="*/ 707292 w 711198"/>
                <a:gd name="connsiteY12" fmla="*/ 241323 h 458395"/>
                <a:gd name="connsiteX13" fmla="*/ 356996 w 711198"/>
                <a:gd name="connsiteY13" fmla="*/ 458395 h 458395"/>
                <a:gd name="connsiteX14" fmla="*/ 3906 w 711198"/>
                <a:gd name="connsiteY14" fmla="*/ 241325 h 458395"/>
                <a:gd name="connsiteX15" fmla="*/ 3906 w 711198"/>
                <a:gd name="connsiteY15" fmla="*/ 217072 h 458395"/>
                <a:gd name="connsiteX16" fmla="*/ 356996 w 711198"/>
                <a:gd name="connsiteY16" fmla="*/ 0 h 45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1198" h="458395">
                  <a:moveTo>
                    <a:pt x="356996" y="166689"/>
                  </a:moveTo>
                  <a:cubicBezTo>
                    <a:pt x="391459" y="166689"/>
                    <a:pt x="419504" y="194734"/>
                    <a:pt x="419504" y="229197"/>
                  </a:cubicBezTo>
                  <a:cubicBezTo>
                    <a:pt x="419504" y="263673"/>
                    <a:pt x="391459" y="291705"/>
                    <a:pt x="356996" y="291705"/>
                  </a:cubicBezTo>
                  <a:cubicBezTo>
                    <a:pt x="322519" y="291705"/>
                    <a:pt x="291710" y="263673"/>
                    <a:pt x="291710" y="229197"/>
                  </a:cubicBezTo>
                  <a:cubicBezTo>
                    <a:pt x="291710" y="194734"/>
                    <a:pt x="322519" y="166689"/>
                    <a:pt x="356996" y="166689"/>
                  </a:cubicBezTo>
                  <a:close/>
                  <a:moveTo>
                    <a:pt x="356996" y="83344"/>
                  </a:moveTo>
                  <a:cubicBezTo>
                    <a:pt x="276582" y="83344"/>
                    <a:pt x="208365" y="148782"/>
                    <a:pt x="208365" y="229197"/>
                  </a:cubicBezTo>
                  <a:cubicBezTo>
                    <a:pt x="208365" y="309611"/>
                    <a:pt x="276582" y="375050"/>
                    <a:pt x="356996" y="375050"/>
                  </a:cubicBezTo>
                  <a:cubicBezTo>
                    <a:pt x="437410" y="375050"/>
                    <a:pt x="502849" y="309611"/>
                    <a:pt x="502849" y="229197"/>
                  </a:cubicBezTo>
                  <a:cubicBezTo>
                    <a:pt x="502849" y="148782"/>
                    <a:pt x="437410" y="83344"/>
                    <a:pt x="356996" y="83344"/>
                  </a:cubicBezTo>
                  <a:close/>
                  <a:moveTo>
                    <a:pt x="356996" y="0"/>
                  </a:moveTo>
                  <a:cubicBezTo>
                    <a:pt x="549605" y="0"/>
                    <a:pt x="700944" y="208195"/>
                    <a:pt x="707292" y="217072"/>
                  </a:cubicBezTo>
                  <a:cubicBezTo>
                    <a:pt x="712501" y="224321"/>
                    <a:pt x="712501" y="234088"/>
                    <a:pt x="707292" y="241323"/>
                  </a:cubicBezTo>
                  <a:cubicBezTo>
                    <a:pt x="700944" y="250201"/>
                    <a:pt x="549605" y="458395"/>
                    <a:pt x="356996" y="458395"/>
                  </a:cubicBezTo>
                  <a:cubicBezTo>
                    <a:pt x="164372" y="458395"/>
                    <a:pt x="10254" y="250201"/>
                    <a:pt x="3906" y="241325"/>
                  </a:cubicBezTo>
                  <a:cubicBezTo>
                    <a:pt x="-1303" y="234088"/>
                    <a:pt x="-1303" y="224322"/>
                    <a:pt x="3906" y="217072"/>
                  </a:cubicBezTo>
                  <a:cubicBezTo>
                    <a:pt x="10254" y="208195"/>
                    <a:pt x="164372" y="0"/>
                    <a:pt x="356996" y="0"/>
                  </a:cubicBezTo>
                  <a:close/>
                </a:path>
              </a:pathLst>
            </a:custGeom>
            <a:noFill/>
            <a:ln w="127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546A3C9-0F20-4E7B-AB5E-60265FA93943}"/>
              </a:ext>
            </a:extLst>
          </p:cNvPr>
          <p:cNvGrpSpPr/>
          <p:nvPr/>
        </p:nvGrpSpPr>
        <p:grpSpPr>
          <a:xfrm>
            <a:off x="4977390" y="2948869"/>
            <a:ext cx="3251758" cy="480131"/>
            <a:chOff x="4478885" y="2958844"/>
            <a:chExt cx="3251758" cy="48013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7846225-FBB8-47D4-A808-BFE9A5639DFD}"/>
                </a:ext>
              </a:extLst>
            </p:cNvPr>
            <p:cNvGrpSpPr/>
            <p:nvPr/>
          </p:nvGrpSpPr>
          <p:grpSpPr>
            <a:xfrm>
              <a:off x="7460973" y="3064075"/>
              <a:ext cx="269670" cy="269670"/>
              <a:chOff x="1905000" y="5219700"/>
              <a:chExt cx="1171575" cy="1171575"/>
            </a:xfrm>
          </p:grpSpPr>
          <p:sp>
            <p:nvSpPr>
              <p:cNvPr id="46" name="Star: 10 Points 45">
                <a:extLst>
                  <a:ext uri="{FF2B5EF4-FFF2-40B4-BE49-F238E27FC236}">
                    <a16:creationId xmlns:a16="http://schemas.microsoft.com/office/drawing/2014/main" id="{2335D272-E5B2-470E-AF4C-D0FA3C072BB0}"/>
                  </a:ext>
                </a:extLst>
              </p:cNvPr>
              <p:cNvSpPr/>
              <p:nvPr/>
            </p:nvSpPr>
            <p:spPr>
              <a:xfrm>
                <a:off x="1905000" y="5219700"/>
                <a:ext cx="1171575" cy="1171575"/>
              </a:xfrm>
              <a:prstGeom prst="star10">
                <a:avLst>
                  <a:gd name="adj" fmla="val 32777"/>
                  <a:gd name="hf" fmla="val 10514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2800"/>
              </a:p>
            </p:txBody>
          </p:sp>
          <p:pic>
            <p:nvPicPr>
              <p:cNvPr id="49" name="Graphic 48" descr="Checkmark">
                <a:extLst>
                  <a:ext uri="{FF2B5EF4-FFF2-40B4-BE49-F238E27FC236}">
                    <a16:creationId xmlns:a16="http://schemas.microsoft.com/office/drawing/2014/main" id="{DABC3927-DB1F-4E85-806D-8E57A8062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250281" y="5564981"/>
                <a:ext cx="481012" cy="481012"/>
              </a:xfrm>
              <a:prstGeom prst="rect">
                <a:avLst/>
              </a:prstGeom>
            </p:spPr>
          </p:pic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0C35F20-8FA8-4E5E-9259-2B68F6A1AB8C}"/>
                </a:ext>
              </a:extLst>
            </p:cNvPr>
            <p:cNvSpPr txBox="1"/>
            <p:nvPr/>
          </p:nvSpPr>
          <p:spPr>
            <a:xfrm>
              <a:off x="4478885" y="2958844"/>
              <a:ext cx="3172282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>
                  <a:solidFill>
                    <a:srgbClr val="1C1929"/>
                  </a:solidFill>
                  <a:latin typeface="+mj-lt"/>
                </a:rPr>
                <a:t>Joy Chen(</a:t>
              </a:r>
              <a:r>
                <a:rPr lang="zh-CN" altLang="en-US" sz="2800">
                  <a:solidFill>
                    <a:srgbClr val="1C1929"/>
                  </a:solidFill>
                  <a:latin typeface="+mj-lt"/>
                </a:rPr>
                <a:t>陈怡伽</a:t>
              </a:r>
              <a:r>
                <a:rPr lang="en-US" altLang="zh-CN" sz="2800">
                  <a:solidFill>
                    <a:srgbClr val="1C1929"/>
                  </a:solidFill>
                  <a:latin typeface="+mj-lt"/>
                </a:rPr>
                <a:t>)</a:t>
              </a:r>
              <a:endParaRPr lang="en-ID" sz="2800">
                <a:solidFill>
                  <a:srgbClr val="1C1929"/>
                </a:solidFill>
                <a:latin typeface="+mj-lt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7E6F6B6-58CC-48FB-B9AE-8BAC36A9E83C}"/>
              </a:ext>
            </a:extLst>
          </p:cNvPr>
          <p:cNvSpPr txBox="1"/>
          <p:nvPr/>
        </p:nvSpPr>
        <p:spPr>
          <a:xfrm>
            <a:off x="4994554" y="1693754"/>
            <a:ext cx="6358984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600">
                <a:solidFill>
                  <a:srgbClr val="1C1929"/>
                </a:solidFill>
                <a:latin typeface="+mj-lt"/>
              </a:rPr>
              <a:t>What about me?</a:t>
            </a:r>
            <a:endParaRPr lang="en-US" sz="660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2FD0906-6C83-4269-8B7C-701A721BA29D}"/>
              </a:ext>
            </a:extLst>
          </p:cNvPr>
          <p:cNvGrpSpPr/>
          <p:nvPr/>
        </p:nvGrpSpPr>
        <p:grpSpPr>
          <a:xfrm rot="19635603">
            <a:off x="6471160" y="1997045"/>
            <a:ext cx="6397761" cy="6436264"/>
            <a:chOff x="257706" y="-2341182"/>
            <a:chExt cx="9100501" cy="9155272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134CB17-9CE8-43C3-B65B-7A35801D9CD9}"/>
                </a:ext>
              </a:extLst>
            </p:cNvPr>
            <p:cNvSpPr/>
            <p:nvPr/>
          </p:nvSpPr>
          <p:spPr>
            <a:xfrm rot="19394875">
              <a:off x="1046669" y="-883070"/>
              <a:ext cx="7139074" cy="638397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598A80B-B848-408C-B72B-1F6E13F672EB}"/>
                </a:ext>
              </a:extLst>
            </p:cNvPr>
            <p:cNvSpPr/>
            <p:nvPr/>
          </p:nvSpPr>
          <p:spPr>
            <a:xfrm rot="3255162">
              <a:off x="619623" y="-2703099"/>
              <a:ext cx="6483428" cy="720726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8CFFF69-DCFA-45D2-8403-9F60D5E3D480}"/>
                </a:ext>
              </a:extLst>
            </p:cNvPr>
            <p:cNvSpPr/>
            <p:nvPr/>
          </p:nvSpPr>
          <p:spPr>
            <a:xfrm rot="19394875">
              <a:off x="2567009" y="750095"/>
              <a:ext cx="6791198" cy="606399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10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C9C1D3F0-9E89-4BFE-9202-7DDA1FA89F3F}"/>
              </a:ext>
            </a:extLst>
          </p:cNvPr>
          <p:cNvSpPr txBox="1"/>
          <p:nvPr/>
        </p:nvSpPr>
        <p:spPr>
          <a:xfrm>
            <a:off x="5000872" y="3500093"/>
            <a:ext cx="680583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Birthday: July 9</a:t>
            </a:r>
            <a:r>
              <a:rPr lang="en-US" sz="24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School: East China Normal University(</a:t>
            </a: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华东师范大学</a:t>
            </a: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Major: Software Engineering​</a:t>
            </a:r>
          </a:p>
          <a:p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Location: Chengdu, Sichuan </a:t>
            </a:r>
          </a:p>
          <a:p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ID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5AD944-C0B8-4264-AB07-B575356F7169}"/>
              </a:ext>
            </a:extLst>
          </p:cNvPr>
          <p:cNvCxnSpPr>
            <a:cxnSpLocks/>
          </p:cNvCxnSpPr>
          <p:nvPr/>
        </p:nvCxnSpPr>
        <p:spPr>
          <a:xfrm>
            <a:off x="5075862" y="5228282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5">
            <a:extLst>
              <a:ext uri="{FF2B5EF4-FFF2-40B4-BE49-F238E27FC236}">
                <a16:creationId xmlns:a16="http://schemas.microsoft.com/office/drawing/2014/main" id="{D733F338-C097-4F6D-B6BF-26A55EA8A2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594" y="-211073"/>
            <a:ext cx="2224105" cy="21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6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0.392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0.3926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-3.33333E-6 L -1.45833E-6 0.3926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41000" decel="59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1" grpId="0"/>
      <p:bldP spid="61" grpId="1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AFA7F4A-E722-4DA3-9A82-1F631FAF5BBE}"/>
              </a:ext>
            </a:extLst>
          </p:cNvPr>
          <p:cNvSpPr/>
          <p:nvPr/>
        </p:nvSpPr>
        <p:spPr>
          <a:xfrm rot="19394875">
            <a:off x="-5285527" y="1078978"/>
            <a:ext cx="7139075" cy="6383978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EDA06F-62B8-4972-90A5-F28AB7B997F0}"/>
              </a:ext>
            </a:extLst>
          </p:cNvPr>
          <p:cNvSpPr/>
          <p:nvPr/>
        </p:nvSpPr>
        <p:spPr>
          <a:xfrm rot="19394875">
            <a:off x="5928168" y="1223405"/>
            <a:ext cx="6483429" cy="7207263"/>
          </a:xfrm>
          <a:prstGeom prst="ellipse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E19791-C65E-49C3-9968-75D17E53DC9B}"/>
              </a:ext>
            </a:extLst>
          </p:cNvPr>
          <p:cNvSpPr/>
          <p:nvPr/>
        </p:nvSpPr>
        <p:spPr>
          <a:xfrm rot="19394875">
            <a:off x="7097676" y="-1184375"/>
            <a:ext cx="6791199" cy="6063994"/>
          </a:xfrm>
          <a:prstGeom prst="ellipse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93BEFF-979C-42E7-AF7E-4812805534B9}"/>
              </a:ext>
            </a:extLst>
          </p:cNvPr>
          <p:cNvSpPr/>
          <p:nvPr/>
        </p:nvSpPr>
        <p:spPr>
          <a:xfrm>
            <a:off x="1944121" y="1516723"/>
            <a:ext cx="8303759" cy="2576306"/>
          </a:xfrm>
          <a:prstGeom prst="roundRect">
            <a:avLst>
              <a:gd name="adj" fmla="val 15820"/>
            </a:avLst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99388-1830-4892-9AEE-B9A2EF273A6E}"/>
              </a:ext>
            </a:extLst>
          </p:cNvPr>
          <p:cNvSpPr txBox="1"/>
          <p:nvPr/>
        </p:nvSpPr>
        <p:spPr>
          <a:xfrm>
            <a:off x="1699167" y="2225420"/>
            <a:ext cx="88127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+mj-lt"/>
              </a:rPr>
              <a:t>I love playing games!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59EA1E1-0DBD-4279-A8C2-34242298B0D7}"/>
              </a:ext>
            </a:extLst>
          </p:cNvPr>
          <p:cNvSpPr/>
          <p:nvPr/>
        </p:nvSpPr>
        <p:spPr>
          <a:xfrm>
            <a:off x="450340" y="4888044"/>
            <a:ext cx="470409" cy="470409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583BE21-5213-4EB3-B609-914981C6D3C5}"/>
              </a:ext>
            </a:extLst>
          </p:cNvPr>
          <p:cNvSpPr/>
          <p:nvPr/>
        </p:nvSpPr>
        <p:spPr>
          <a:xfrm>
            <a:off x="11550140" y="5514976"/>
            <a:ext cx="1099060" cy="1099060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22BA6B-3C08-4C97-990B-B877D243BC55}"/>
              </a:ext>
            </a:extLst>
          </p:cNvPr>
          <p:cNvSpPr/>
          <p:nvPr/>
        </p:nvSpPr>
        <p:spPr>
          <a:xfrm>
            <a:off x="1072640" y="781049"/>
            <a:ext cx="565661" cy="565661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93F53C-629F-4F0F-9778-1B01F5FCEF85}"/>
              </a:ext>
            </a:extLst>
          </p:cNvPr>
          <p:cNvSpPr/>
          <p:nvPr/>
        </p:nvSpPr>
        <p:spPr>
          <a:xfrm>
            <a:off x="11956795" y="2541719"/>
            <a:ext cx="470409" cy="470409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441D848-D175-4FD4-8B35-582C5D060D9C}"/>
              </a:ext>
            </a:extLst>
          </p:cNvPr>
          <p:cNvSpPr/>
          <p:nvPr/>
        </p:nvSpPr>
        <p:spPr>
          <a:xfrm>
            <a:off x="1485901" y="3046544"/>
            <a:ext cx="635254" cy="635254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8DCA56-FAC2-47D9-9DF1-99163D378A00}"/>
              </a:ext>
            </a:extLst>
          </p:cNvPr>
          <p:cNvSpPr/>
          <p:nvPr/>
        </p:nvSpPr>
        <p:spPr>
          <a:xfrm>
            <a:off x="9845166" y="1200964"/>
            <a:ext cx="649114" cy="649114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024730-8DB4-4441-95F4-BD642ECBA616}"/>
              </a:ext>
            </a:extLst>
          </p:cNvPr>
          <p:cNvGrpSpPr/>
          <p:nvPr/>
        </p:nvGrpSpPr>
        <p:grpSpPr>
          <a:xfrm>
            <a:off x="5764082" y="1074057"/>
            <a:ext cx="682886" cy="694562"/>
            <a:chOff x="5764082" y="1074057"/>
            <a:chExt cx="682886" cy="69456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086A948-6224-4E34-AB4A-9158DF524A62}"/>
                </a:ext>
              </a:extLst>
            </p:cNvPr>
            <p:cNvGrpSpPr/>
            <p:nvPr/>
          </p:nvGrpSpPr>
          <p:grpSpPr>
            <a:xfrm>
              <a:off x="5764082" y="1074057"/>
              <a:ext cx="682886" cy="694562"/>
              <a:chOff x="1013805" y="3313879"/>
              <a:chExt cx="2512219" cy="738511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A0CDDFE-F191-4F5C-B41B-01946E15E2A9}"/>
                  </a:ext>
                </a:extLst>
              </p:cNvPr>
              <p:cNvSpPr/>
              <p:nvPr/>
            </p:nvSpPr>
            <p:spPr>
              <a:xfrm>
                <a:off x="1014269" y="3315628"/>
                <a:ext cx="2511291" cy="735012"/>
              </a:xfrm>
              <a:prstGeom prst="roundRect">
                <a:avLst>
                  <a:gd name="adj" fmla="val 17239"/>
                </a:avLst>
              </a:prstGeom>
              <a:gradFill flip="none" rotWithShape="1"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51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F1FCB78-2A52-4F4E-B79B-596ABEF64F7A}"/>
                  </a:ext>
                </a:extLst>
              </p:cNvPr>
              <p:cNvSpPr/>
              <p:nvPr/>
            </p:nvSpPr>
            <p:spPr>
              <a:xfrm>
                <a:off x="1013805" y="3313879"/>
                <a:ext cx="2512219" cy="738511"/>
              </a:xfrm>
              <a:prstGeom prst="roundRect">
                <a:avLst>
                  <a:gd name="adj" fmla="val 17239"/>
                </a:avLst>
              </a:prstGeom>
              <a:gradFill flip="none" rotWithShape="1">
                <a:gsLst>
                  <a:gs pos="34000">
                    <a:schemeClr val="accent2">
                      <a:alpha val="0"/>
                    </a:schemeClr>
                  </a:gs>
                  <a:gs pos="0">
                    <a:schemeClr val="accent1">
                      <a:lumMod val="40000"/>
                      <a:lumOff val="60000"/>
                    </a:schemeClr>
                  </a:gs>
                </a:gsLst>
                <a:lin ang="51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10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CEB6DB3-03D6-4EEF-AEE5-326E767DA83F}"/>
                  </a:ext>
                </a:extLst>
              </p:cNvPr>
              <p:cNvSpPr/>
              <p:nvPr/>
            </p:nvSpPr>
            <p:spPr>
              <a:xfrm>
                <a:off x="1057858" y="3356858"/>
                <a:ext cx="2424113" cy="652553"/>
              </a:xfrm>
              <a:prstGeom prst="roundRect">
                <a:avLst>
                  <a:gd name="adj" fmla="val 18080"/>
                </a:avLst>
              </a:prstGeom>
              <a:gradFill>
                <a:gsLst>
                  <a:gs pos="100000">
                    <a:schemeClr val="accent2"/>
                  </a:gs>
                  <a:gs pos="0">
                    <a:schemeClr val="accent1">
                      <a:lumMod val="97000"/>
                      <a:lumOff val="3000"/>
                    </a:schemeClr>
                  </a:gs>
                </a:gsLst>
                <a:lin ang="48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BD97C69-C531-425B-BF00-2670ECA5C0AB}"/>
                </a:ext>
              </a:extLst>
            </p:cNvPr>
            <p:cNvSpPr/>
            <p:nvPr/>
          </p:nvSpPr>
          <p:spPr>
            <a:xfrm>
              <a:off x="5922505" y="1234449"/>
              <a:ext cx="373778" cy="373778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阴阳师》手游官网《阴阳师》手游官网_唯美奇幻匠心巨制，开启唯美奇幻之旅">
            <a:extLst>
              <a:ext uri="{FF2B5EF4-FFF2-40B4-BE49-F238E27FC236}">
                <a16:creationId xmlns:a16="http://schemas.microsoft.com/office/drawing/2014/main" id="{EAB9A40C-6F61-D677-5FEE-C936AD63E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97" y="115385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明日方舟- Apps on Google Play">
            <a:extLst>
              <a:ext uri="{FF2B5EF4-FFF2-40B4-BE49-F238E27FC236}">
                <a16:creationId xmlns:a16="http://schemas.microsoft.com/office/drawing/2014/main" id="{9B143075-DAE4-715B-0090-5A6C40B89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93" y="271865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te/Grand Order - Google Play 應用程式">
            <a:extLst>
              <a:ext uri="{FF2B5EF4-FFF2-40B4-BE49-F238E27FC236}">
                <a16:creationId xmlns:a16="http://schemas.microsoft.com/office/drawing/2014/main" id="{DB3C3326-E25F-3F0B-32F1-910E1A941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9" y="439968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弹丸论破十周年特卖的价格值得买吗？ 对比都做好了，自己看看吧_电脑游戏_什么值得买">
            <a:extLst>
              <a:ext uri="{FF2B5EF4-FFF2-40B4-BE49-F238E27FC236}">
                <a16:creationId xmlns:a16="http://schemas.microsoft.com/office/drawing/2014/main" id="{30D0F761-FAC1-8ADE-C1E0-28D65D7CB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21" y="1275081"/>
            <a:ext cx="4863874" cy="205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mong Us》| 立即至Epic Games Store 下載PC 版並在線上遊玩">
            <a:extLst>
              <a:ext uri="{FF2B5EF4-FFF2-40B4-BE49-F238E27FC236}">
                <a16:creationId xmlns:a16="http://schemas.microsoft.com/office/drawing/2014/main" id="{231403FD-7FCA-2BE8-0743-8E68FDDF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452" y="914104"/>
            <a:ext cx="3439051" cy="192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vercooked! 2 (Simplified Chinese, English, Korean, Japanese)">
            <a:extLst>
              <a:ext uri="{FF2B5EF4-FFF2-40B4-BE49-F238E27FC236}">
                <a16:creationId xmlns:a16="http://schemas.microsoft.com/office/drawing/2014/main" id="{6E547E36-C68E-1E60-87FF-C1DD353F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586" y="2121937"/>
            <a:ext cx="2493689" cy="249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人类：一败涂地》人类一败涂地萌萌酱的解密1攻略是什么？_电玩帮">
            <a:extLst>
              <a:ext uri="{FF2B5EF4-FFF2-40B4-BE49-F238E27FC236}">
                <a16:creationId xmlns:a16="http://schemas.microsoft.com/office/drawing/2014/main" id="{41896DA1-6FCF-1C2B-FCB2-B9EA3E390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759" y="4743819"/>
            <a:ext cx="3073928" cy="178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nell of St. Godhrkar - 圣歌德嘉的晚钟中文完整版现已发布！ - Steam News">
            <a:extLst>
              <a:ext uri="{FF2B5EF4-FFF2-40B4-BE49-F238E27FC236}">
                <a16:creationId xmlns:a16="http://schemas.microsoft.com/office/drawing/2014/main" id="{86760807-5EE3-9A53-7122-98C7DA4B0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67" y="2541207"/>
            <a:ext cx="3941116" cy="221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llow Knight for Nintendo Switch - Nintendo Official Site">
            <a:extLst>
              <a:ext uri="{FF2B5EF4-FFF2-40B4-BE49-F238E27FC236}">
                <a16:creationId xmlns:a16="http://schemas.microsoft.com/office/drawing/2014/main" id="{0A1DE4A4-0DF9-1289-32CA-DF9622C6F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854" y="3949759"/>
            <a:ext cx="3100785" cy="17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免費《糖豆人》來啦！教你5步申請跨平台帳號一起玩這Country有點尷尬| 社群大平台| 數位| 聯合新聞網">
            <a:extLst>
              <a:ext uri="{FF2B5EF4-FFF2-40B4-BE49-F238E27FC236}">
                <a16:creationId xmlns:a16="http://schemas.microsoft.com/office/drawing/2014/main" id="{83058B3D-C9BE-2967-BAD3-9777F963F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52" y="504975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29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 0.62269 " pathEditMode="relative" rAng="0" ptsTypes="AA">
                                          <p:cBhvr>
                                            <p:cTn id="9" dur="12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1" fill="hold" grpId="0" nodeType="withEffect" p14:presetBounceEnd="78000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grpId="0" nodeType="withEffect" p14:presetBounceEnd="78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7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 p14:presetBounceEnd="78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5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78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78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ccel="41000" decel="59000" autoRev="1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ccel="41000" decel="5900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accel="41000" decel="59000" autoRev="1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 0.62269 " pathEditMode="relative" rAng="0" ptsTypes="AA">
                                          <p:cBhvr>
                                            <p:cTn id="53" dur="125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3" presetClass="path" presetSubtype="0" accel="1400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 0.62269 " pathEditMode="relative" rAng="0" ptsTypes="AA">
                                          <p:cBhvr>
                                            <p:cTn id="58" dur="125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11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10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0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5" grpId="0" animBg="1"/>
          <p:bldP spid="5" grpId="1" animBg="1"/>
          <p:bldP spid="4" grpId="0" animBg="1"/>
          <p:bldP spid="4" grpId="1" animBg="1"/>
          <p:bldP spid="12" grpId="0" animBg="1"/>
          <p:bldP spid="12" grpId="1" animBg="1"/>
          <p:bldP spid="10" grpId="0"/>
          <p:bldP spid="10" grpId="1"/>
          <p:bldP spid="20" grpId="0" animBg="1"/>
          <p:bldP spid="22" grpId="0" animBg="1"/>
          <p:bldP spid="23" grpId="0" animBg="1"/>
          <p:bldP spid="24" grpId="0" animBg="1"/>
          <p:bldP spid="25" grpId="0" animBg="1"/>
          <p:bldP spid="1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 0.62269 " pathEditMode="relative" rAng="0" ptsTypes="AA">
                                          <p:cBhvr>
                                            <p:cTn id="9" dur="12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1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ccel="41000" decel="59000" autoRev="1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ccel="41000" decel="5900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accel="41000" decel="59000" autoRev="1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 0.62269 " pathEditMode="relative" rAng="0" ptsTypes="AA">
                                          <p:cBhvr>
                                            <p:cTn id="53" dur="125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3" presetClass="path" presetSubtype="0" accel="1400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 0.62269 " pathEditMode="relative" rAng="0" ptsTypes="AA">
                                          <p:cBhvr>
                                            <p:cTn id="58" dur="125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11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10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0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5" grpId="0" animBg="1"/>
          <p:bldP spid="5" grpId="1" animBg="1"/>
          <p:bldP spid="4" grpId="0" animBg="1"/>
          <p:bldP spid="4" grpId="1" animBg="1"/>
          <p:bldP spid="12" grpId="0" animBg="1"/>
          <p:bldP spid="12" grpId="1" animBg="1"/>
          <p:bldP spid="10" grpId="0"/>
          <p:bldP spid="10" grpId="1"/>
          <p:bldP spid="20" grpId="0" animBg="1"/>
          <p:bldP spid="22" grpId="0" animBg="1"/>
          <p:bldP spid="23" grpId="0" animBg="1"/>
          <p:bldP spid="24" grpId="0" animBg="1"/>
          <p:bldP spid="25" grpId="0" animBg="1"/>
          <p:bldP spid="1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5DCF7D9-1689-48A0-8381-41DB0088B4A6}"/>
              </a:ext>
            </a:extLst>
          </p:cNvPr>
          <p:cNvGrpSpPr/>
          <p:nvPr/>
        </p:nvGrpSpPr>
        <p:grpSpPr>
          <a:xfrm>
            <a:off x="1130850" y="1302753"/>
            <a:ext cx="5197422" cy="5650111"/>
            <a:chOff x="567944" y="-3479282"/>
            <a:chExt cx="7393080" cy="8037007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DC25E3C-8E9B-425A-9635-DE977A32A62B}"/>
                </a:ext>
              </a:extLst>
            </p:cNvPr>
            <p:cNvSpPr/>
            <p:nvPr/>
          </p:nvSpPr>
          <p:spPr>
            <a:xfrm rot="19394875">
              <a:off x="567944" y="-1826253"/>
              <a:ext cx="7139075" cy="6383978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102750E7-F321-4CBD-B3C1-070CA83CD7E5}"/>
                </a:ext>
              </a:extLst>
            </p:cNvPr>
            <p:cNvSpPr/>
            <p:nvPr/>
          </p:nvSpPr>
          <p:spPr>
            <a:xfrm rot="3255162">
              <a:off x="1115678" y="-3841199"/>
              <a:ext cx="6483429" cy="720726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5BFDDDD-67AE-496B-AED4-D3B37D3563F7}"/>
              </a:ext>
            </a:extLst>
          </p:cNvPr>
          <p:cNvGrpSpPr/>
          <p:nvPr/>
        </p:nvGrpSpPr>
        <p:grpSpPr>
          <a:xfrm>
            <a:off x="6483216" y="0"/>
            <a:ext cx="6210636" cy="4901980"/>
            <a:chOff x="6907176" y="-350952"/>
            <a:chExt cx="6210636" cy="490198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E2E2BDA-106B-4807-8BA5-F3780D539B3E}"/>
                </a:ext>
              </a:extLst>
            </p:cNvPr>
            <p:cNvSpPr/>
            <p:nvPr/>
          </p:nvSpPr>
          <p:spPr>
            <a:xfrm rot="19394875">
              <a:off x="8098958" y="63016"/>
              <a:ext cx="5018854" cy="4488012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D1028E8-B506-48AB-8F9C-F209F54C7854}"/>
                </a:ext>
              </a:extLst>
            </p:cNvPr>
            <p:cNvSpPr/>
            <p:nvPr/>
          </p:nvSpPr>
          <p:spPr>
            <a:xfrm rot="19394875">
              <a:off x="6907176" y="-350952"/>
              <a:ext cx="4774293" cy="42630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8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2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E2D030-9D23-4B59-A7E1-5BE874B165BE}"/>
              </a:ext>
            </a:extLst>
          </p:cNvPr>
          <p:cNvGrpSpPr/>
          <p:nvPr/>
        </p:nvGrpSpPr>
        <p:grpSpPr>
          <a:xfrm>
            <a:off x="3383409" y="1589303"/>
            <a:ext cx="5425183" cy="3679394"/>
            <a:chOff x="1829537" y="2609850"/>
            <a:chExt cx="5870553" cy="39814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E7DE66-C4FA-4F0D-9054-AE81B3A6EA5C}"/>
                </a:ext>
              </a:extLst>
            </p:cNvPr>
            <p:cNvGrpSpPr/>
            <p:nvPr/>
          </p:nvGrpSpPr>
          <p:grpSpPr>
            <a:xfrm>
              <a:off x="3296651" y="2609850"/>
              <a:ext cx="2614559" cy="1863700"/>
              <a:chOff x="3296651" y="2609850"/>
              <a:chExt cx="2614559" cy="1863700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217EC3A-B3DB-40A9-89B3-0FAD8B35F638}"/>
                  </a:ext>
                </a:extLst>
              </p:cNvPr>
              <p:cNvSpPr/>
              <p:nvPr/>
            </p:nvSpPr>
            <p:spPr>
              <a:xfrm>
                <a:off x="3296651" y="3490134"/>
                <a:ext cx="1619000" cy="983235"/>
              </a:xfrm>
              <a:custGeom>
                <a:avLst/>
                <a:gdLst>
                  <a:gd name="connsiteX0" fmla="*/ 800587 w 1252299"/>
                  <a:gd name="connsiteY0" fmla="*/ 290746 h 760533"/>
                  <a:gd name="connsiteX1" fmla="*/ 805490 w 1252299"/>
                  <a:gd name="connsiteY1" fmla="*/ 257960 h 760533"/>
                  <a:gd name="connsiteX2" fmla="*/ 932009 w 1252299"/>
                  <a:gd name="connsiteY2" fmla="*/ 193229 h 760533"/>
                  <a:gd name="connsiteX3" fmla="*/ 856910 w 1252299"/>
                  <a:gd name="connsiteY3" fmla="*/ 23977 h 760533"/>
                  <a:gd name="connsiteX4" fmla="*/ 527653 w 1252299"/>
                  <a:gd name="connsiteY4" fmla="*/ 64889 h 760533"/>
                  <a:gd name="connsiteX5" fmla="*/ 499071 w 1252299"/>
                  <a:gd name="connsiteY5" fmla="*/ 153438 h 760533"/>
                  <a:gd name="connsiteX6" fmla="*/ 452274 w 1252299"/>
                  <a:gd name="connsiteY6" fmla="*/ 171372 h 760533"/>
                  <a:gd name="connsiteX7" fmla="*/ 0 w 1252299"/>
                  <a:gd name="connsiteY7" fmla="*/ 16551 h 760533"/>
                  <a:gd name="connsiteX8" fmla="*/ 0 w 1252299"/>
                  <a:gd name="connsiteY8" fmla="*/ 331798 h 760533"/>
                  <a:gd name="connsiteX9" fmla="*/ 452274 w 1252299"/>
                  <a:gd name="connsiteY9" fmla="*/ 486619 h 760533"/>
                  <a:gd name="connsiteX10" fmla="*/ 499071 w 1252299"/>
                  <a:gd name="connsiteY10" fmla="*/ 468685 h 760533"/>
                  <a:gd name="connsiteX11" fmla="*/ 527653 w 1252299"/>
                  <a:gd name="connsiteY11" fmla="*/ 380136 h 760533"/>
                  <a:gd name="connsiteX12" fmla="*/ 786015 w 1252299"/>
                  <a:gd name="connsiteY12" fmla="*/ 320029 h 760533"/>
                  <a:gd name="connsiteX13" fmla="*/ 786015 w 1252299"/>
                  <a:gd name="connsiteY13" fmla="*/ 585957 h 760533"/>
                  <a:gd name="connsiteX14" fmla="*/ 800587 w 1252299"/>
                  <a:gd name="connsiteY14" fmla="*/ 605852 h 760533"/>
                  <a:gd name="connsiteX15" fmla="*/ 1252300 w 1252299"/>
                  <a:gd name="connsiteY15" fmla="*/ 760533 h 760533"/>
                  <a:gd name="connsiteX16" fmla="*/ 1252300 w 1252299"/>
                  <a:gd name="connsiteY16" fmla="*/ 445287 h 760533"/>
                  <a:gd name="connsiteX17" fmla="*/ 800587 w 1252299"/>
                  <a:gd name="connsiteY17" fmla="*/ 290746 h 76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52299" h="760533">
                    <a:moveTo>
                      <a:pt x="800587" y="290746"/>
                    </a:moveTo>
                    <a:cubicBezTo>
                      <a:pt x="777609" y="282900"/>
                      <a:pt x="780551" y="263144"/>
                      <a:pt x="805490" y="257960"/>
                    </a:cubicBezTo>
                    <a:cubicBezTo>
                      <a:pt x="858312" y="247031"/>
                      <a:pt x="904408" y="224894"/>
                      <a:pt x="932009" y="193229"/>
                    </a:cubicBezTo>
                    <a:cubicBezTo>
                      <a:pt x="980908" y="137466"/>
                      <a:pt x="946441" y="59845"/>
                      <a:pt x="856910" y="23977"/>
                    </a:cubicBezTo>
                    <a:cubicBezTo>
                      <a:pt x="745523" y="-20578"/>
                      <a:pt x="594906" y="-823"/>
                      <a:pt x="527653" y="64889"/>
                    </a:cubicBezTo>
                    <a:cubicBezTo>
                      <a:pt x="499351" y="92631"/>
                      <a:pt x="490664" y="123875"/>
                      <a:pt x="499071" y="153438"/>
                    </a:cubicBezTo>
                    <a:cubicBezTo>
                      <a:pt x="503274" y="168430"/>
                      <a:pt x="474972" y="179078"/>
                      <a:pt x="452274" y="171372"/>
                    </a:cubicBezTo>
                    <a:lnTo>
                      <a:pt x="0" y="16551"/>
                    </a:lnTo>
                    <a:lnTo>
                      <a:pt x="0" y="331798"/>
                    </a:lnTo>
                    <a:lnTo>
                      <a:pt x="452274" y="486619"/>
                    </a:lnTo>
                    <a:cubicBezTo>
                      <a:pt x="474832" y="494325"/>
                      <a:pt x="503274" y="483537"/>
                      <a:pt x="499071" y="468685"/>
                    </a:cubicBezTo>
                    <a:cubicBezTo>
                      <a:pt x="490664" y="439122"/>
                      <a:pt x="499351" y="407877"/>
                      <a:pt x="527653" y="380136"/>
                    </a:cubicBezTo>
                    <a:cubicBezTo>
                      <a:pt x="581315" y="327595"/>
                      <a:pt x="688359" y="304476"/>
                      <a:pt x="786015" y="320029"/>
                    </a:cubicBezTo>
                    <a:lnTo>
                      <a:pt x="786015" y="585957"/>
                    </a:lnTo>
                    <a:cubicBezTo>
                      <a:pt x="783073" y="593242"/>
                      <a:pt x="787556" y="601509"/>
                      <a:pt x="800587" y="605852"/>
                    </a:cubicBezTo>
                    <a:lnTo>
                      <a:pt x="1252300" y="760533"/>
                    </a:lnTo>
                    <a:lnTo>
                      <a:pt x="1252300" y="445287"/>
                    </a:lnTo>
                    <a:lnTo>
                      <a:pt x="800587" y="290746"/>
                    </a:lnTo>
                    <a:close/>
                  </a:path>
                </a:pathLst>
              </a:custGeom>
              <a:gradFill flip="none" rotWithShape="1">
                <a:gsLst>
                  <a:gs pos="80000">
                    <a:schemeClr val="accent1"/>
                  </a:gs>
                  <a:gs pos="100000">
                    <a:schemeClr val="accent1"/>
                  </a:gs>
                  <a:gs pos="15000">
                    <a:schemeClr val="accent1">
                      <a:lumMod val="40000"/>
                      <a:lumOff val="60000"/>
                    </a:schemeClr>
                  </a:gs>
                  <a:gs pos="45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10107A4-F38D-426E-BE73-8F31A25FF9C8}"/>
                  </a:ext>
                </a:extLst>
              </p:cNvPr>
              <p:cNvSpPr/>
              <p:nvPr/>
            </p:nvSpPr>
            <p:spPr>
              <a:xfrm>
                <a:off x="3296651" y="2609850"/>
                <a:ext cx="2614559" cy="1456141"/>
              </a:xfrm>
              <a:custGeom>
                <a:avLst/>
                <a:gdLst>
                  <a:gd name="connsiteX0" fmla="*/ 527653 w 2022364"/>
                  <a:gd name="connsiteY0" fmla="*/ 745790 h 1126327"/>
                  <a:gd name="connsiteX1" fmla="*/ 856910 w 2022364"/>
                  <a:gd name="connsiteY1" fmla="*/ 704878 h 1126327"/>
                  <a:gd name="connsiteX2" fmla="*/ 932009 w 2022364"/>
                  <a:gd name="connsiteY2" fmla="*/ 874130 h 1126327"/>
                  <a:gd name="connsiteX3" fmla="*/ 805490 w 2022364"/>
                  <a:gd name="connsiteY3" fmla="*/ 938861 h 1126327"/>
                  <a:gd name="connsiteX4" fmla="*/ 800587 w 2022364"/>
                  <a:gd name="connsiteY4" fmla="*/ 971646 h 1126327"/>
                  <a:gd name="connsiteX5" fmla="*/ 1252300 w 2022364"/>
                  <a:gd name="connsiteY5" fmla="*/ 1126328 h 1126327"/>
                  <a:gd name="connsiteX6" fmla="*/ 1520330 w 2022364"/>
                  <a:gd name="connsiteY6" fmla="*/ 863482 h 1126327"/>
                  <a:gd name="connsiteX7" fmla="*/ 1592906 w 2022364"/>
                  <a:gd name="connsiteY7" fmla="*/ 867825 h 1126327"/>
                  <a:gd name="connsiteX8" fmla="*/ 1701351 w 2022364"/>
                  <a:gd name="connsiteY8" fmla="*/ 941383 h 1126327"/>
                  <a:gd name="connsiteX9" fmla="*/ 1988716 w 2022364"/>
                  <a:gd name="connsiteY9" fmla="*/ 896828 h 1126327"/>
                  <a:gd name="connsiteX10" fmla="*/ 1913477 w 2022364"/>
                  <a:gd name="connsiteY10" fmla="*/ 719309 h 1126327"/>
                  <a:gd name="connsiteX11" fmla="*/ 1760758 w 2022364"/>
                  <a:gd name="connsiteY11" fmla="*/ 703477 h 1126327"/>
                  <a:gd name="connsiteX12" fmla="*/ 1718865 w 2022364"/>
                  <a:gd name="connsiteY12" fmla="*/ 668729 h 1126327"/>
                  <a:gd name="connsiteX13" fmla="*/ 1986895 w 2022364"/>
                  <a:gd name="connsiteY13" fmla="*/ 405884 h 1126327"/>
                  <a:gd name="connsiteX14" fmla="*/ 826647 w 2022364"/>
                  <a:gd name="connsiteY14" fmla="*/ 8673 h 1126327"/>
                  <a:gd name="connsiteX15" fmla="*/ 680933 w 2022364"/>
                  <a:gd name="connsiteY15" fmla="*/ 30110 h 1126327"/>
                  <a:gd name="connsiteX16" fmla="*/ 0 w 2022364"/>
                  <a:gd name="connsiteY16" fmla="*/ 697592 h 1126327"/>
                  <a:gd name="connsiteX17" fmla="*/ 452274 w 2022364"/>
                  <a:gd name="connsiteY17" fmla="*/ 852413 h 1126327"/>
                  <a:gd name="connsiteX18" fmla="*/ 499071 w 2022364"/>
                  <a:gd name="connsiteY18" fmla="*/ 834479 h 1126327"/>
                  <a:gd name="connsiteX19" fmla="*/ 527653 w 2022364"/>
                  <a:gd name="connsiteY19" fmla="*/ 745790 h 112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022364" h="1126327">
                    <a:moveTo>
                      <a:pt x="527653" y="745790"/>
                    </a:moveTo>
                    <a:cubicBezTo>
                      <a:pt x="594765" y="679938"/>
                      <a:pt x="745523" y="660323"/>
                      <a:pt x="856910" y="704878"/>
                    </a:cubicBezTo>
                    <a:cubicBezTo>
                      <a:pt x="946441" y="740746"/>
                      <a:pt x="980908" y="818367"/>
                      <a:pt x="932009" y="874130"/>
                    </a:cubicBezTo>
                    <a:cubicBezTo>
                      <a:pt x="904268" y="905795"/>
                      <a:pt x="858172" y="927932"/>
                      <a:pt x="805490" y="938861"/>
                    </a:cubicBezTo>
                    <a:cubicBezTo>
                      <a:pt x="780551" y="944045"/>
                      <a:pt x="777749" y="963800"/>
                      <a:pt x="800587" y="971646"/>
                    </a:cubicBezTo>
                    <a:lnTo>
                      <a:pt x="1252300" y="1126328"/>
                    </a:lnTo>
                    <a:lnTo>
                      <a:pt x="1520330" y="863482"/>
                    </a:lnTo>
                    <a:cubicBezTo>
                      <a:pt x="1537703" y="846529"/>
                      <a:pt x="1582118" y="849051"/>
                      <a:pt x="1592906" y="867825"/>
                    </a:cubicBezTo>
                    <a:cubicBezTo>
                      <a:pt x="1610280" y="898229"/>
                      <a:pt x="1647549" y="925130"/>
                      <a:pt x="1701351" y="941383"/>
                    </a:cubicBezTo>
                    <a:cubicBezTo>
                      <a:pt x="1802230" y="971787"/>
                      <a:pt x="1928469" y="952171"/>
                      <a:pt x="1988716" y="896828"/>
                    </a:cubicBezTo>
                    <a:cubicBezTo>
                      <a:pt x="2054848" y="836020"/>
                      <a:pt x="2020241" y="755878"/>
                      <a:pt x="1913477" y="719309"/>
                    </a:cubicBezTo>
                    <a:cubicBezTo>
                      <a:pt x="1865560" y="702916"/>
                      <a:pt x="1811337" y="698152"/>
                      <a:pt x="1760758" y="703477"/>
                    </a:cubicBezTo>
                    <a:cubicBezTo>
                      <a:pt x="1726991" y="707119"/>
                      <a:pt x="1701491" y="685823"/>
                      <a:pt x="1718865" y="668729"/>
                    </a:cubicBezTo>
                    <a:lnTo>
                      <a:pt x="1986895" y="405884"/>
                    </a:lnTo>
                    <a:lnTo>
                      <a:pt x="826647" y="8673"/>
                    </a:lnTo>
                    <a:cubicBezTo>
                      <a:pt x="775927" y="-8701"/>
                      <a:pt x="710636" y="827"/>
                      <a:pt x="680933" y="30110"/>
                    </a:cubicBezTo>
                    <a:lnTo>
                      <a:pt x="0" y="697592"/>
                    </a:lnTo>
                    <a:lnTo>
                      <a:pt x="452274" y="852413"/>
                    </a:lnTo>
                    <a:cubicBezTo>
                      <a:pt x="474832" y="860119"/>
                      <a:pt x="503274" y="849331"/>
                      <a:pt x="499071" y="834479"/>
                    </a:cubicBezTo>
                    <a:cubicBezTo>
                      <a:pt x="490664" y="804776"/>
                      <a:pt x="499351" y="773531"/>
                      <a:pt x="527653" y="745790"/>
                    </a:cubicBezTo>
                    <a:close/>
                  </a:path>
                </a:pathLst>
              </a:custGeom>
              <a:gradFill>
                <a:gsLst>
                  <a:gs pos="80000">
                    <a:schemeClr val="accent1"/>
                  </a:gs>
                  <a:gs pos="100000">
                    <a:schemeClr val="accent1"/>
                  </a:gs>
                  <a:gs pos="15000">
                    <a:schemeClr val="accent1">
                      <a:lumMod val="40000"/>
                      <a:lumOff val="60000"/>
                    </a:schemeClr>
                  </a:gs>
                  <a:gs pos="45000">
                    <a:schemeClr val="accent1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6D8A933-CEA1-4AB8-9806-8380A1F2EDAE}"/>
                  </a:ext>
                </a:extLst>
              </p:cNvPr>
              <p:cNvSpPr/>
              <p:nvPr/>
            </p:nvSpPr>
            <p:spPr>
              <a:xfrm>
                <a:off x="5511670" y="3134767"/>
                <a:ext cx="353864" cy="435995"/>
              </a:xfrm>
              <a:custGeom>
                <a:avLst/>
                <a:gdLst>
                  <a:gd name="connsiteX0" fmla="*/ 47438 w 273714"/>
                  <a:gd name="connsiteY0" fmla="*/ 297453 h 337243"/>
                  <a:gd name="connsiteX1" fmla="*/ 200157 w 273714"/>
                  <a:gd name="connsiteY1" fmla="*/ 313285 h 337243"/>
                  <a:gd name="connsiteX2" fmla="*/ 251157 w 273714"/>
                  <a:gd name="connsiteY2" fmla="*/ 337244 h 337243"/>
                  <a:gd name="connsiteX3" fmla="*/ 273715 w 273714"/>
                  <a:gd name="connsiteY3" fmla="*/ 315247 h 337243"/>
                  <a:gd name="connsiteX4" fmla="*/ 273715 w 273714"/>
                  <a:gd name="connsiteY4" fmla="*/ 0 h 337243"/>
                  <a:gd name="connsiteX5" fmla="*/ 5685 w 273714"/>
                  <a:gd name="connsiteY5" fmla="*/ 262846 h 337243"/>
                  <a:gd name="connsiteX6" fmla="*/ 47438 w 273714"/>
                  <a:gd name="connsiteY6" fmla="*/ 297453 h 337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714" h="337243">
                    <a:moveTo>
                      <a:pt x="47438" y="297453"/>
                    </a:moveTo>
                    <a:cubicBezTo>
                      <a:pt x="98017" y="291988"/>
                      <a:pt x="152240" y="296752"/>
                      <a:pt x="200157" y="313285"/>
                    </a:cubicBezTo>
                    <a:cubicBezTo>
                      <a:pt x="219632" y="320010"/>
                      <a:pt x="236586" y="328137"/>
                      <a:pt x="251157" y="337244"/>
                    </a:cubicBezTo>
                    <a:lnTo>
                      <a:pt x="273715" y="315247"/>
                    </a:lnTo>
                    <a:lnTo>
                      <a:pt x="273715" y="0"/>
                    </a:lnTo>
                    <a:lnTo>
                      <a:pt x="5685" y="262846"/>
                    </a:lnTo>
                    <a:cubicBezTo>
                      <a:pt x="-11829" y="279799"/>
                      <a:pt x="13671" y="301096"/>
                      <a:pt x="47438" y="297453"/>
                    </a:cubicBezTo>
                    <a:close/>
                  </a:path>
                </a:pathLst>
              </a:custGeom>
              <a:gradFill>
                <a:gsLst>
                  <a:gs pos="80000">
                    <a:schemeClr val="accent1"/>
                  </a:gs>
                  <a:gs pos="100000">
                    <a:schemeClr val="accent1"/>
                  </a:gs>
                  <a:gs pos="15000">
                    <a:schemeClr val="accent1">
                      <a:lumMod val="40000"/>
                      <a:lumOff val="60000"/>
                    </a:schemeClr>
                  </a:gs>
                  <a:gs pos="45000">
                    <a:schemeClr val="accent1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1251FA2-55D8-491B-81D2-4AB3EF4C37A2}"/>
                  </a:ext>
                </a:extLst>
              </p:cNvPr>
              <p:cNvSpPr/>
              <p:nvPr/>
            </p:nvSpPr>
            <p:spPr>
              <a:xfrm>
                <a:off x="4915653" y="3711547"/>
                <a:ext cx="398682" cy="762003"/>
              </a:xfrm>
              <a:custGeom>
                <a:avLst/>
                <a:gdLst>
                  <a:gd name="connsiteX0" fmla="*/ 308381 w 308381"/>
                  <a:gd name="connsiteY0" fmla="*/ 315496 h 589410"/>
                  <a:gd name="connsiteX1" fmla="*/ 308381 w 308381"/>
                  <a:gd name="connsiteY1" fmla="*/ 249 h 589410"/>
                  <a:gd name="connsiteX2" fmla="*/ 268030 w 308381"/>
                  <a:gd name="connsiteY2" fmla="*/ 11318 h 589410"/>
                  <a:gd name="connsiteX3" fmla="*/ 0 w 308381"/>
                  <a:gd name="connsiteY3" fmla="*/ 274163 h 589410"/>
                  <a:gd name="connsiteX4" fmla="*/ 0 w 308381"/>
                  <a:gd name="connsiteY4" fmla="*/ 589410 h 589410"/>
                  <a:gd name="connsiteX5" fmla="*/ 268030 w 308381"/>
                  <a:gd name="connsiteY5" fmla="*/ 326564 h 589410"/>
                  <a:gd name="connsiteX6" fmla="*/ 308381 w 308381"/>
                  <a:gd name="connsiteY6" fmla="*/ 315496 h 58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381" h="589410">
                    <a:moveTo>
                      <a:pt x="308381" y="315496"/>
                    </a:moveTo>
                    <a:lnTo>
                      <a:pt x="308381" y="249"/>
                    </a:lnTo>
                    <a:cubicBezTo>
                      <a:pt x="293250" y="-1012"/>
                      <a:pt x="276997" y="2491"/>
                      <a:pt x="268030" y="11318"/>
                    </a:cubicBezTo>
                    <a:lnTo>
                      <a:pt x="0" y="274163"/>
                    </a:lnTo>
                    <a:lnTo>
                      <a:pt x="0" y="589410"/>
                    </a:lnTo>
                    <a:lnTo>
                      <a:pt x="268030" y="326564"/>
                    </a:lnTo>
                    <a:cubicBezTo>
                      <a:pt x="276997" y="317738"/>
                      <a:pt x="293250" y="314235"/>
                      <a:pt x="308381" y="315496"/>
                    </a:cubicBezTo>
                    <a:close/>
                  </a:path>
                </a:pathLst>
              </a:custGeom>
              <a:gradFill flip="none" rotWithShape="1">
                <a:gsLst>
                  <a:gs pos="80000">
                    <a:schemeClr val="accent1"/>
                  </a:gs>
                  <a:gs pos="100000">
                    <a:schemeClr val="accent1"/>
                  </a:gs>
                  <a:gs pos="15000">
                    <a:schemeClr val="accent1">
                      <a:lumMod val="40000"/>
                      <a:lumOff val="60000"/>
                    </a:schemeClr>
                  </a:gs>
                  <a:gs pos="45000">
                    <a:schemeClr val="accent1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0F15F908-A220-4829-AFAE-B9FF9ABD445A}"/>
                  </a:ext>
                </a:extLst>
              </p:cNvPr>
              <p:cNvGrpSpPr/>
              <p:nvPr/>
            </p:nvGrpSpPr>
            <p:grpSpPr>
              <a:xfrm>
                <a:off x="5262163" y="3701000"/>
                <a:ext cx="648795" cy="551923"/>
                <a:chOff x="6481301" y="2731814"/>
                <a:chExt cx="501844" cy="426913"/>
              </a:xfrm>
              <a:solidFill>
                <a:srgbClr val="6B24D6"/>
              </a:solidFill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FD62230C-E22E-418D-974F-8B7A0EB87B16}"/>
                    </a:ext>
                  </a:extLst>
                </p:cNvPr>
                <p:cNvSpPr/>
                <p:nvPr/>
              </p:nvSpPr>
              <p:spPr>
                <a:xfrm>
                  <a:off x="6489147" y="3060231"/>
                  <a:ext cx="1821" cy="700"/>
                </a:xfrm>
                <a:custGeom>
                  <a:avLst/>
                  <a:gdLst>
                    <a:gd name="connsiteX0" fmla="*/ 1821 w 1821"/>
                    <a:gd name="connsiteY0" fmla="*/ 0 h 700"/>
                    <a:gd name="connsiteX1" fmla="*/ 0 w 1821"/>
                    <a:gd name="connsiteY1" fmla="*/ 701 h 700"/>
                    <a:gd name="connsiteX2" fmla="*/ 1821 w 1821"/>
                    <a:gd name="connsiteY2" fmla="*/ 0 h 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1" h="700">
                      <a:moveTo>
                        <a:pt x="1821" y="0"/>
                      </a:moveTo>
                      <a:cubicBezTo>
                        <a:pt x="1261" y="280"/>
                        <a:pt x="561" y="420"/>
                        <a:pt x="0" y="701"/>
                      </a:cubicBezTo>
                      <a:cubicBezTo>
                        <a:pt x="561" y="420"/>
                        <a:pt x="1261" y="280"/>
                        <a:pt x="1821" y="0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1"/>
                    </a:gs>
                    <a:gs pos="100000">
                      <a:schemeClr val="accent1"/>
                    </a:gs>
                    <a:gs pos="15000">
                      <a:schemeClr val="accent1">
                        <a:lumMod val="40000"/>
                        <a:lumOff val="60000"/>
                      </a:schemeClr>
                    </a:gs>
                    <a:gs pos="45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69F6A57C-F477-4C0E-AB2E-D06B8FD5EAED}"/>
                    </a:ext>
                  </a:extLst>
                </p:cNvPr>
                <p:cNvSpPr/>
                <p:nvPr/>
              </p:nvSpPr>
              <p:spPr>
                <a:xfrm>
                  <a:off x="6499095" y="3057149"/>
                  <a:ext cx="980" cy="140"/>
                </a:xfrm>
                <a:custGeom>
                  <a:avLst/>
                  <a:gdLst>
                    <a:gd name="connsiteX0" fmla="*/ 981 w 980"/>
                    <a:gd name="connsiteY0" fmla="*/ 0 h 140"/>
                    <a:gd name="connsiteX1" fmla="*/ 0 w 980"/>
                    <a:gd name="connsiteY1" fmla="*/ 140 h 140"/>
                    <a:gd name="connsiteX2" fmla="*/ 981 w 980"/>
                    <a:gd name="connsiteY2" fmla="*/ 0 h 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80" h="140">
                      <a:moveTo>
                        <a:pt x="981" y="0"/>
                      </a:moveTo>
                      <a:cubicBezTo>
                        <a:pt x="701" y="140"/>
                        <a:pt x="420" y="140"/>
                        <a:pt x="0" y="140"/>
                      </a:cubicBezTo>
                      <a:cubicBezTo>
                        <a:pt x="280" y="0"/>
                        <a:pt x="560" y="0"/>
                        <a:pt x="981" y="0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1"/>
                    </a:gs>
                    <a:gs pos="100000">
                      <a:schemeClr val="accent1"/>
                    </a:gs>
                    <a:gs pos="15000">
                      <a:schemeClr val="accent1">
                        <a:lumMod val="40000"/>
                        <a:lumOff val="60000"/>
                      </a:schemeClr>
                    </a:gs>
                    <a:gs pos="45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45487591-FB37-4C7D-B6EC-2899438DC914}"/>
                    </a:ext>
                  </a:extLst>
                </p:cNvPr>
                <p:cNvSpPr/>
                <p:nvPr/>
              </p:nvSpPr>
              <p:spPr>
                <a:xfrm>
                  <a:off x="6499936" y="2731814"/>
                  <a:ext cx="483209" cy="426913"/>
                </a:xfrm>
                <a:custGeom>
                  <a:avLst/>
                  <a:gdLst>
                    <a:gd name="connsiteX0" fmla="*/ 481697 w 483209"/>
                    <a:gd name="connsiteY0" fmla="*/ 285964 h 426913"/>
                    <a:gd name="connsiteX1" fmla="*/ 481697 w 483209"/>
                    <a:gd name="connsiteY1" fmla="*/ 0 h 426913"/>
                    <a:gd name="connsiteX2" fmla="*/ 449752 w 483209"/>
                    <a:gd name="connsiteY2" fmla="*/ 52681 h 426913"/>
                    <a:gd name="connsiteX3" fmla="*/ 162387 w 483209"/>
                    <a:gd name="connsiteY3" fmla="*/ 97236 h 426913"/>
                    <a:gd name="connsiteX4" fmla="*/ 53942 w 483209"/>
                    <a:gd name="connsiteY4" fmla="*/ 23679 h 426913"/>
                    <a:gd name="connsiteX5" fmla="*/ 0 w 483209"/>
                    <a:gd name="connsiteY5" fmla="*/ 9948 h 426913"/>
                    <a:gd name="connsiteX6" fmla="*/ 21577 w 483209"/>
                    <a:gd name="connsiteY6" fmla="*/ 8407 h 426913"/>
                    <a:gd name="connsiteX7" fmla="*/ 21577 w 483209"/>
                    <a:gd name="connsiteY7" fmla="*/ 323653 h 426913"/>
                    <a:gd name="connsiteX8" fmla="*/ 53802 w 483209"/>
                    <a:gd name="connsiteY8" fmla="*/ 339065 h 426913"/>
                    <a:gd name="connsiteX9" fmla="*/ 162247 w 483209"/>
                    <a:gd name="connsiteY9" fmla="*/ 412623 h 426913"/>
                    <a:gd name="connsiteX10" fmla="*/ 449612 w 483209"/>
                    <a:gd name="connsiteY10" fmla="*/ 368068 h 426913"/>
                    <a:gd name="connsiteX11" fmla="*/ 481697 w 483209"/>
                    <a:gd name="connsiteY11" fmla="*/ 285964 h 42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83209" h="426913">
                      <a:moveTo>
                        <a:pt x="481697" y="285964"/>
                      </a:moveTo>
                      <a:lnTo>
                        <a:pt x="481697" y="0"/>
                      </a:lnTo>
                      <a:cubicBezTo>
                        <a:pt x="478054" y="18214"/>
                        <a:pt x="467826" y="36148"/>
                        <a:pt x="449752" y="52681"/>
                      </a:cubicBezTo>
                      <a:cubicBezTo>
                        <a:pt x="389505" y="108024"/>
                        <a:pt x="263406" y="127640"/>
                        <a:pt x="162387" y="97236"/>
                      </a:cubicBezTo>
                      <a:cubicBezTo>
                        <a:pt x="108445" y="80983"/>
                        <a:pt x="71316" y="54082"/>
                        <a:pt x="53942" y="23679"/>
                      </a:cubicBezTo>
                      <a:cubicBezTo>
                        <a:pt x="46096" y="9948"/>
                        <a:pt x="20176" y="4904"/>
                        <a:pt x="0" y="9948"/>
                      </a:cubicBezTo>
                      <a:cubicBezTo>
                        <a:pt x="6865" y="8266"/>
                        <a:pt x="14431" y="7706"/>
                        <a:pt x="21577" y="8407"/>
                      </a:cubicBezTo>
                      <a:lnTo>
                        <a:pt x="21577" y="323653"/>
                      </a:lnTo>
                      <a:cubicBezTo>
                        <a:pt x="35588" y="324774"/>
                        <a:pt x="48618" y="329958"/>
                        <a:pt x="53802" y="339065"/>
                      </a:cubicBezTo>
                      <a:cubicBezTo>
                        <a:pt x="71176" y="369469"/>
                        <a:pt x="108445" y="396370"/>
                        <a:pt x="162247" y="412623"/>
                      </a:cubicBezTo>
                      <a:cubicBezTo>
                        <a:pt x="263126" y="443027"/>
                        <a:pt x="389365" y="423411"/>
                        <a:pt x="449612" y="368068"/>
                      </a:cubicBezTo>
                      <a:cubicBezTo>
                        <a:pt x="477494" y="342568"/>
                        <a:pt x="487301" y="313565"/>
                        <a:pt x="481697" y="285964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1"/>
                    </a:gs>
                    <a:gs pos="100000">
                      <a:schemeClr val="accent1"/>
                    </a:gs>
                    <a:gs pos="15000">
                      <a:schemeClr val="accent1">
                        <a:lumMod val="40000"/>
                        <a:lumOff val="60000"/>
                      </a:schemeClr>
                    </a:gs>
                    <a:gs pos="45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FD923DF3-90E9-4CC1-9823-2D57539B7F72}"/>
                    </a:ext>
                  </a:extLst>
                </p:cNvPr>
                <p:cNvSpPr/>
                <p:nvPr/>
              </p:nvSpPr>
              <p:spPr>
                <a:xfrm>
                  <a:off x="6481301" y="2745685"/>
                  <a:ext cx="7846" cy="5604"/>
                </a:xfrm>
                <a:custGeom>
                  <a:avLst/>
                  <a:gdLst>
                    <a:gd name="connsiteX0" fmla="*/ 7846 w 7846"/>
                    <a:gd name="connsiteY0" fmla="*/ 0 h 5604"/>
                    <a:gd name="connsiteX1" fmla="*/ 0 w 7846"/>
                    <a:gd name="connsiteY1" fmla="*/ 5604 h 5604"/>
                    <a:gd name="connsiteX2" fmla="*/ 7846 w 7846"/>
                    <a:gd name="connsiteY2" fmla="*/ 0 h 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46" h="5604">
                      <a:moveTo>
                        <a:pt x="7846" y="0"/>
                      </a:moveTo>
                      <a:cubicBezTo>
                        <a:pt x="4904" y="1541"/>
                        <a:pt x="2242" y="3363"/>
                        <a:pt x="0" y="5604"/>
                      </a:cubicBezTo>
                      <a:cubicBezTo>
                        <a:pt x="2242" y="3363"/>
                        <a:pt x="4904" y="1541"/>
                        <a:pt x="7846" y="0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1"/>
                    </a:gs>
                    <a:gs pos="100000">
                      <a:schemeClr val="accent1"/>
                    </a:gs>
                    <a:gs pos="15000">
                      <a:schemeClr val="accent1">
                        <a:lumMod val="40000"/>
                        <a:lumOff val="60000"/>
                      </a:schemeClr>
                    </a:gs>
                    <a:gs pos="45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CD2A815D-5956-4FB9-B843-D5F834F702C9}"/>
                    </a:ext>
                  </a:extLst>
                </p:cNvPr>
                <p:cNvSpPr/>
                <p:nvPr/>
              </p:nvSpPr>
              <p:spPr>
                <a:xfrm>
                  <a:off x="6490969" y="2742042"/>
                  <a:ext cx="8126" cy="2942"/>
                </a:xfrm>
                <a:custGeom>
                  <a:avLst/>
                  <a:gdLst>
                    <a:gd name="connsiteX0" fmla="*/ 8126 w 8126"/>
                    <a:gd name="connsiteY0" fmla="*/ 0 h 2942"/>
                    <a:gd name="connsiteX1" fmla="*/ 0 w 8126"/>
                    <a:gd name="connsiteY1" fmla="*/ 2942 h 2942"/>
                    <a:gd name="connsiteX2" fmla="*/ 8126 w 8126"/>
                    <a:gd name="connsiteY2" fmla="*/ 0 h 2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126" h="2942">
                      <a:moveTo>
                        <a:pt x="8126" y="0"/>
                      </a:moveTo>
                      <a:cubicBezTo>
                        <a:pt x="5184" y="701"/>
                        <a:pt x="2522" y="1821"/>
                        <a:pt x="0" y="2942"/>
                      </a:cubicBezTo>
                      <a:cubicBezTo>
                        <a:pt x="2522" y="1821"/>
                        <a:pt x="5184" y="701"/>
                        <a:pt x="8126" y="0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1"/>
                    </a:gs>
                    <a:gs pos="100000">
                      <a:schemeClr val="accent1"/>
                    </a:gs>
                    <a:gs pos="15000">
                      <a:schemeClr val="accent1">
                        <a:lumMod val="40000"/>
                        <a:lumOff val="60000"/>
                      </a:schemeClr>
                    </a:gs>
                    <a:gs pos="45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A164A18-8E22-4F98-8131-7CC440F86764}"/>
                  </a:ext>
                </a:extLst>
              </p:cNvPr>
              <p:cNvGrpSpPr/>
              <p:nvPr/>
            </p:nvGrpSpPr>
            <p:grpSpPr>
              <a:xfrm>
                <a:off x="3296651" y="3490134"/>
                <a:ext cx="1233732" cy="765689"/>
                <a:chOff x="4960971" y="2568708"/>
                <a:chExt cx="954293" cy="592261"/>
              </a:xfrm>
              <a:solidFill>
                <a:schemeClr val="tx1">
                  <a:lumMod val="85000"/>
                  <a:lumOff val="15000"/>
                  <a:alpha val="20000"/>
                </a:schemeClr>
              </a:solidFill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525314D0-D746-4E22-AF70-F99350B17C8F}"/>
                    </a:ext>
                  </a:extLst>
                </p:cNvPr>
                <p:cNvSpPr/>
                <p:nvPr/>
              </p:nvSpPr>
              <p:spPr>
                <a:xfrm>
                  <a:off x="5422072" y="2742322"/>
                  <a:ext cx="1541" cy="140"/>
                </a:xfrm>
                <a:custGeom>
                  <a:avLst/>
                  <a:gdLst>
                    <a:gd name="connsiteX0" fmla="*/ 0 w 1541"/>
                    <a:gd name="connsiteY0" fmla="*/ 0 h 140"/>
                    <a:gd name="connsiteX1" fmla="*/ 1541 w 1541"/>
                    <a:gd name="connsiteY1" fmla="*/ 140 h 140"/>
                    <a:gd name="connsiteX2" fmla="*/ 0 w 1541"/>
                    <a:gd name="connsiteY2" fmla="*/ 0 h 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41" h="140">
                      <a:moveTo>
                        <a:pt x="0" y="0"/>
                      </a:moveTo>
                      <a:cubicBezTo>
                        <a:pt x="560" y="0"/>
                        <a:pt x="981" y="0"/>
                        <a:pt x="1541" y="140"/>
                      </a:cubicBezTo>
                      <a:cubicBezTo>
                        <a:pt x="981" y="0"/>
                        <a:pt x="56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B39B445F-5152-4C0F-9283-01CBA370EF31}"/>
                    </a:ext>
                  </a:extLst>
                </p:cNvPr>
                <p:cNvSpPr/>
                <p:nvPr/>
              </p:nvSpPr>
              <p:spPr>
                <a:xfrm>
                  <a:off x="4960971" y="2585259"/>
                  <a:ext cx="419488" cy="143752"/>
                </a:xfrm>
                <a:custGeom>
                  <a:avLst/>
                  <a:gdLst>
                    <a:gd name="connsiteX0" fmla="*/ 419488 w 419488"/>
                    <a:gd name="connsiteY0" fmla="*/ 143753 h 143752"/>
                    <a:gd name="connsiteX1" fmla="*/ 0 w 419488"/>
                    <a:gd name="connsiteY1" fmla="*/ 0 h 143752"/>
                    <a:gd name="connsiteX2" fmla="*/ 0 w 419488"/>
                    <a:gd name="connsiteY2" fmla="*/ 140 h 143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9488" h="143752">
                      <a:moveTo>
                        <a:pt x="419488" y="143753"/>
                      </a:moveTo>
                      <a:lnTo>
                        <a:pt x="0" y="0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B6BBA7D-9519-4E4D-BDE5-79772317C1C5}"/>
                    </a:ext>
                  </a:extLst>
                </p:cNvPr>
                <p:cNvSpPr/>
                <p:nvPr/>
              </p:nvSpPr>
              <p:spPr>
                <a:xfrm>
                  <a:off x="5431179" y="2742602"/>
                  <a:ext cx="560" cy="62"/>
                </a:xfrm>
                <a:custGeom>
                  <a:avLst/>
                  <a:gdLst>
                    <a:gd name="connsiteX0" fmla="*/ 560 w 560"/>
                    <a:gd name="connsiteY0" fmla="*/ 0 h 62"/>
                    <a:gd name="connsiteX1" fmla="*/ 0 w 560"/>
                    <a:gd name="connsiteY1" fmla="*/ 0 h 62"/>
                    <a:gd name="connsiteX2" fmla="*/ 560 w 560"/>
                    <a:gd name="connsiteY2" fmla="*/ 0 h 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0" h="62">
                      <a:moveTo>
                        <a:pt x="560" y="0"/>
                      </a:moveTo>
                      <a:cubicBezTo>
                        <a:pt x="420" y="0"/>
                        <a:pt x="140" y="0"/>
                        <a:pt x="0" y="0"/>
                      </a:cubicBezTo>
                      <a:cubicBezTo>
                        <a:pt x="140" y="140"/>
                        <a:pt x="280" y="0"/>
                        <a:pt x="56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866E5291-13DE-4C8A-A038-A213A4686D04}"/>
                    </a:ext>
                  </a:extLst>
                </p:cNvPr>
                <p:cNvSpPr/>
                <p:nvPr/>
              </p:nvSpPr>
              <p:spPr>
                <a:xfrm>
                  <a:off x="5380460" y="3044258"/>
                  <a:ext cx="41612" cy="13310"/>
                </a:xfrm>
                <a:custGeom>
                  <a:avLst/>
                  <a:gdLst>
                    <a:gd name="connsiteX0" fmla="*/ 32786 w 41612"/>
                    <a:gd name="connsiteY0" fmla="*/ 11209 h 13310"/>
                    <a:gd name="connsiteX1" fmla="*/ 0 w 41612"/>
                    <a:gd name="connsiteY1" fmla="*/ 0 h 13310"/>
                    <a:gd name="connsiteX2" fmla="*/ 32786 w 41612"/>
                    <a:gd name="connsiteY2" fmla="*/ 11209 h 13310"/>
                    <a:gd name="connsiteX3" fmla="*/ 41613 w 41612"/>
                    <a:gd name="connsiteY3" fmla="*/ 13310 h 13310"/>
                    <a:gd name="connsiteX4" fmla="*/ 32786 w 41612"/>
                    <a:gd name="connsiteY4" fmla="*/ 11209 h 13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612" h="13310">
                      <a:moveTo>
                        <a:pt x="32786" y="11209"/>
                      </a:moveTo>
                      <a:lnTo>
                        <a:pt x="0" y="0"/>
                      </a:lnTo>
                      <a:lnTo>
                        <a:pt x="32786" y="11209"/>
                      </a:lnTo>
                      <a:cubicBezTo>
                        <a:pt x="35728" y="12190"/>
                        <a:pt x="38670" y="12890"/>
                        <a:pt x="41613" y="13310"/>
                      </a:cubicBezTo>
                      <a:cubicBezTo>
                        <a:pt x="38670" y="12890"/>
                        <a:pt x="35728" y="12190"/>
                        <a:pt x="32786" y="112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6AD33F0-C88E-484A-82AD-6EF6D485B52A}"/>
                    </a:ext>
                  </a:extLst>
                </p:cNvPr>
                <p:cNvSpPr/>
                <p:nvPr/>
              </p:nvSpPr>
              <p:spPr>
                <a:xfrm>
                  <a:off x="5423613" y="3057569"/>
                  <a:ext cx="7565" cy="420"/>
                </a:xfrm>
                <a:custGeom>
                  <a:avLst/>
                  <a:gdLst>
                    <a:gd name="connsiteX0" fmla="*/ 0 w 7565"/>
                    <a:gd name="connsiteY0" fmla="*/ 0 h 420"/>
                    <a:gd name="connsiteX1" fmla="*/ 7566 w 7565"/>
                    <a:gd name="connsiteY1" fmla="*/ 420 h 420"/>
                    <a:gd name="connsiteX2" fmla="*/ 0 w 7565"/>
                    <a:gd name="connsiteY2" fmla="*/ 0 h 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65" h="420">
                      <a:moveTo>
                        <a:pt x="0" y="0"/>
                      </a:moveTo>
                      <a:cubicBezTo>
                        <a:pt x="2522" y="280"/>
                        <a:pt x="5044" y="420"/>
                        <a:pt x="7566" y="420"/>
                      </a:cubicBezTo>
                      <a:cubicBezTo>
                        <a:pt x="5044" y="420"/>
                        <a:pt x="2522" y="28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37AC654-3A37-4CBB-B122-21A868D22679}"/>
                    </a:ext>
                  </a:extLst>
                </p:cNvPr>
                <p:cNvGrpSpPr/>
                <p:nvPr/>
              </p:nvGrpSpPr>
              <p:grpSpPr>
                <a:xfrm>
                  <a:off x="5446901" y="2568708"/>
                  <a:ext cx="468363" cy="592261"/>
                  <a:chOff x="5446901" y="2568708"/>
                  <a:chExt cx="468363" cy="592261"/>
                </a:xfrm>
                <a:grpFill/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0B68E95D-846D-4BC1-A0D6-2C786A8D98B6}"/>
                      </a:ext>
                    </a:extLst>
                  </p:cNvPr>
                  <p:cNvSpPr/>
                  <p:nvPr/>
                </p:nvSpPr>
                <p:spPr>
                  <a:xfrm>
                    <a:off x="5446901" y="3054486"/>
                    <a:ext cx="530" cy="265"/>
                  </a:xfrm>
                  <a:custGeom>
                    <a:avLst/>
                    <a:gdLst>
                      <a:gd name="connsiteX0" fmla="*/ 531 w 530"/>
                      <a:gd name="connsiteY0" fmla="*/ 0 h 265"/>
                      <a:gd name="connsiteX1" fmla="*/ 531 w 530"/>
                      <a:gd name="connsiteY1" fmla="*/ 0 h 265"/>
                      <a:gd name="connsiteX2" fmla="*/ 531 w 530"/>
                      <a:gd name="connsiteY2" fmla="*/ 0 h 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0" h="265">
                        <a:moveTo>
                          <a:pt x="531" y="0"/>
                        </a:moveTo>
                        <a:lnTo>
                          <a:pt x="531" y="0"/>
                        </a:lnTo>
                        <a:cubicBezTo>
                          <a:pt x="-30" y="280"/>
                          <a:pt x="-310" y="420"/>
                          <a:pt x="53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>
                    <a:outerShdw blurRad="381000" dist="444500" dir="8100000" sx="90000" sy="90000" algn="tr" rotWithShape="0">
                      <a:prstClr val="black">
                        <a:alpha val="1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D6F883D5-5D70-49F7-904B-278C71FE316E}"/>
                      </a:ext>
                    </a:extLst>
                  </p:cNvPr>
                  <p:cNvSpPr/>
                  <p:nvPr/>
                </p:nvSpPr>
                <p:spPr>
                  <a:xfrm>
                    <a:off x="5746216" y="3156907"/>
                    <a:ext cx="210" cy="4063"/>
                  </a:xfrm>
                  <a:custGeom>
                    <a:avLst/>
                    <a:gdLst>
                      <a:gd name="connsiteX0" fmla="*/ 210 w 210"/>
                      <a:gd name="connsiteY0" fmla="*/ 0 h 4063"/>
                      <a:gd name="connsiteX1" fmla="*/ 210 w 210"/>
                      <a:gd name="connsiteY1" fmla="*/ 4063 h 4063"/>
                      <a:gd name="connsiteX2" fmla="*/ 210 w 210"/>
                      <a:gd name="connsiteY2" fmla="*/ 0 h 4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0" h="4063">
                        <a:moveTo>
                          <a:pt x="210" y="0"/>
                        </a:moveTo>
                        <a:cubicBezTo>
                          <a:pt x="-70" y="1401"/>
                          <a:pt x="-70" y="2802"/>
                          <a:pt x="210" y="4063"/>
                        </a:cubicBezTo>
                        <a:lnTo>
                          <a:pt x="21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>
                    <a:outerShdw blurRad="381000" dist="444500" dir="8100000" sx="90000" sy="90000" algn="tr" rotWithShape="0">
                      <a:prstClr val="black">
                        <a:alpha val="1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5C12D03F-E11D-44E1-8E3F-7FF4D9D31727}"/>
                      </a:ext>
                    </a:extLst>
                  </p:cNvPr>
                  <p:cNvSpPr/>
                  <p:nvPr/>
                </p:nvSpPr>
                <p:spPr>
                  <a:xfrm>
                    <a:off x="5447572" y="2568708"/>
                    <a:ext cx="467692" cy="485638"/>
                  </a:xfrm>
                  <a:custGeom>
                    <a:avLst/>
                    <a:gdLst>
                      <a:gd name="connsiteX0" fmla="*/ 298854 w 467692"/>
                      <a:gd name="connsiteY0" fmla="*/ 277996 h 485638"/>
                      <a:gd name="connsiteX1" fmla="*/ 318889 w 467692"/>
                      <a:gd name="connsiteY1" fmla="*/ 257960 h 485638"/>
                      <a:gd name="connsiteX2" fmla="*/ 445408 w 467692"/>
                      <a:gd name="connsiteY2" fmla="*/ 193229 h 485638"/>
                      <a:gd name="connsiteX3" fmla="*/ 370310 w 467692"/>
                      <a:gd name="connsiteY3" fmla="*/ 23977 h 485638"/>
                      <a:gd name="connsiteX4" fmla="*/ 41052 w 467692"/>
                      <a:gd name="connsiteY4" fmla="*/ 64889 h 485638"/>
                      <a:gd name="connsiteX5" fmla="*/ 12470 w 467692"/>
                      <a:gd name="connsiteY5" fmla="*/ 153438 h 485638"/>
                      <a:gd name="connsiteX6" fmla="*/ 0 w 467692"/>
                      <a:gd name="connsiteY6" fmla="*/ 170532 h 485638"/>
                      <a:gd name="connsiteX7" fmla="*/ 0 w 467692"/>
                      <a:gd name="connsiteY7" fmla="*/ 485638 h 485638"/>
                      <a:gd name="connsiteX8" fmla="*/ 12470 w 467692"/>
                      <a:gd name="connsiteY8" fmla="*/ 468685 h 485638"/>
                      <a:gd name="connsiteX9" fmla="*/ 41052 w 467692"/>
                      <a:gd name="connsiteY9" fmla="*/ 380136 h 485638"/>
                      <a:gd name="connsiteX10" fmla="*/ 298854 w 467692"/>
                      <a:gd name="connsiteY10" fmla="*/ 320029 h 485638"/>
                      <a:gd name="connsiteX11" fmla="*/ 298854 w 467692"/>
                      <a:gd name="connsiteY11" fmla="*/ 277996 h 485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67692" h="485638">
                        <a:moveTo>
                          <a:pt x="298854" y="277996"/>
                        </a:moveTo>
                        <a:cubicBezTo>
                          <a:pt x="296472" y="269869"/>
                          <a:pt x="303337" y="261042"/>
                          <a:pt x="318889" y="257960"/>
                        </a:cubicBezTo>
                        <a:cubicBezTo>
                          <a:pt x="371711" y="247031"/>
                          <a:pt x="417807" y="224894"/>
                          <a:pt x="445408" y="193229"/>
                        </a:cubicBezTo>
                        <a:cubicBezTo>
                          <a:pt x="494307" y="137466"/>
                          <a:pt x="459840" y="59845"/>
                          <a:pt x="370310" y="23977"/>
                        </a:cubicBezTo>
                        <a:cubicBezTo>
                          <a:pt x="258923" y="-20578"/>
                          <a:pt x="108305" y="-823"/>
                          <a:pt x="41052" y="64889"/>
                        </a:cubicBezTo>
                        <a:cubicBezTo>
                          <a:pt x="12750" y="92631"/>
                          <a:pt x="4063" y="123875"/>
                          <a:pt x="12470" y="153438"/>
                        </a:cubicBezTo>
                        <a:cubicBezTo>
                          <a:pt x="14571" y="160724"/>
                          <a:pt x="8827" y="166889"/>
                          <a:pt x="0" y="170532"/>
                        </a:cubicBezTo>
                        <a:lnTo>
                          <a:pt x="0" y="485638"/>
                        </a:lnTo>
                        <a:cubicBezTo>
                          <a:pt x="2662" y="484237"/>
                          <a:pt x="14992" y="477372"/>
                          <a:pt x="12470" y="468685"/>
                        </a:cubicBezTo>
                        <a:cubicBezTo>
                          <a:pt x="4063" y="439122"/>
                          <a:pt x="12750" y="407877"/>
                          <a:pt x="41052" y="380136"/>
                        </a:cubicBezTo>
                        <a:cubicBezTo>
                          <a:pt x="94574" y="327595"/>
                          <a:pt x="201337" y="304616"/>
                          <a:pt x="298854" y="320029"/>
                        </a:cubicBezTo>
                        <a:lnTo>
                          <a:pt x="298854" y="27799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>
                    <a:outerShdw blurRad="381000" dist="444500" dir="8100000" sx="90000" sy="90000" algn="tr" rotWithShape="0">
                      <a:prstClr val="black">
                        <a:alpha val="1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>
                      <a:solidFill>
                        <a:schemeClr val="lt1"/>
                      </a:solidFill>
                    </a:endParaRPr>
                  </a:p>
                </p:txBody>
              </p:sp>
            </p:grpSp>
          </p:grpSp>
          <p:grpSp>
            <p:nvGrpSpPr>
              <p:cNvPr id="54" name="Graphic 1">
                <a:extLst>
                  <a:ext uri="{FF2B5EF4-FFF2-40B4-BE49-F238E27FC236}">
                    <a16:creationId xmlns:a16="http://schemas.microsoft.com/office/drawing/2014/main" id="{89BD5E20-B0F4-479C-84E8-06EA930004F0}"/>
                  </a:ext>
                </a:extLst>
              </p:cNvPr>
              <p:cNvGrpSpPr/>
              <p:nvPr/>
            </p:nvGrpSpPr>
            <p:grpSpPr>
              <a:xfrm>
                <a:off x="3296651" y="3136759"/>
                <a:ext cx="2614255" cy="938288"/>
                <a:chOff x="4960971" y="2295372"/>
                <a:chExt cx="2022129" cy="725767"/>
              </a:xfrm>
              <a:solidFill>
                <a:srgbClr val="FFFFFF"/>
              </a:solidFill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493B4D0E-0913-4FB7-9392-1F707425B117}"/>
                    </a:ext>
                  </a:extLst>
                </p:cNvPr>
                <p:cNvSpPr/>
                <p:nvPr/>
              </p:nvSpPr>
              <p:spPr>
                <a:xfrm>
                  <a:off x="6674230" y="2295372"/>
                  <a:ext cx="273636" cy="269570"/>
                </a:xfrm>
                <a:custGeom>
                  <a:avLst/>
                  <a:gdLst>
                    <a:gd name="connsiteX0" fmla="*/ 4486 w 273636"/>
                    <a:gd name="connsiteY0" fmla="*/ 269571 h 269570"/>
                    <a:gd name="connsiteX1" fmla="*/ 5607 w 273636"/>
                    <a:gd name="connsiteY1" fmla="*/ 268310 h 269570"/>
                    <a:gd name="connsiteX2" fmla="*/ 273636 w 273636"/>
                    <a:gd name="connsiteY2" fmla="*/ 5464 h 269570"/>
                    <a:gd name="connsiteX3" fmla="*/ 257804 w 273636"/>
                    <a:gd name="connsiteY3" fmla="*/ 0 h 269570"/>
                    <a:gd name="connsiteX4" fmla="*/ 5607 w 273636"/>
                    <a:gd name="connsiteY4" fmla="*/ 247153 h 269570"/>
                    <a:gd name="connsiteX5" fmla="*/ 4486 w 273636"/>
                    <a:gd name="connsiteY5" fmla="*/ 269571 h 26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636" h="269570">
                      <a:moveTo>
                        <a:pt x="4486" y="269571"/>
                      </a:moveTo>
                      <a:cubicBezTo>
                        <a:pt x="4906" y="269151"/>
                        <a:pt x="5186" y="268730"/>
                        <a:pt x="5607" y="268310"/>
                      </a:cubicBezTo>
                      <a:lnTo>
                        <a:pt x="273636" y="5464"/>
                      </a:lnTo>
                      <a:lnTo>
                        <a:pt x="257804" y="0"/>
                      </a:lnTo>
                      <a:lnTo>
                        <a:pt x="5607" y="247153"/>
                      </a:lnTo>
                      <a:cubicBezTo>
                        <a:pt x="-1959" y="254579"/>
                        <a:pt x="-1399" y="262846"/>
                        <a:pt x="4486" y="2695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38A87468-1FDE-4889-B413-16FF9AF8504F}"/>
                    </a:ext>
                  </a:extLst>
                </p:cNvPr>
                <p:cNvSpPr/>
                <p:nvPr/>
              </p:nvSpPr>
              <p:spPr>
                <a:xfrm>
                  <a:off x="5745872" y="2713880"/>
                  <a:ext cx="1237228" cy="307260"/>
                </a:xfrm>
                <a:custGeom>
                  <a:avLst/>
                  <a:gdLst>
                    <a:gd name="connsiteX0" fmla="*/ 1203815 w 1237228"/>
                    <a:gd name="connsiteY0" fmla="*/ 56744 h 307260"/>
                    <a:gd name="connsiteX1" fmla="*/ 916450 w 1237228"/>
                    <a:gd name="connsiteY1" fmla="*/ 101299 h 307260"/>
                    <a:gd name="connsiteX2" fmla="*/ 808006 w 1237228"/>
                    <a:gd name="connsiteY2" fmla="*/ 27742 h 307260"/>
                    <a:gd name="connsiteX3" fmla="*/ 735429 w 1237228"/>
                    <a:gd name="connsiteY3" fmla="*/ 23398 h 307260"/>
                    <a:gd name="connsiteX4" fmla="*/ 467399 w 1237228"/>
                    <a:gd name="connsiteY4" fmla="*/ 286244 h 307260"/>
                    <a:gd name="connsiteX5" fmla="*/ 15686 w 1237228"/>
                    <a:gd name="connsiteY5" fmla="*/ 131563 h 307260"/>
                    <a:gd name="connsiteX6" fmla="*/ 5878 w 1237228"/>
                    <a:gd name="connsiteY6" fmla="*/ 126099 h 307260"/>
                    <a:gd name="connsiteX7" fmla="*/ 15686 w 1237228"/>
                    <a:gd name="connsiteY7" fmla="*/ 152579 h 307260"/>
                    <a:gd name="connsiteX8" fmla="*/ 467399 w 1237228"/>
                    <a:gd name="connsiteY8" fmla="*/ 307260 h 307260"/>
                    <a:gd name="connsiteX9" fmla="*/ 735429 w 1237228"/>
                    <a:gd name="connsiteY9" fmla="*/ 44415 h 307260"/>
                    <a:gd name="connsiteX10" fmla="*/ 808006 w 1237228"/>
                    <a:gd name="connsiteY10" fmla="*/ 48758 h 307260"/>
                    <a:gd name="connsiteX11" fmla="*/ 916450 w 1237228"/>
                    <a:gd name="connsiteY11" fmla="*/ 122316 h 307260"/>
                    <a:gd name="connsiteX12" fmla="*/ 1203815 w 1237228"/>
                    <a:gd name="connsiteY12" fmla="*/ 77761 h 307260"/>
                    <a:gd name="connsiteX13" fmla="*/ 1236461 w 1237228"/>
                    <a:gd name="connsiteY13" fmla="*/ 0 h 307260"/>
                    <a:gd name="connsiteX14" fmla="*/ 1203815 w 1237228"/>
                    <a:gd name="connsiteY14" fmla="*/ 56744 h 307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37228" h="307260">
                      <a:moveTo>
                        <a:pt x="1203815" y="56744"/>
                      </a:moveTo>
                      <a:cubicBezTo>
                        <a:pt x="1143568" y="112088"/>
                        <a:pt x="1017470" y="131703"/>
                        <a:pt x="916450" y="101299"/>
                      </a:cubicBezTo>
                      <a:cubicBezTo>
                        <a:pt x="862508" y="85047"/>
                        <a:pt x="825379" y="58146"/>
                        <a:pt x="808006" y="27742"/>
                      </a:cubicBezTo>
                      <a:cubicBezTo>
                        <a:pt x="797217" y="8967"/>
                        <a:pt x="752662" y="6305"/>
                        <a:pt x="735429" y="23398"/>
                      </a:cubicBezTo>
                      <a:lnTo>
                        <a:pt x="467399" y="286244"/>
                      </a:lnTo>
                      <a:lnTo>
                        <a:pt x="15686" y="131563"/>
                      </a:lnTo>
                      <a:cubicBezTo>
                        <a:pt x="11482" y="130162"/>
                        <a:pt x="8400" y="128200"/>
                        <a:pt x="5878" y="126099"/>
                      </a:cubicBezTo>
                      <a:cubicBezTo>
                        <a:pt x="-4210" y="134225"/>
                        <a:pt x="-1548" y="146695"/>
                        <a:pt x="15686" y="152579"/>
                      </a:cubicBezTo>
                      <a:lnTo>
                        <a:pt x="467399" y="307260"/>
                      </a:lnTo>
                      <a:lnTo>
                        <a:pt x="735429" y="44415"/>
                      </a:lnTo>
                      <a:cubicBezTo>
                        <a:pt x="752803" y="27461"/>
                        <a:pt x="797217" y="29983"/>
                        <a:pt x="808006" y="48758"/>
                      </a:cubicBezTo>
                      <a:cubicBezTo>
                        <a:pt x="825379" y="79162"/>
                        <a:pt x="862648" y="106063"/>
                        <a:pt x="916450" y="122316"/>
                      </a:cubicBezTo>
                      <a:cubicBezTo>
                        <a:pt x="1017329" y="152720"/>
                        <a:pt x="1143568" y="133104"/>
                        <a:pt x="1203815" y="77761"/>
                      </a:cubicBezTo>
                      <a:cubicBezTo>
                        <a:pt x="1230156" y="53522"/>
                        <a:pt x="1240244" y="26341"/>
                        <a:pt x="1236461" y="0"/>
                      </a:cubicBezTo>
                      <a:cubicBezTo>
                        <a:pt x="1233659" y="19475"/>
                        <a:pt x="1223150" y="38951"/>
                        <a:pt x="1203815" y="567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287D641-5043-49A2-A7C3-55BB8A052049}"/>
                    </a:ext>
                  </a:extLst>
                </p:cNvPr>
                <p:cNvSpPr/>
                <p:nvPr/>
              </p:nvSpPr>
              <p:spPr>
                <a:xfrm>
                  <a:off x="4960971" y="2576713"/>
                  <a:ext cx="499487" cy="172931"/>
                </a:xfrm>
                <a:custGeom>
                  <a:avLst/>
                  <a:gdLst>
                    <a:gd name="connsiteX0" fmla="*/ 496689 w 499487"/>
                    <a:gd name="connsiteY0" fmla="*/ 141651 h 172931"/>
                    <a:gd name="connsiteX1" fmla="*/ 452274 w 499487"/>
                    <a:gd name="connsiteY1" fmla="*/ 149497 h 172931"/>
                    <a:gd name="connsiteX2" fmla="*/ 15832 w 499487"/>
                    <a:gd name="connsiteY2" fmla="*/ 0 h 172931"/>
                    <a:gd name="connsiteX3" fmla="*/ 0 w 499487"/>
                    <a:gd name="connsiteY3" fmla="*/ 15552 h 172931"/>
                    <a:gd name="connsiteX4" fmla="*/ 452274 w 499487"/>
                    <a:gd name="connsiteY4" fmla="*/ 170373 h 172931"/>
                    <a:gd name="connsiteX5" fmla="*/ 499071 w 499487"/>
                    <a:gd name="connsiteY5" fmla="*/ 152439 h 172931"/>
                    <a:gd name="connsiteX6" fmla="*/ 496689 w 499487"/>
                    <a:gd name="connsiteY6" fmla="*/ 141651 h 172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9487" h="172931">
                      <a:moveTo>
                        <a:pt x="496689" y="141651"/>
                      </a:moveTo>
                      <a:cubicBezTo>
                        <a:pt x="489543" y="150618"/>
                        <a:pt x="469227" y="155382"/>
                        <a:pt x="452274" y="149497"/>
                      </a:cubicBezTo>
                      <a:lnTo>
                        <a:pt x="15832" y="0"/>
                      </a:lnTo>
                      <a:lnTo>
                        <a:pt x="0" y="15552"/>
                      </a:lnTo>
                      <a:lnTo>
                        <a:pt x="452274" y="170373"/>
                      </a:lnTo>
                      <a:cubicBezTo>
                        <a:pt x="474832" y="178079"/>
                        <a:pt x="503274" y="167291"/>
                        <a:pt x="499071" y="152439"/>
                      </a:cubicBezTo>
                      <a:cubicBezTo>
                        <a:pt x="497950" y="148937"/>
                        <a:pt x="497249" y="145294"/>
                        <a:pt x="496689" y="1416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F9A6AC4-77F5-450D-AC16-68F27B3C32FB}"/>
                    </a:ext>
                  </a:extLst>
                </p:cNvPr>
                <p:cNvSpPr/>
                <p:nvPr/>
              </p:nvSpPr>
              <p:spPr>
                <a:xfrm>
                  <a:off x="5457007" y="2554697"/>
                  <a:ext cx="458146" cy="147833"/>
                </a:xfrm>
                <a:custGeom>
                  <a:avLst/>
                  <a:gdLst>
                    <a:gd name="connsiteX0" fmla="*/ 457410 w 458146"/>
                    <a:gd name="connsiteY0" fmla="*/ 147834 h 147833"/>
                    <a:gd name="connsiteX1" fmla="*/ 360875 w 458146"/>
                    <a:gd name="connsiteY1" fmla="*/ 23977 h 147833"/>
                    <a:gd name="connsiteX2" fmla="*/ 31617 w 458146"/>
                    <a:gd name="connsiteY2" fmla="*/ 64889 h 147833"/>
                    <a:gd name="connsiteX3" fmla="*/ 793 w 458146"/>
                    <a:gd name="connsiteY3" fmla="*/ 142650 h 147833"/>
                    <a:gd name="connsiteX4" fmla="*/ 31617 w 458146"/>
                    <a:gd name="connsiteY4" fmla="*/ 85905 h 147833"/>
                    <a:gd name="connsiteX5" fmla="*/ 360875 w 458146"/>
                    <a:gd name="connsiteY5" fmla="*/ 44993 h 147833"/>
                    <a:gd name="connsiteX6" fmla="*/ 457410 w 458146"/>
                    <a:gd name="connsiteY6" fmla="*/ 147834 h 147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8146" h="147833">
                      <a:moveTo>
                        <a:pt x="457410" y="147834"/>
                      </a:moveTo>
                      <a:cubicBezTo>
                        <a:pt x="463855" y="100897"/>
                        <a:pt x="427707" y="50738"/>
                        <a:pt x="360875" y="23977"/>
                      </a:cubicBezTo>
                      <a:cubicBezTo>
                        <a:pt x="249488" y="-20578"/>
                        <a:pt x="98870" y="-823"/>
                        <a:pt x="31617" y="64889"/>
                      </a:cubicBezTo>
                      <a:cubicBezTo>
                        <a:pt x="6678" y="89268"/>
                        <a:pt x="-2990" y="116449"/>
                        <a:pt x="793" y="142650"/>
                      </a:cubicBezTo>
                      <a:cubicBezTo>
                        <a:pt x="3455" y="123175"/>
                        <a:pt x="13403" y="103699"/>
                        <a:pt x="31617" y="85905"/>
                      </a:cubicBezTo>
                      <a:cubicBezTo>
                        <a:pt x="98730" y="20054"/>
                        <a:pt x="249488" y="438"/>
                        <a:pt x="360875" y="44993"/>
                      </a:cubicBezTo>
                      <a:cubicBezTo>
                        <a:pt x="417899" y="67831"/>
                        <a:pt x="452366" y="107482"/>
                        <a:pt x="457410" y="1478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5CCC06D-27C5-4B22-BE8D-5C124DF644B4}"/>
                </a:ext>
              </a:extLst>
            </p:cNvPr>
            <p:cNvGrpSpPr/>
            <p:nvPr/>
          </p:nvGrpSpPr>
          <p:grpSpPr>
            <a:xfrm>
              <a:off x="1829537" y="3648471"/>
              <a:ext cx="2597951" cy="1940520"/>
              <a:chOff x="1829537" y="3648471"/>
              <a:chExt cx="2597951" cy="1940520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1FDE50B-BC9C-40D2-A696-B36E8AEDD342}"/>
                  </a:ext>
                </a:extLst>
              </p:cNvPr>
              <p:cNvSpPr/>
              <p:nvPr/>
            </p:nvSpPr>
            <p:spPr>
              <a:xfrm>
                <a:off x="1829645" y="3648471"/>
                <a:ext cx="2597482" cy="1532780"/>
              </a:xfrm>
              <a:custGeom>
                <a:avLst/>
                <a:gdLst>
                  <a:gd name="connsiteX0" fmla="*/ 1194978 w 2009155"/>
                  <a:gd name="connsiteY0" fmla="*/ 902726 h 1185607"/>
                  <a:gd name="connsiteX1" fmla="*/ 1206187 w 2009155"/>
                  <a:gd name="connsiteY1" fmla="*/ 708254 h 1185607"/>
                  <a:gd name="connsiteX2" fmla="*/ 1508263 w 2009155"/>
                  <a:gd name="connsiteY2" fmla="*/ 709375 h 1185607"/>
                  <a:gd name="connsiteX3" fmla="*/ 1586164 w 2009155"/>
                  <a:gd name="connsiteY3" fmla="*/ 796663 h 1185607"/>
                  <a:gd name="connsiteX4" fmla="*/ 1639966 w 2009155"/>
                  <a:gd name="connsiteY4" fmla="*/ 807732 h 1185607"/>
                  <a:gd name="connsiteX5" fmla="*/ 2009155 w 2009155"/>
                  <a:gd name="connsiteY5" fmla="*/ 594625 h 1185607"/>
                  <a:gd name="connsiteX6" fmla="*/ 1633521 w 2009155"/>
                  <a:gd name="connsiteY6" fmla="*/ 377736 h 1185607"/>
                  <a:gd name="connsiteX7" fmla="*/ 1658461 w 2009155"/>
                  <a:gd name="connsiteY7" fmla="*/ 338225 h 1185607"/>
                  <a:gd name="connsiteX8" fmla="*/ 1808238 w 2009155"/>
                  <a:gd name="connsiteY8" fmla="*/ 296332 h 1185607"/>
                  <a:gd name="connsiteX9" fmla="*/ 1803194 w 2009155"/>
                  <a:gd name="connsiteY9" fmla="*/ 124277 h 1185607"/>
                  <a:gd name="connsiteX10" fmla="*/ 1487107 w 2009155"/>
                  <a:gd name="connsiteY10" fmla="*/ 121055 h 1185607"/>
                  <a:gd name="connsiteX11" fmla="*/ 1423497 w 2009155"/>
                  <a:gd name="connsiteY11" fmla="*/ 202458 h 1185607"/>
                  <a:gd name="connsiteX12" fmla="*/ 1355123 w 2009155"/>
                  <a:gd name="connsiteY12" fmla="*/ 217030 h 1185607"/>
                  <a:gd name="connsiteX13" fmla="*/ 979349 w 2009155"/>
                  <a:gd name="connsiteY13" fmla="*/ 0 h 1185607"/>
                  <a:gd name="connsiteX14" fmla="*/ 30947 w 2009155"/>
                  <a:gd name="connsiteY14" fmla="*/ 547548 h 1185607"/>
                  <a:gd name="connsiteX15" fmla="*/ 31368 w 2009155"/>
                  <a:gd name="connsiteY15" fmla="*/ 634557 h 1185607"/>
                  <a:gd name="connsiteX16" fmla="*/ 985654 w 2009155"/>
                  <a:gd name="connsiteY16" fmla="*/ 1185608 h 1185607"/>
                  <a:gd name="connsiteX17" fmla="*/ 1355264 w 2009155"/>
                  <a:gd name="connsiteY17" fmla="*/ 972221 h 1185607"/>
                  <a:gd name="connsiteX18" fmla="*/ 1336489 w 2009155"/>
                  <a:gd name="connsiteY18" fmla="*/ 941537 h 1185607"/>
                  <a:gd name="connsiteX19" fmla="*/ 1194978 w 2009155"/>
                  <a:gd name="connsiteY19" fmla="*/ 902726 h 118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009155" h="1185607">
                    <a:moveTo>
                      <a:pt x="1194978" y="902726"/>
                    </a:moveTo>
                    <a:cubicBezTo>
                      <a:pt x="1100824" y="848364"/>
                      <a:pt x="1104467" y="759114"/>
                      <a:pt x="1206187" y="708254"/>
                    </a:cubicBezTo>
                    <a:cubicBezTo>
                      <a:pt x="1288011" y="667342"/>
                      <a:pt x="1426579" y="667903"/>
                      <a:pt x="1508263" y="709375"/>
                    </a:cubicBezTo>
                    <a:cubicBezTo>
                      <a:pt x="1554640" y="732914"/>
                      <a:pt x="1580560" y="764298"/>
                      <a:pt x="1586164" y="796663"/>
                    </a:cubicBezTo>
                    <a:cubicBezTo>
                      <a:pt x="1588826" y="811935"/>
                      <a:pt x="1621192" y="818521"/>
                      <a:pt x="1639966" y="807732"/>
                    </a:cubicBezTo>
                    <a:lnTo>
                      <a:pt x="2009155" y="594625"/>
                    </a:lnTo>
                    <a:lnTo>
                      <a:pt x="1633521" y="377736"/>
                    </a:lnTo>
                    <a:cubicBezTo>
                      <a:pt x="1609282" y="363725"/>
                      <a:pt x="1624274" y="339486"/>
                      <a:pt x="1658461" y="338225"/>
                    </a:cubicBezTo>
                    <a:cubicBezTo>
                      <a:pt x="1713804" y="336263"/>
                      <a:pt x="1767886" y="322252"/>
                      <a:pt x="1808238" y="296332"/>
                    </a:cubicBezTo>
                    <a:cubicBezTo>
                      <a:pt x="1883757" y="247574"/>
                      <a:pt x="1881515" y="172055"/>
                      <a:pt x="1803194" y="124277"/>
                    </a:cubicBezTo>
                    <a:cubicBezTo>
                      <a:pt x="1717307" y="71876"/>
                      <a:pt x="1574395" y="70615"/>
                      <a:pt x="1487107" y="121055"/>
                    </a:cubicBezTo>
                    <a:cubicBezTo>
                      <a:pt x="1447876" y="143612"/>
                      <a:pt x="1426719" y="172755"/>
                      <a:pt x="1423497" y="202458"/>
                    </a:cubicBezTo>
                    <a:cubicBezTo>
                      <a:pt x="1421395" y="222214"/>
                      <a:pt x="1379503" y="231041"/>
                      <a:pt x="1355123" y="217030"/>
                    </a:cubicBezTo>
                    <a:lnTo>
                      <a:pt x="979349" y="0"/>
                    </a:lnTo>
                    <a:lnTo>
                      <a:pt x="30947" y="547548"/>
                    </a:lnTo>
                    <a:cubicBezTo>
                      <a:pt x="-10525" y="571507"/>
                      <a:pt x="-10245" y="610458"/>
                      <a:pt x="31368" y="634557"/>
                    </a:cubicBezTo>
                    <a:lnTo>
                      <a:pt x="985654" y="1185608"/>
                    </a:lnTo>
                    <a:lnTo>
                      <a:pt x="1355264" y="972221"/>
                    </a:lnTo>
                    <a:cubicBezTo>
                      <a:pt x="1373758" y="961572"/>
                      <a:pt x="1362549" y="942938"/>
                      <a:pt x="1336489" y="941537"/>
                    </a:cubicBezTo>
                    <a:cubicBezTo>
                      <a:pt x="1284929" y="938595"/>
                      <a:pt x="1234629" y="925704"/>
                      <a:pt x="1194978" y="902726"/>
                    </a:cubicBezTo>
                    <a:close/>
                  </a:path>
                </a:pathLst>
              </a:custGeom>
              <a:gradFill>
                <a:gsLst>
                  <a:gs pos="80000">
                    <a:schemeClr val="accent4"/>
                  </a:gs>
                  <a:gs pos="100000">
                    <a:schemeClr val="accent4"/>
                  </a:gs>
                  <a:gs pos="15000">
                    <a:schemeClr val="accent4">
                      <a:lumMod val="40000"/>
                      <a:lumOff val="60000"/>
                    </a:schemeClr>
                  </a:gs>
                  <a:gs pos="45000">
                    <a:schemeClr val="accent4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6AE2BD4-4760-4DA5-B11E-E4D9F66DA3D9}"/>
                  </a:ext>
                </a:extLst>
              </p:cNvPr>
              <p:cNvSpPr/>
              <p:nvPr/>
            </p:nvSpPr>
            <p:spPr>
              <a:xfrm>
                <a:off x="3925845" y="3939197"/>
                <a:ext cx="311088" cy="368250"/>
              </a:xfrm>
              <a:custGeom>
                <a:avLst/>
                <a:gdLst>
                  <a:gd name="connsiteX0" fmla="*/ 186685 w 240627"/>
                  <a:gd name="connsiteY0" fmla="*/ 71456 h 284842"/>
                  <a:gd name="connsiteX1" fmla="*/ 36908 w 240627"/>
                  <a:gd name="connsiteY1" fmla="*/ 113349 h 284842"/>
                  <a:gd name="connsiteX2" fmla="*/ 11969 w 240627"/>
                  <a:gd name="connsiteY2" fmla="*/ 152860 h 284842"/>
                  <a:gd name="connsiteX3" fmla="*/ 240627 w 240627"/>
                  <a:gd name="connsiteY3" fmla="*/ 284843 h 284842"/>
                  <a:gd name="connsiteX4" fmla="*/ 240627 w 240627"/>
                  <a:gd name="connsiteY4" fmla="*/ 0 h 284842"/>
                  <a:gd name="connsiteX5" fmla="*/ 186685 w 240627"/>
                  <a:gd name="connsiteY5" fmla="*/ 71456 h 28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0627" h="284842">
                    <a:moveTo>
                      <a:pt x="186685" y="71456"/>
                    </a:moveTo>
                    <a:cubicBezTo>
                      <a:pt x="146334" y="97376"/>
                      <a:pt x="92251" y="111387"/>
                      <a:pt x="36908" y="113349"/>
                    </a:cubicBezTo>
                    <a:cubicBezTo>
                      <a:pt x="2721" y="114610"/>
                      <a:pt x="-12410" y="138849"/>
                      <a:pt x="11969" y="152860"/>
                    </a:cubicBezTo>
                    <a:lnTo>
                      <a:pt x="240627" y="284843"/>
                    </a:lnTo>
                    <a:lnTo>
                      <a:pt x="240627" y="0"/>
                    </a:lnTo>
                    <a:cubicBezTo>
                      <a:pt x="236284" y="25780"/>
                      <a:pt x="218490" y="51000"/>
                      <a:pt x="186685" y="71456"/>
                    </a:cubicBezTo>
                    <a:close/>
                  </a:path>
                </a:pathLst>
              </a:custGeom>
              <a:gradFill>
                <a:gsLst>
                  <a:gs pos="80000">
                    <a:schemeClr val="accent4"/>
                  </a:gs>
                  <a:gs pos="100000">
                    <a:schemeClr val="accent4"/>
                  </a:gs>
                  <a:gs pos="15000">
                    <a:schemeClr val="accent4">
                      <a:lumMod val="40000"/>
                      <a:lumOff val="60000"/>
                    </a:schemeClr>
                  </a:gs>
                  <a:gs pos="45000">
                    <a:schemeClr val="accent4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A8BA5CE-9799-4A55-91F9-A2E97E1FC85C}"/>
                  </a:ext>
                </a:extLst>
              </p:cNvPr>
              <p:cNvSpPr/>
              <p:nvPr/>
            </p:nvSpPr>
            <p:spPr>
              <a:xfrm>
                <a:off x="1829805" y="4411059"/>
                <a:ext cx="18112" cy="362"/>
              </a:xfrm>
              <a:custGeom>
                <a:avLst/>
                <a:gdLst>
                  <a:gd name="connsiteX0" fmla="*/ 0 w 14010"/>
                  <a:gd name="connsiteY0" fmla="*/ 0 h 280"/>
                  <a:gd name="connsiteX1" fmla="*/ 0 w 14010"/>
                  <a:gd name="connsiteY1" fmla="*/ 0 h 280"/>
                  <a:gd name="connsiteX2" fmla="*/ 0 w 14010"/>
                  <a:gd name="connsiteY2" fmla="*/ 280 h 280"/>
                  <a:gd name="connsiteX3" fmla="*/ 0 w 14010"/>
                  <a:gd name="connsiteY3" fmla="*/ 0 h 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10" h="280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cubicBezTo>
                      <a:pt x="0" y="140"/>
                      <a:pt x="0" y="140"/>
                      <a:pt x="0" y="0"/>
                    </a:cubicBezTo>
                    <a:close/>
                  </a:path>
                </a:pathLst>
              </a:custGeom>
              <a:solidFill>
                <a:srgbClr val="138BBD"/>
              </a:solidFill>
              <a:ln w="13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grpSp>
            <p:nvGrpSpPr>
              <p:cNvPr id="37" name="Graphic 1">
                <a:extLst>
                  <a:ext uri="{FF2B5EF4-FFF2-40B4-BE49-F238E27FC236}">
                    <a16:creationId xmlns:a16="http://schemas.microsoft.com/office/drawing/2014/main" id="{C8D1CCCC-9B8C-4B32-8F2E-74C256E89090}"/>
                  </a:ext>
                </a:extLst>
              </p:cNvPr>
              <p:cNvGrpSpPr/>
              <p:nvPr/>
            </p:nvGrpSpPr>
            <p:grpSpPr>
              <a:xfrm>
                <a:off x="1829537" y="4413594"/>
                <a:ext cx="2597951" cy="1175397"/>
                <a:chOff x="3826156" y="3283005"/>
                <a:chExt cx="2009518" cy="909171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A36B628-1B8D-4372-97DA-AD5BE9B68556}"/>
                    </a:ext>
                  </a:extLst>
                </p:cNvPr>
                <p:cNvSpPr/>
                <p:nvPr/>
              </p:nvSpPr>
              <p:spPr>
                <a:xfrm>
                  <a:off x="4953264" y="3285807"/>
                  <a:ext cx="882410" cy="533673"/>
                </a:xfrm>
                <a:custGeom>
                  <a:avLst/>
                  <a:gdLst>
                    <a:gd name="connsiteX0" fmla="*/ 512942 w 882410"/>
                    <a:gd name="connsiteY0" fmla="*/ 213107 h 533673"/>
                    <a:gd name="connsiteX1" fmla="*/ 459140 w 882410"/>
                    <a:gd name="connsiteY1" fmla="*/ 202038 h 533673"/>
                    <a:gd name="connsiteX2" fmla="*/ 381239 w 882410"/>
                    <a:gd name="connsiteY2" fmla="*/ 114750 h 533673"/>
                    <a:gd name="connsiteX3" fmla="*/ 79162 w 882410"/>
                    <a:gd name="connsiteY3" fmla="*/ 113629 h 533673"/>
                    <a:gd name="connsiteX4" fmla="*/ 67954 w 882410"/>
                    <a:gd name="connsiteY4" fmla="*/ 308101 h 533673"/>
                    <a:gd name="connsiteX5" fmla="*/ 209605 w 882410"/>
                    <a:gd name="connsiteY5" fmla="*/ 346631 h 533673"/>
                    <a:gd name="connsiteX6" fmla="*/ 237346 w 882410"/>
                    <a:gd name="connsiteY6" fmla="*/ 362884 h 533673"/>
                    <a:gd name="connsiteX7" fmla="*/ 237486 w 882410"/>
                    <a:gd name="connsiteY7" fmla="*/ 362884 h 533673"/>
                    <a:gd name="connsiteX8" fmla="*/ 237486 w 882410"/>
                    <a:gd name="connsiteY8" fmla="*/ 363164 h 533673"/>
                    <a:gd name="connsiteX9" fmla="*/ 237486 w 882410"/>
                    <a:gd name="connsiteY9" fmla="*/ 364005 h 533673"/>
                    <a:gd name="connsiteX10" fmla="*/ 237486 w 882410"/>
                    <a:gd name="connsiteY10" fmla="*/ 398612 h 533673"/>
                    <a:gd name="connsiteX11" fmla="*/ 381519 w 882410"/>
                    <a:gd name="connsiteY11" fmla="*/ 429997 h 533673"/>
                    <a:gd name="connsiteX12" fmla="*/ 459420 w 882410"/>
                    <a:gd name="connsiteY12" fmla="*/ 517285 h 533673"/>
                    <a:gd name="connsiteX13" fmla="*/ 513222 w 882410"/>
                    <a:gd name="connsiteY13" fmla="*/ 528354 h 533673"/>
                    <a:gd name="connsiteX14" fmla="*/ 866859 w 882410"/>
                    <a:gd name="connsiteY14" fmla="*/ 324214 h 533673"/>
                    <a:gd name="connsiteX15" fmla="*/ 882411 w 882410"/>
                    <a:gd name="connsiteY15" fmla="*/ 320991 h 533673"/>
                    <a:gd name="connsiteX16" fmla="*/ 882411 w 882410"/>
                    <a:gd name="connsiteY16" fmla="*/ 0 h 533673"/>
                    <a:gd name="connsiteX17" fmla="*/ 512942 w 882410"/>
                    <a:gd name="connsiteY17" fmla="*/ 213107 h 533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82410" h="533673">
                      <a:moveTo>
                        <a:pt x="512942" y="213107"/>
                      </a:moveTo>
                      <a:cubicBezTo>
                        <a:pt x="494167" y="223895"/>
                        <a:pt x="461802" y="217310"/>
                        <a:pt x="459140" y="202038"/>
                      </a:cubicBezTo>
                      <a:cubicBezTo>
                        <a:pt x="453535" y="169673"/>
                        <a:pt x="427615" y="138288"/>
                        <a:pt x="381239" y="114750"/>
                      </a:cubicBezTo>
                      <a:cubicBezTo>
                        <a:pt x="299415" y="73137"/>
                        <a:pt x="160846" y="72717"/>
                        <a:pt x="79162" y="113629"/>
                      </a:cubicBezTo>
                      <a:cubicBezTo>
                        <a:pt x="-22557" y="164489"/>
                        <a:pt x="-26200" y="253879"/>
                        <a:pt x="67954" y="308101"/>
                      </a:cubicBezTo>
                      <a:cubicBezTo>
                        <a:pt x="107605" y="330939"/>
                        <a:pt x="157904" y="343829"/>
                        <a:pt x="209605" y="346631"/>
                      </a:cubicBezTo>
                      <a:cubicBezTo>
                        <a:pt x="225577" y="347472"/>
                        <a:pt x="235945" y="354898"/>
                        <a:pt x="237346" y="362884"/>
                      </a:cubicBezTo>
                      <a:lnTo>
                        <a:pt x="237486" y="362884"/>
                      </a:lnTo>
                      <a:lnTo>
                        <a:pt x="237486" y="363164"/>
                      </a:lnTo>
                      <a:cubicBezTo>
                        <a:pt x="237486" y="363444"/>
                        <a:pt x="237486" y="363725"/>
                        <a:pt x="237486" y="364005"/>
                      </a:cubicBezTo>
                      <a:lnTo>
                        <a:pt x="237486" y="398612"/>
                      </a:lnTo>
                      <a:cubicBezTo>
                        <a:pt x="290168" y="399593"/>
                        <a:pt x="342288" y="410101"/>
                        <a:pt x="381519" y="429997"/>
                      </a:cubicBezTo>
                      <a:cubicBezTo>
                        <a:pt x="427895" y="453535"/>
                        <a:pt x="453816" y="484919"/>
                        <a:pt x="459420" y="517285"/>
                      </a:cubicBezTo>
                      <a:cubicBezTo>
                        <a:pt x="462082" y="532557"/>
                        <a:pt x="494447" y="539142"/>
                        <a:pt x="513222" y="528354"/>
                      </a:cubicBezTo>
                      <a:lnTo>
                        <a:pt x="866859" y="324214"/>
                      </a:lnTo>
                      <a:lnTo>
                        <a:pt x="882411" y="320991"/>
                      </a:lnTo>
                      <a:lnTo>
                        <a:pt x="882411" y="0"/>
                      </a:lnTo>
                      <a:lnTo>
                        <a:pt x="512942" y="213107"/>
                      </a:lnTo>
                      <a:close/>
                    </a:path>
                  </a:pathLst>
                </a:custGeom>
                <a:gradFill>
                  <a:gsLst>
                    <a:gs pos="80000">
                      <a:schemeClr val="accent4"/>
                    </a:gs>
                    <a:gs pos="100000">
                      <a:schemeClr val="accent4"/>
                    </a:gs>
                    <a:gs pos="15000">
                      <a:schemeClr val="accent4">
                        <a:lumMod val="40000"/>
                        <a:lumOff val="60000"/>
                      </a:schemeClr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69235DD7-7A72-4628-BE0C-D29840BB9B3B}"/>
                    </a:ext>
                  </a:extLst>
                </p:cNvPr>
                <p:cNvSpPr/>
                <p:nvPr/>
              </p:nvSpPr>
              <p:spPr>
                <a:xfrm>
                  <a:off x="3826156" y="3283005"/>
                  <a:ext cx="985738" cy="909171"/>
                </a:xfrm>
                <a:custGeom>
                  <a:avLst/>
                  <a:gdLst>
                    <a:gd name="connsiteX0" fmla="*/ 31452 w 985738"/>
                    <a:gd name="connsiteY0" fmla="*/ 42733 h 909171"/>
                    <a:gd name="connsiteX1" fmla="*/ 68 w 985738"/>
                    <a:gd name="connsiteY1" fmla="*/ 0 h 909171"/>
                    <a:gd name="connsiteX2" fmla="*/ 68 w 985738"/>
                    <a:gd name="connsiteY2" fmla="*/ 308662 h 909171"/>
                    <a:gd name="connsiteX3" fmla="*/ 488 w 985738"/>
                    <a:gd name="connsiteY3" fmla="*/ 308521 h 909171"/>
                    <a:gd name="connsiteX4" fmla="*/ 31452 w 985738"/>
                    <a:gd name="connsiteY4" fmla="*/ 358120 h 909171"/>
                    <a:gd name="connsiteX5" fmla="*/ 985739 w 985738"/>
                    <a:gd name="connsiteY5" fmla="*/ 909171 h 909171"/>
                    <a:gd name="connsiteX6" fmla="*/ 985739 w 985738"/>
                    <a:gd name="connsiteY6" fmla="*/ 593925 h 909171"/>
                    <a:gd name="connsiteX7" fmla="*/ 31452 w 985738"/>
                    <a:gd name="connsiteY7" fmla="*/ 42733 h 909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5738" h="909171">
                      <a:moveTo>
                        <a:pt x="31452" y="42733"/>
                      </a:moveTo>
                      <a:cubicBezTo>
                        <a:pt x="10996" y="30964"/>
                        <a:pt x="488" y="15552"/>
                        <a:pt x="68" y="0"/>
                      </a:cubicBezTo>
                      <a:lnTo>
                        <a:pt x="68" y="308662"/>
                      </a:lnTo>
                      <a:lnTo>
                        <a:pt x="488" y="308521"/>
                      </a:lnTo>
                      <a:cubicBezTo>
                        <a:pt x="-2454" y="326175"/>
                        <a:pt x="7914" y="344530"/>
                        <a:pt x="31452" y="358120"/>
                      </a:cubicBezTo>
                      <a:lnTo>
                        <a:pt x="985739" y="909171"/>
                      </a:lnTo>
                      <a:lnTo>
                        <a:pt x="985739" y="593925"/>
                      </a:lnTo>
                      <a:lnTo>
                        <a:pt x="31452" y="42733"/>
                      </a:lnTo>
                      <a:close/>
                    </a:path>
                  </a:pathLst>
                </a:custGeom>
                <a:gradFill>
                  <a:gsLst>
                    <a:gs pos="80000">
                      <a:schemeClr val="accent4"/>
                    </a:gs>
                    <a:gs pos="100000">
                      <a:schemeClr val="accent4"/>
                    </a:gs>
                    <a:gs pos="15000">
                      <a:schemeClr val="accent4">
                        <a:lumMod val="40000"/>
                        <a:lumOff val="60000"/>
                      </a:schemeClr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C432FAB1-C871-47BA-B456-F204C1353BB3}"/>
                    </a:ext>
                  </a:extLst>
                </p:cNvPr>
                <p:cNvSpPr/>
                <p:nvPr/>
              </p:nvSpPr>
              <p:spPr>
                <a:xfrm>
                  <a:off x="5190611" y="3648832"/>
                  <a:ext cx="14010" cy="280"/>
                </a:xfrm>
                <a:custGeom>
                  <a:avLst/>
                  <a:gdLst>
                    <a:gd name="connsiteX0" fmla="*/ 0 w 14010"/>
                    <a:gd name="connsiteY0" fmla="*/ 0 h 280"/>
                    <a:gd name="connsiteX1" fmla="*/ 0 w 14010"/>
                    <a:gd name="connsiteY1" fmla="*/ 0 h 280"/>
                    <a:gd name="connsiteX2" fmla="*/ 0 w 14010"/>
                    <a:gd name="connsiteY2" fmla="*/ 280 h 280"/>
                    <a:gd name="connsiteX3" fmla="*/ 0 w 14010"/>
                    <a:gd name="connsiteY3" fmla="*/ 0 h 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010" h="28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140"/>
                        <a:pt x="0" y="140"/>
                        <a:pt x="0" y="28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80000">
                      <a:schemeClr val="accent4"/>
                    </a:gs>
                    <a:gs pos="100000">
                      <a:schemeClr val="accent4"/>
                    </a:gs>
                    <a:gs pos="15000">
                      <a:schemeClr val="accent4">
                        <a:lumMod val="40000"/>
                        <a:lumOff val="60000"/>
                      </a:schemeClr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2436489-D3DE-4F4A-8B6A-A270C9289957}"/>
                    </a:ext>
                  </a:extLst>
                </p:cNvPr>
                <p:cNvSpPr/>
                <p:nvPr/>
              </p:nvSpPr>
              <p:spPr>
                <a:xfrm>
                  <a:off x="5190611" y="3648832"/>
                  <a:ext cx="14010" cy="280"/>
                </a:xfrm>
                <a:custGeom>
                  <a:avLst/>
                  <a:gdLst>
                    <a:gd name="connsiteX0" fmla="*/ 0 w 14010"/>
                    <a:gd name="connsiteY0" fmla="*/ 0 h 280"/>
                    <a:gd name="connsiteX1" fmla="*/ 0 w 14010"/>
                    <a:gd name="connsiteY1" fmla="*/ 0 h 280"/>
                    <a:gd name="connsiteX2" fmla="*/ 0 w 14010"/>
                    <a:gd name="connsiteY2" fmla="*/ 280 h 280"/>
                    <a:gd name="connsiteX3" fmla="*/ 0 w 14010"/>
                    <a:gd name="connsiteY3" fmla="*/ 0 h 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010" h="28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140"/>
                        <a:pt x="0" y="140"/>
                        <a:pt x="0" y="28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80000">
                      <a:schemeClr val="accent4"/>
                    </a:gs>
                    <a:gs pos="100000">
                      <a:schemeClr val="accent4"/>
                    </a:gs>
                    <a:gs pos="15000">
                      <a:schemeClr val="accent4">
                        <a:lumMod val="40000"/>
                        <a:lumOff val="60000"/>
                      </a:schemeClr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1D1B268D-5D7E-4BD6-8B18-5369EAC6C4A2}"/>
                    </a:ext>
                  </a:extLst>
                </p:cNvPr>
                <p:cNvSpPr/>
                <p:nvPr/>
              </p:nvSpPr>
              <p:spPr>
                <a:xfrm>
                  <a:off x="4812035" y="3649952"/>
                  <a:ext cx="378596" cy="541944"/>
                </a:xfrm>
                <a:custGeom>
                  <a:avLst/>
                  <a:gdLst>
                    <a:gd name="connsiteX0" fmla="*/ 369609 w 378596"/>
                    <a:gd name="connsiteY0" fmla="*/ 13310 h 541944"/>
                    <a:gd name="connsiteX1" fmla="*/ 0 w 378596"/>
                    <a:gd name="connsiteY1" fmla="*/ 226697 h 541944"/>
                    <a:gd name="connsiteX2" fmla="*/ 0 w 378596"/>
                    <a:gd name="connsiteY2" fmla="*/ 541944 h 541944"/>
                    <a:gd name="connsiteX3" fmla="*/ 369609 w 378596"/>
                    <a:gd name="connsiteY3" fmla="*/ 328557 h 541944"/>
                    <a:gd name="connsiteX4" fmla="*/ 378436 w 378596"/>
                    <a:gd name="connsiteY4" fmla="*/ 317068 h 541944"/>
                    <a:gd name="connsiteX5" fmla="*/ 378576 w 378596"/>
                    <a:gd name="connsiteY5" fmla="*/ 317068 h 541944"/>
                    <a:gd name="connsiteX6" fmla="*/ 378576 w 378596"/>
                    <a:gd name="connsiteY6" fmla="*/ 315247 h 541944"/>
                    <a:gd name="connsiteX7" fmla="*/ 378576 w 378596"/>
                    <a:gd name="connsiteY7" fmla="*/ 314406 h 541944"/>
                    <a:gd name="connsiteX8" fmla="*/ 378576 w 378596"/>
                    <a:gd name="connsiteY8" fmla="*/ 34607 h 541944"/>
                    <a:gd name="connsiteX9" fmla="*/ 378576 w 378596"/>
                    <a:gd name="connsiteY9" fmla="*/ 0 h 541944"/>
                    <a:gd name="connsiteX10" fmla="*/ 369609 w 378596"/>
                    <a:gd name="connsiteY10" fmla="*/ 13310 h 541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96" h="541944">
                      <a:moveTo>
                        <a:pt x="369609" y="13310"/>
                      </a:moveTo>
                      <a:lnTo>
                        <a:pt x="0" y="226697"/>
                      </a:lnTo>
                      <a:lnTo>
                        <a:pt x="0" y="541944"/>
                      </a:lnTo>
                      <a:lnTo>
                        <a:pt x="369609" y="328557"/>
                      </a:lnTo>
                      <a:cubicBezTo>
                        <a:pt x="375354" y="325194"/>
                        <a:pt x="378016" y="321131"/>
                        <a:pt x="378436" y="317068"/>
                      </a:cubicBezTo>
                      <a:lnTo>
                        <a:pt x="378576" y="317068"/>
                      </a:lnTo>
                      <a:lnTo>
                        <a:pt x="378576" y="315247"/>
                      </a:lnTo>
                      <a:cubicBezTo>
                        <a:pt x="378576" y="314967"/>
                        <a:pt x="378576" y="314686"/>
                        <a:pt x="378576" y="314406"/>
                      </a:cubicBezTo>
                      <a:lnTo>
                        <a:pt x="378576" y="34607"/>
                      </a:lnTo>
                      <a:lnTo>
                        <a:pt x="378576" y="0"/>
                      </a:lnTo>
                      <a:cubicBezTo>
                        <a:pt x="378856" y="4624"/>
                        <a:pt x="376194" y="9527"/>
                        <a:pt x="369609" y="13310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4"/>
                    </a:gs>
                    <a:gs pos="100000">
                      <a:schemeClr val="accent4"/>
                    </a:gs>
                    <a:gs pos="15000">
                      <a:schemeClr val="accent4">
                        <a:lumMod val="40000"/>
                        <a:lumOff val="60000"/>
                      </a:schemeClr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1CBDD202-4604-493B-9F33-950B05FE119A}"/>
                    </a:ext>
                  </a:extLst>
                </p:cNvPr>
                <p:cNvSpPr/>
                <p:nvPr/>
              </p:nvSpPr>
              <p:spPr>
                <a:xfrm>
                  <a:off x="4812035" y="3649952"/>
                  <a:ext cx="378596" cy="541944"/>
                </a:xfrm>
                <a:custGeom>
                  <a:avLst/>
                  <a:gdLst>
                    <a:gd name="connsiteX0" fmla="*/ 369609 w 378596"/>
                    <a:gd name="connsiteY0" fmla="*/ 13310 h 541944"/>
                    <a:gd name="connsiteX1" fmla="*/ 0 w 378596"/>
                    <a:gd name="connsiteY1" fmla="*/ 226697 h 541944"/>
                    <a:gd name="connsiteX2" fmla="*/ 0 w 378596"/>
                    <a:gd name="connsiteY2" fmla="*/ 541944 h 541944"/>
                    <a:gd name="connsiteX3" fmla="*/ 369609 w 378596"/>
                    <a:gd name="connsiteY3" fmla="*/ 328557 h 541944"/>
                    <a:gd name="connsiteX4" fmla="*/ 378436 w 378596"/>
                    <a:gd name="connsiteY4" fmla="*/ 317068 h 541944"/>
                    <a:gd name="connsiteX5" fmla="*/ 378576 w 378596"/>
                    <a:gd name="connsiteY5" fmla="*/ 317068 h 541944"/>
                    <a:gd name="connsiteX6" fmla="*/ 378576 w 378596"/>
                    <a:gd name="connsiteY6" fmla="*/ 315247 h 541944"/>
                    <a:gd name="connsiteX7" fmla="*/ 378576 w 378596"/>
                    <a:gd name="connsiteY7" fmla="*/ 314406 h 541944"/>
                    <a:gd name="connsiteX8" fmla="*/ 378576 w 378596"/>
                    <a:gd name="connsiteY8" fmla="*/ 34607 h 541944"/>
                    <a:gd name="connsiteX9" fmla="*/ 378576 w 378596"/>
                    <a:gd name="connsiteY9" fmla="*/ 0 h 541944"/>
                    <a:gd name="connsiteX10" fmla="*/ 369609 w 378596"/>
                    <a:gd name="connsiteY10" fmla="*/ 13310 h 541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96" h="541944">
                      <a:moveTo>
                        <a:pt x="369609" y="13310"/>
                      </a:moveTo>
                      <a:lnTo>
                        <a:pt x="0" y="226697"/>
                      </a:lnTo>
                      <a:lnTo>
                        <a:pt x="0" y="541944"/>
                      </a:lnTo>
                      <a:lnTo>
                        <a:pt x="369609" y="328557"/>
                      </a:lnTo>
                      <a:cubicBezTo>
                        <a:pt x="375354" y="325194"/>
                        <a:pt x="378016" y="321131"/>
                        <a:pt x="378436" y="317068"/>
                      </a:cubicBezTo>
                      <a:lnTo>
                        <a:pt x="378576" y="317068"/>
                      </a:lnTo>
                      <a:lnTo>
                        <a:pt x="378576" y="315247"/>
                      </a:lnTo>
                      <a:cubicBezTo>
                        <a:pt x="378576" y="314967"/>
                        <a:pt x="378576" y="314686"/>
                        <a:pt x="378576" y="314406"/>
                      </a:cubicBezTo>
                      <a:lnTo>
                        <a:pt x="378576" y="34607"/>
                      </a:lnTo>
                      <a:lnTo>
                        <a:pt x="378576" y="0"/>
                      </a:lnTo>
                      <a:cubicBezTo>
                        <a:pt x="378856" y="4624"/>
                        <a:pt x="376194" y="9527"/>
                        <a:pt x="369609" y="13310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4"/>
                    </a:gs>
                    <a:gs pos="100000">
                      <a:schemeClr val="accent4"/>
                    </a:gs>
                    <a:gs pos="15000">
                      <a:schemeClr val="accent4">
                        <a:lumMod val="40000"/>
                        <a:lumOff val="60000"/>
                      </a:schemeClr>
                    </a:gs>
                    <a:gs pos="45000">
                      <a:schemeClr val="accent4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AD780351-E246-4C6C-B2A1-18B26088D2B3}"/>
                  </a:ext>
                </a:extLst>
              </p:cNvPr>
              <p:cNvGrpSpPr/>
              <p:nvPr/>
            </p:nvGrpSpPr>
            <p:grpSpPr>
              <a:xfrm>
                <a:off x="1829619" y="3922170"/>
                <a:ext cx="2597508" cy="1277197"/>
                <a:chOff x="3826220" y="2902888"/>
                <a:chExt cx="2009175" cy="987913"/>
              </a:xfrm>
              <a:solidFill>
                <a:srgbClr val="FFFFFF"/>
              </a:solidFill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851B176B-1C63-466A-BF72-51C6DE38B7A4}"/>
                    </a:ext>
                  </a:extLst>
                </p:cNvPr>
                <p:cNvSpPr/>
                <p:nvPr/>
              </p:nvSpPr>
              <p:spPr>
                <a:xfrm>
                  <a:off x="3826220" y="3282025"/>
                  <a:ext cx="1364560" cy="608776"/>
                </a:xfrm>
                <a:custGeom>
                  <a:avLst/>
                  <a:gdLst>
                    <a:gd name="connsiteX0" fmla="*/ 1353182 w 1364560"/>
                    <a:gd name="connsiteY0" fmla="*/ 368488 h 608776"/>
                    <a:gd name="connsiteX1" fmla="*/ 985675 w 1364560"/>
                    <a:gd name="connsiteY1" fmla="*/ 580614 h 608776"/>
                    <a:gd name="connsiteX2" fmla="*/ 31388 w 1364560"/>
                    <a:gd name="connsiteY2" fmla="*/ 29703 h 608776"/>
                    <a:gd name="connsiteX3" fmla="*/ 2806 w 1364560"/>
                    <a:gd name="connsiteY3" fmla="*/ 0 h 608776"/>
                    <a:gd name="connsiteX4" fmla="*/ 31388 w 1364560"/>
                    <a:gd name="connsiteY4" fmla="*/ 57725 h 608776"/>
                    <a:gd name="connsiteX5" fmla="*/ 985675 w 1364560"/>
                    <a:gd name="connsiteY5" fmla="*/ 608776 h 608776"/>
                    <a:gd name="connsiteX6" fmla="*/ 1355284 w 1364560"/>
                    <a:gd name="connsiteY6" fmla="*/ 395389 h 608776"/>
                    <a:gd name="connsiteX7" fmla="*/ 1353182 w 1364560"/>
                    <a:gd name="connsiteY7" fmla="*/ 368488 h 60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64560" h="608776">
                      <a:moveTo>
                        <a:pt x="1353182" y="368488"/>
                      </a:moveTo>
                      <a:lnTo>
                        <a:pt x="985675" y="580614"/>
                      </a:lnTo>
                      <a:lnTo>
                        <a:pt x="31388" y="29703"/>
                      </a:lnTo>
                      <a:cubicBezTo>
                        <a:pt x="16676" y="21156"/>
                        <a:pt x="7289" y="10929"/>
                        <a:pt x="2806" y="0"/>
                      </a:cubicBezTo>
                      <a:cubicBezTo>
                        <a:pt x="-5321" y="20036"/>
                        <a:pt x="4207" y="42033"/>
                        <a:pt x="31388" y="57725"/>
                      </a:cubicBezTo>
                      <a:lnTo>
                        <a:pt x="985675" y="608776"/>
                      </a:lnTo>
                      <a:lnTo>
                        <a:pt x="1355284" y="395389"/>
                      </a:lnTo>
                      <a:cubicBezTo>
                        <a:pt x="1369295" y="387263"/>
                        <a:pt x="1366493" y="374933"/>
                        <a:pt x="1353182" y="3684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715A1214-7CA1-48C7-9920-85B86A9BAFB7}"/>
                    </a:ext>
                  </a:extLst>
                </p:cNvPr>
                <p:cNvSpPr/>
                <p:nvPr/>
              </p:nvSpPr>
              <p:spPr>
                <a:xfrm>
                  <a:off x="5447812" y="2902888"/>
                  <a:ext cx="241620" cy="149497"/>
                </a:xfrm>
                <a:custGeom>
                  <a:avLst/>
                  <a:gdLst>
                    <a:gd name="connsiteX0" fmla="*/ 186526 w 241620"/>
                    <a:gd name="connsiteY0" fmla="*/ 70615 h 149497"/>
                    <a:gd name="connsiteX1" fmla="*/ 36889 w 241620"/>
                    <a:gd name="connsiteY1" fmla="*/ 112508 h 149497"/>
                    <a:gd name="connsiteX2" fmla="*/ 8166 w 241620"/>
                    <a:gd name="connsiteY2" fmla="*/ 149497 h 149497"/>
                    <a:gd name="connsiteX3" fmla="*/ 36889 w 241620"/>
                    <a:gd name="connsiteY3" fmla="*/ 140530 h 149497"/>
                    <a:gd name="connsiteX4" fmla="*/ 186526 w 241620"/>
                    <a:gd name="connsiteY4" fmla="*/ 98637 h 149497"/>
                    <a:gd name="connsiteX5" fmla="*/ 240188 w 241620"/>
                    <a:gd name="connsiteY5" fmla="*/ 0 h 149497"/>
                    <a:gd name="connsiteX6" fmla="*/ 186526 w 241620"/>
                    <a:gd name="connsiteY6" fmla="*/ 70615 h 14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1620" h="149497">
                      <a:moveTo>
                        <a:pt x="186526" y="70615"/>
                      </a:moveTo>
                      <a:cubicBezTo>
                        <a:pt x="146174" y="96676"/>
                        <a:pt x="92092" y="110546"/>
                        <a:pt x="36889" y="112508"/>
                      </a:cubicBezTo>
                      <a:cubicBezTo>
                        <a:pt x="4664" y="113629"/>
                        <a:pt x="-10608" y="135206"/>
                        <a:pt x="8166" y="149497"/>
                      </a:cubicBezTo>
                      <a:cubicBezTo>
                        <a:pt x="14611" y="144593"/>
                        <a:pt x="24419" y="140950"/>
                        <a:pt x="36889" y="140530"/>
                      </a:cubicBezTo>
                      <a:cubicBezTo>
                        <a:pt x="92232" y="138568"/>
                        <a:pt x="146315" y="124557"/>
                        <a:pt x="186526" y="98637"/>
                      </a:cubicBezTo>
                      <a:cubicBezTo>
                        <a:pt x="229260" y="71036"/>
                        <a:pt x="247053" y="34887"/>
                        <a:pt x="240188" y="0"/>
                      </a:cubicBezTo>
                      <a:cubicBezTo>
                        <a:pt x="235564" y="25500"/>
                        <a:pt x="217911" y="50440"/>
                        <a:pt x="186526" y="706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1355F594-CE19-4875-AD79-14F77FF57837}"/>
                    </a:ext>
                  </a:extLst>
                </p:cNvPr>
                <p:cNvSpPr/>
                <p:nvPr/>
              </p:nvSpPr>
              <p:spPr>
                <a:xfrm>
                  <a:off x="4953520" y="3285807"/>
                  <a:ext cx="881875" cy="232438"/>
                </a:xfrm>
                <a:custGeom>
                  <a:avLst/>
                  <a:gdLst>
                    <a:gd name="connsiteX0" fmla="*/ 512687 w 881875"/>
                    <a:gd name="connsiteY0" fmla="*/ 199096 h 232438"/>
                    <a:gd name="connsiteX1" fmla="*/ 458885 w 881875"/>
                    <a:gd name="connsiteY1" fmla="*/ 188027 h 232438"/>
                    <a:gd name="connsiteX2" fmla="*/ 380984 w 881875"/>
                    <a:gd name="connsiteY2" fmla="*/ 100739 h 232438"/>
                    <a:gd name="connsiteX3" fmla="*/ 78908 w 881875"/>
                    <a:gd name="connsiteY3" fmla="*/ 99618 h 232438"/>
                    <a:gd name="connsiteX4" fmla="*/ 1287 w 881875"/>
                    <a:gd name="connsiteY4" fmla="*/ 213527 h 232438"/>
                    <a:gd name="connsiteX5" fmla="*/ 78908 w 881875"/>
                    <a:gd name="connsiteY5" fmla="*/ 127640 h 232438"/>
                    <a:gd name="connsiteX6" fmla="*/ 380984 w 881875"/>
                    <a:gd name="connsiteY6" fmla="*/ 128761 h 232438"/>
                    <a:gd name="connsiteX7" fmla="*/ 458885 w 881875"/>
                    <a:gd name="connsiteY7" fmla="*/ 216049 h 232438"/>
                    <a:gd name="connsiteX8" fmla="*/ 512687 w 881875"/>
                    <a:gd name="connsiteY8" fmla="*/ 227118 h 232438"/>
                    <a:gd name="connsiteX9" fmla="*/ 881876 w 881875"/>
                    <a:gd name="connsiteY9" fmla="*/ 14011 h 232438"/>
                    <a:gd name="connsiteX10" fmla="*/ 857637 w 881875"/>
                    <a:gd name="connsiteY10" fmla="*/ 0 h 232438"/>
                    <a:gd name="connsiteX11" fmla="*/ 512687 w 881875"/>
                    <a:gd name="connsiteY11" fmla="*/ 199096 h 232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875" h="232438">
                      <a:moveTo>
                        <a:pt x="512687" y="199096"/>
                      </a:moveTo>
                      <a:cubicBezTo>
                        <a:pt x="493912" y="209884"/>
                        <a:pt x="461547" y="203299"/>
                        <a:pt x="458885" y="188027"/>
                      </a:cubicBezTo>
                      <a:cubicBezTo>
                        <a:pt x="453281" y="155662"/>
                        <a:pt x="427360" y="124277"/>
                        <a:pt x="380984" y="100739"/>
                      </a:cubicBezTo>
                      <a:cubicBezTo>
                        <a:pt x="299160" y="59126"/>
                        <a:pt x="160592" y="58706"/>
                        <a:pt x="78908" y="99618"/>
                      </a:cubicBezTo>
                      <a:cubicBezTo>
                        <a:pt x="19501" y="129321"/>
                        <a:pt x="-6279" y="172195"/>
                        <a:pt x="1287" y="213527"/>
                      </a:cubicBezTo>
                      <a:cubicBezTo>
                        <a:pt x="7172" y="181582"/>
                        <a:pt x="32952" y="150618"/>
                        <a:pt x="78908" y="127640"/>
                      </a:cubicBezTo>
                      <a:cubicBezTo>
                        <a:pt x="160732" y="86728"/>
                        <a:pt x="299300" y="87288"/>
                        <a:pt x="380984" y="128761"/>
                      </a:cubicBezTo>
                      <a:cubicBezTo>
                        <a:pt x="427360" y="152299"/>
                        <a:pt x="453281" y="183684"/>
                        <a:pt x="458885" y="216049"/>
                      </a:cubicBezTo>
                      <a:cubicBezTo>
                        <a:pt x="461547" y="231321"/>
                        <a:pt x="493912" y="237906"/>
                        <a:pt x="512687" y="227118"/>
                      </a:cubicBezTo>
                      <a:lnTo>
                        <a:pt x="881876" y="14011"/>
                      </a:lnTo>
                      <a:lnTo>
                        <a:pt x="857637" y="0"/>
                      </a:lnTo>
                      <a:lnTo>
                        <a:pt x="512687" y="1990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50BE96-BE36-401E-9AF2-EBE65686979B}"/>
                </a:ext>
              </a:extLst>
            </p:cNvPr>
            <p:cNvGrpSpPr/>
            <p:nvPr/>
          </p:nvGrpSpPr>
          <p:grpSpPr>
            <a:xfrm>
              <a:off x="5101862" y="3605542"/>
              <a:ext cx="2598228" cy="1940520"/>
              <a:chOff x="5101862" y="3605542"/>
              <a:chExt cx="2598228" cy="194052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7BFAD3A-3BF4-4DC6-8A3C-0D7B24525413}"/>
                  </a:ext>
                </a:extLst>
              </p:cNvPr>
              <p:cNvSpPr/>
              <p:nvPr/>
            </p:nvSpPr>
            <p:spPr>
              <a:xfrm>
                <a:off x="5934730" y="3899528"/>
                <a:ext cx="307570" cy="362880"/>
              </a:xfrm>
              <a:custGeom>
                <a:avLst/>
                <a:gdLst>
                  <a:gd name="connsiteX0" fmla="*/ 158744 w 237906"/>
                  <a:gd name="connsiteY0" fmla="*/ 250236 h 280688"/>
                  <a:gd name="connsiteX1" fmla="*/ 169953 w 237906"/>
                  <a:gd name="connsiteY1" fmla="*/ 55764 h 280688"/>
                  <a:gd name="connsiteX2" fmla="*/ 28302 w 237906"/>
                  <a:gd name="connsiteY2" fmla="*/ 17234 h 280688"/>
                  <a:gd name="connsiteX3" fmla="*/ 560 w 237906"/>
                  <a:gd name="connsiteY3" fmla="*/ 0 h 280688"/>
                  <a:gd name="connsiteX4" fmla="*/ 0 w 237906"/>
                  <a:gd name="connsiteY4" fmla="*/ 140 h 280688"/>
                  <a:gd name="connsiteX5" fmla="*/ 0 w 237906"/>
                  <a:gd name="connsiteY5" fmla="*/ 280640 h 280688"/>
                  <a:gd name="connsiteX6" fmla="*/ 158744 w 237906"/>
                  <a:gd name="connsiteY6" fmla="*/ 250236 h 28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906" h="280688">
                    <a:moveTo>
                      <a:pt x="158744" y="250236"/>
                    </a:moveTo>
                    <a:cubicBezTo>
                      <a:pt x="260464" y="199376"/>
                      <a:pt x="264107" y="109986"/>
                      <a:pt x="169953" y="55764"/>
                    </a:cubicBezTo>
                    <a:cubicBezTo>
                      <a:pt x="130302" y="32926"/>
                      <a:pt x="80002" y="20036"/>
                      <a:pt x="28302" y="17234"/>
                    </a:cubicBezTo>
                    <a:cubicBezTo>
                      <a:pt x="11629" y="16253"/>
                      <a:pt x="1121" y="8407"/>
                      <a:pt x="560" y="0"/>
                    </a:cubicBezTo>
                    <a:lnTo>
                      <a:pt x="0" y="140"/>
                    </a:lnTo>
                    <a:lnTo>
                      <a:pt x="0" y="280640"/>
                    </a:lnTo>
                    <a:cubicBezTo>
                      <a:pt x="57585" y="281480"/>
                      <a:pt x="115871" y="271533"/>
                      <a:pt x="158744" y="250236"/>
                    </a:cubicBezTo>
                    <a:close/>
                  </a:path>
                </a:pathLst>
              </a:custGeom>
              <a:gradFill>
                <a:gsLst>
                  <a:gs pos="80000">
                    <a:schemeClr val="accent2"/>
                  </a:gs>
                  <a:gs pos="100000">
                    <a:schemeClr val="accent2"/>
                  </a:gs>
                  <a:gs pos="15000">
                    <a:schemeClr val="accent2">
                      <a:lumMod val="40000"/>
                      <a:lumOff val="60000"/>
                    </a:schemeClr>
                  </a:gs>
                  <a:gs pos="45000">
                    <a:schemeClr val="accent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CE613C77-8DD0-46CB-A5AF-DB046A72A976}"/>
                  </a:ext>
                </a:extLst>
              </p:cNvPr>
              <p:cNvGrpSpPr/>
              <p:nvPr/>
            </p:nvGrpSpPr>
            <p:grpSpPr>
              <a:xfrm>
                <a:off x="6433219" y="4372476"/>
                <a:ext cx="1266871" cy="1173405"/>
                <a:chOff x="7387110" y="3251200"/>
                <a:chExt cx="979926" cy="907630"/>
              </a:xfrm>
              <a:solidFill>
                <a:srgbClr val="9F19AB"/>
              </a:solidFill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C9450500-E5DD-4033-8187-B50511549BE8}"/>
                    </a:ext>
                  </a:extLst>
                </p:cNvPr>
                <p:cNvSpPr/>
                <p:nvPr/>
              </p:nvSpPr>
              <p:spPr>
                <a:xfrm>
                  <a:off x="7387110" y="3251200"/>
                  <a:ext cx="979926" cy="907630"/>
                </a:xfrm>
                <a:custGeom>
                  <a:avLst/>
                  <a:gdLst>
                    <a:gd name="connsiteX0" fmla="*/ 979226 w 979926"/>
                    <a:gd name="connsiteY0" fmla="*/ 315387 h 907630"/>
                    <a:gd name="connsiteX1" fmla="*/ 979927 w 979926"/>
                    <a:gd name="connsiteY1" fmla="*/ 315247 h 907630"/>
                    <a:gd name="connsiteX2" fmla="*/ 979927 w 979926"/>
                    <a:gd name="connsiteY2" fmla="*/ 0 h 907630"/>
                    <a:gd name="connsiteX3" fmla="*/ 979226 w 979926"/>
                    <a:gd name="connsiteY3" fmla="*/ 140 h 907630"/>
                    <a:gd name="connsiteX4" fmla="*/ 948402 w 979926"/>
                    <a:gd name="connsiteY4" fmla="*/ 44835 h 907630"/>
                    <a:gd name="connsiteX5" fmla="*/ 0 w 979926"/>
                    <a:gd name="connsiteY5" fmla="*/ 592384 h 907630"/>
                    <a:gd name="connsiteX6" fmla="*/ 0 w 979926"/>
                    <a:gd name="connsiteY6" fmla="*/ 907630 h 907630"/>
                    <a:gd name="connsiteX7" fmla="*/ 948402 w 979926"/>
                    <a:gd name="connsiteY7" fmla="*/ 360082 h 907630"/>
                    <a:gd name="connsiteX8" fmla="*/ 979226 w 979926"/>
                    <a:gd name="connsiteY8" fmla="*/ 315387 h 907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9926" h="907630">
                      <a:moveTo>
                        <a:pt x="979226" y="315387"/>
                      </a:moveTo>
                      <a:lnTo>
                        <a:pt x="979927" y="315247"/>
                      </a:lnTo>
                      <a:lnTo>
                        <a:pt x="979927" y="0"/>
                      </a:lnTo>
                      <a:lnTo>
                        <a:pt x="979226" y="140"/>
                      </a:lnTo>
                      <a:cubicBezTo>
                        <a:pt x="979927" y="16253"/>
                        <a:pt x="969699" y="32505"/>
                        <a:pt x="948402" y="44835"/>
                      </a:cubicBezTo>
                      <a:lnTo>
                        <a:pt x="0" y="592384"/>
                      </a:lnTo>
                      <a:lnTo>
                        <a:pt x="0" y="907630"/>
                      </a:lnTo>
                      <a:lnTo>
                        <a:pt x="948402" y="360082"/>
                      </a:lnTo>
                      <a:cubicBezTo>
                        <a:pt x="969699" y="347892"/>
                        <a:pt x="979927" y="331640"/>
                        <a:pt x="979226" y="315387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2"/>
                    </a:gs>
                    <a:gs pos="100000">
                      <a:schemeClr val="accent2"/>
                    </a:gs>
                    <a:gs pos="15000">
                      <a:schemeClr val="accent2">
                        <a:lumMod val="40000"/>
                        <a:lumOff val="60000"/>
                      </a:schemeClr>
                    </a:gs>
                    <a:gs pos="45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25225022-96EF-4992-A01F-8B7AC2A735B3}"/>
                    </a:ext>
                  </a:extLst>
                </p:cNvPr>
                <p:cNvSpPr/>
                <p:nvPr/>
              </p:nvSpPr>
              <p:spPr>
                <a:xfrm>
                  <a:off x="7387110" y="3251200"/>
                  <a:ext cx="979926" cy="907630"/>
                </a:xfrm>
                <a:custGeom>
                  <a:avLst/>
                  <a:gdLst>
                    <a:gd name="connsiteX0" fmla="*/ 979226 w 979926"/>
                    <a:gd name="connsiteY0" fmla="*/ 315387 h 907630"/>
                    <a:gd name="connsiteX1" fmla="*/ 979927 w 979926"/>
                    <a:gd name="connsiteY1" fmla="*/ 315247 h 907630"/>
                    <a:gd name="connsiteX2" fmla="*/ 979927 w 979926"/>
                    <a:gd name="connsiteY2" fmla="*/ 0 h 907630"/>
                    <a:gd name="connsiteX3" fmla="*/ 979226 w 979926"/>
                    <a:gd name="connsiteY3" fmla="*/ 140 h 907630"/>
                    <a:gd name="connsiteX4" fmla="*/ 948402 w 979926"/>
                    <a:gd name="connsiteY4" fmla="*/ 44835 h 907630"/>
                    <a:gd name="connsiteX5" fmla="*/ 0 w 979926"/>
                    <a:gd name="connsiteY5" fmla="*/ 592384 h 907630"/>
                    <a:gd name="connsiteX6" fmla="*/ 0 w 979926"/>
                    <a:gd name="connsiteY6" fmla="*/ 907630 h 907630"/>
                    <a:gd name="connsiteX7" fmla="*/ 948402 w 979926"/>
                    <a:gd name="connsiteY7" fmla="*/ 360082 h 907630"/>
                    <a:gd name="connsiteX8" fmla="*/ 979226 w 979926"/>
                    <a:gd name="connsiteY8" fmla="*/ 315387 h 907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9926" h="907630">
                      <a:moveTo>
                        <a:pt x="979226" y="315387"/>
                      </a:moveTo>
                      <a:lnTo>
                        <a:pt x="979927" y="315247"/>
                      </a:lnTo>
                      <a:lnTo>
                        <a:pt x="979927" y="0"/>
                      </a:lnTo>
                      <a:lnTo>
                        <a:pt x="979226" y="140"/>
                      </a:lnTo>
                      <a:cubicBezTo>
                        <a:pt x="979927" y="16253"/>
                        <a:pt x="969699" y="32505"/>
                        <a:pt x="948402" y="44835"/>
                      </a:cubicBezTo>
                      <a:lnTo>
                        <a:pt x="0" y="592384"/>
                      </a:lnTo>
                      <a:lnTo>
                        <a:pt x="0" y="907630"/>
                      </a:lnTo>
                      <a:lnTo>
                        <a:pt x="948402" y="360082"/>
                      </a:lnTo>
                      <a:cubicBezTo>
                        <a:pt x="969699" y="347892"/>
                        <a:pt x="979927" y="331640"/>
                        <a:pt x="979226" y="315387"/>
                      </a:cubicBezTo>
                      <a:close/>
                    </a:path>
                  </a:pathLst>
                </a:custGeom>
                <a:gradFill>
                  <a:gsLst>
                    <a:gs pos="80000">
                      <a:schemeClr val="accent2"/>
                    </a:gs>
                    <a:gs pos="100000">
                      <a:schemeClr val="accent2"/>
                    </a:gs>
                    <a:gs pos="15000">
                      <a:schemeClr val="accent2">
                        <a:lumMod val="40000"/>
                        <a:lumOff val="60000"/>
                      </a:schemeClr>
                    </a:gs>
                    <a:gs pos="45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381000" dist="444500" dir="8100000" sx="90000" sy="90000" algn="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883CF08-F53B-442C-9A7A-DCDD25B01BC4}"/>
                  </a:ext>
                </a:extLst>
              </p:cNvPr>
              <p:cNvSpPr/>
              <p:nvPr/>
            </p:nvSpPr>
            <p:spPr>
              <a:xfrm>
                <a:off x="5101862" y="4369941"/>
                <a:ext cx="501282" cy="516783"/>
              </a:xfrm>
              <a:custGeom>
                <a:avLst/>
                <a:gdLst>
                  <a:gd name="connsiteX0" fmla="*/ 201057 w 387742"/>
                  <a:gd name="connsiteY0" fmla="*/ 298293 h 399732"/>
                  <a:gd name="connsiteX1" fmla="*/ 350835 w 387742"/>
                  <a:gd name="connsiteY1" fmla="*/ 256401 h 399732"/>
                  <a:gd name="connsiteX2" fmla="*/ 375774 w 387742"/>
                  <a:gd name="connsiteY2" fmla="*/ 216890 h 399732"/>
                  <a:gd name="connsiteX3" fmla="*/ 0 w 387742"/>
                  <a:gd name="connsiteY3" fmla="*/ 0 h 399732"/>
                  <a:gd name="connsiteX4" fmla="*/ 0 w 387742"/>
                  <a:gd name="connsiteY4" fmla="*/ 315247 h 399732"/>
                  <a:gd name="connsiteX5" fmla="*/ 146274 w 387742"/>
                  <a:gd name="connsiteY5" fmla="*/ 399733 h 399732"/>
                  <a:gd name="connsiteX6" fmla="*/ 147956 w 387742"/>
                  <a:gd name="connsiteY6" fmla="*/ 399312 h 399732"/>
                  <a:gd name="connsiteX7" fmla="*/ 201057 w 387742"/>
                  <a:gd name="connsiteY7" fmla="*/ 298293 h 399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7742" h="399732">
                    <a:moveTo>
                      <a:pt x="201057" y="298293"/>
                    </a:moveTo>
                    <a:cubicBezTo>
                      <a:pt x="241409" y="272373"/>
                      <a:pt x="295491" y="258362"/>
                      <a:pt x="350835" y="256401"/>
                    </a:cubicBezTo>
                    <a:cubicBezTo>
                      <a:pt x="385021" y="255140"/>
                      <a:pt x="400153" y="230901"/>
                      <a:pt x="375774" y="216890"/>
                    </a:cubicBezTo>
                    <a:lnTo>
                      <a:pt x="0" y="0"/>
                    </a:lnTo>
                    <a:lnTo>
                      <a:pt x="0" y="315247"/>
                    </a:lnTo>
                    <a:lnTo>
                      <a:pt x="146274" y="399733"/>
                    </a:lnTo>
                    <a:lnTo>
                      <a:pt x="147956" y="399312"/>
                    </a:lnTo>
                    <a:cubicBezTo>
                      <a:pt x="139830" y="363585"/>
                      <a:pt x="157343" y="326456"/>
                      <a:pt x="201057" y="298293"/>
                    </a:cubicBezTo>
                    <a:close/>
                  </a:path>
                </a:pathLst>
              </a:custGeom>
              <a:gradFill>
                <a:gsLst>
                  <a:gs pos="80000">
                    <a:schemeClr val="accent2"/>
                  </a:gs>
                  <a:gs pos="100000">
                    <a:schemeClr val="accent2"/>
                  </a:gs>
                  <a:gs pos="15000">
                    <a:schemeClr val="accent2">
                      <a:lumMod val="40000"/>
                      <a:lumOff val="60000"/>
                    </a:schemeClr>
                  </a:gs>
                  <a:gs pos="45000">
                    <a:schemeClr val="accent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DFCCC20-6C25-44B1-9129-DD2575F816F2}"/>
                  </a:ext>
                </a:extLst>
              </p:cNvPr>
              <p:cNvSpPr/>
              <p:nvPr/>
            </p:nvSpPr>
            <p:spPr>
              <a:xfrm>
                <a:off x="5893069" y="4849247"/>
                <a:ext cx="540149" cy="696815"/>
              </a:xfrm>
              <a:custGeom>
                <a:avLst/>
                <a:gdLst>
                  <a:gd name="connsiteX0" fmla="*/ 42033 w 417806"/>
                  <a:gd name="connsiteY0" fmla="*/ 6851 h 538987"/>
                  <a:gd name="connsiteX1" fmla="*/ 0 w 417806"/>
                  <a:gd name="connsiteY1" fmla="*/ 1387 h 538987"/>
                  <a:gd name="connsiteX2" fmla="*/ 0 w 417806"/>
                  <a:gd name="connsiteY2" fmla="*/ 316634 h 538987"/>
                  <a:gd name="connsiteX3" fmla="*/ 42033 w 417806"/>
                  <a:gd name="connsiteY3" fmla="*/ 322098 h 538987"/>
                  <a:gd name="connsiteX4" fmla="*/ 417807 w 417806"/>
                  <a:gd name="connsiteY4" fmla="*/ 538988 h 538987"/>
                  <a:gd name="connsiteX5" fmla="*/ 417807 w 417806"/>
                  <a:gd name="connsiteY5" fmla="*/ 223741 h 538987"/>
                  <a:gd name="connsiteX6" fmla="*/ 42033 w 417806"/>
                  <a:gd name="connsiteY6" fmla="*/ 6851 h 53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806" h="538987">
                    <a:moveTo>
                      <a:pt x="42033" y="6851"/>
                    </a:moveTo>
                    <a:cubicBezTo>
                      <a:pt x="29983" y="-154"/>
                      <a:pt x="13731" y="-1415"/>
                      <a:pt x="0" y="1387"/>
                    </a:cubicBezTo>
                    <a:lnTo>
                      <a:pt x="0" y="316634"/>
                    </a:lnTo>
                    <a:cubicBezTo>
                      <a:pt x="13731" y="313831"/>
                      <a:pt x="29983" y="315233"/>
                      <a:pt x="42033" y="322098"/>
                    </a:cubicBezTo>
                    <a:lnTo>
                      <a:pt x="417807" y="538988"/>
                    </a:lnTo>
                    <a:lnTo>
                      <a:pt x="417807" y="223741"/>
                    </a:lnTo>
                    <a:lnTo>
                      <a:pt x="42033" y="6851"/>
                    </a:lnTo>
                    <a:close/>
                  </a:path>
                </a:pathLst>
              </a:custGeom>
              <a:gradFill flip="none" rotWithShape="1">
                <a:gsLst>
                  <a:gs pos="80000">
                    <a:schemeClr val="accent2"/>
                  </a:gs>
                  <a:gs pos="100000">
                    <a:schemeClr val="accent2"/>
                  </a:gs>
                  <a:gs pos="15000">
                    <a:schemeClr val="accent2">
                      <a:lumMod val="40000"/>
                      <a:lumOff val="60000"/>
                    </a:schemeClr>
                  </a:gs>
                  <a:gs pos="45000">
                    <a:schemeClr val="accent2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D599FB8-F4A1-4D0E-82F0-50A5362A3C53}"/>
                  </a:ext>
                </a:extLst>
              </p:cNvPr>
              <p:cNvSpPr/>
              <p:nvPr/>
            </p:nvSpPr>
            <p:spPr>
              <a:xfrm>
                <a:off x="5290453" y="4850859"/>
                <a:ext cx="602796" cy="586565"/>
              </a:xfrm>
              <a:custGeom>
                <a:avLst/>
                <a:gdLst>
                  <a:gd name="connsiteX0" fmla="*/ 439783 w 466263"/>
                  <a:gd name="connsiteY0" fmla="*/ 20176 h 453709"/>
                  <a:gd name="connsiteX1" fmla="*/ 376174 w 466263"/>
                  <a:gd name="connsiteY1" fmla="*/ 101579 h 453709"/>
                  <a:gd name="connsiteX2" fmla="*/ 60086 w 466263"/>
                  <a:gd name="connsiteY2" fmla="*/ 98357 h 453709"/>
                  <a:gd name="connsiteX3" fmla="*/ 1941 w 466263"/>
                  <a:gd name="connsiteY3" fmla="*/ 27181 h 453709"/>
                  <a:gd name="connsiteX4" fmla="*/ 259 w 466263"/>
                  <a:gd name="connsiteY4" fmla="*/ 27602 h 453709"/>
                  <a:gd name="connsiteX5" fmla="*/ 259 w 466263"/>
                  <a:gd name="connsiteY5" fmla="*/ 319450 h 453709"/>
                  <a:gd name="connsiteX6" fmla="*/ 60086 w 466263"/>
                  <a:gd name="connsiteY6" fmla="*/ 413463 h 453709"/>
                  <a:gd name="connsiteX7" fmla="*/ 376174 w 466263"/>
                  <a:gd name="connsiteY7" fmla="*/ 416686 h 453709"/>
                  <a:gd name="connsiteX8" fmla="*/ 439783 w 466263"/>
                  <a:gd name="connsiteY8" fmla="*/ 335282 h 453709"/>
                  <a:gd name="connsiteX9" fmla="*/ 466264 w 466263"/>
                  <a:gd name="connsiteY9" fmla="*/ 315247 h 453709"/>
                  <a:gd name="connsiteX10" fmla="*/ 466264 w 466263"/>
                  <a:gd name="connsiteY10" fmla="*/ 0 h 453709"/>
                  <a:gd name="connsiteX11" fmla="*/ 439783 w 466263"/>
                  <a:gd name="connsiteY11" fmla="*/ 20176 h 453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6263" h="453709">
                    <a:moveTo>
                      <a:pt x="439783" y="20176"/>
                    </a:moveTo>
                    <a:cubicBezTo>
                      <a:pt x="436561" y="49879"/>
                      <a:pt x="415404" y="78882"/>
                      <a:pt x="376174" y="101579"/>
                    </a:cubicBezTo>
                    <a:cubicBezTo>
                      <a:pt x="288885" y="152019"/>
                      <a:pt x="145973" y="150898"/>
                      <a:pt x="60086" y="98357"/>
                    </a:cubicBezTo>
                    <a:cubicBezTo>
                      <a:pt x="27160" y="78181"/>
                      <a:pt x="7825" y="53102"/>
                      <a:pt x="1941" y="27181"/>
                    </a:cubicBezTo>
                    <a:lnTo>
                      <a:pt x="259" y="27602"/>
                    </a:lnTo>
                    <a:lnTo>
                      <a:pt x="259" y="319450"/>
                    </a:lnTo>
                    <a:cubicBezTo>
                      <a:pt x="-2543" y="353216"/>
                      <a:pt x="17353" y="387403"/>
                      <a:pt x="60086" y="413463"/>
                    </a:cubicBezTo>
                    <a:cubicBezTo>
                      <a:pt x="145973" y="466005"/>
                      <a:pt x="288885" y="467125"/>
                      <a:pt x="376174" y="416686"/>
                    </a:cubicBezTo>
                    <a:cubicBezTo>
                      <a:pt x="415404" y="394128"/>
                      <a:pt x="436561" y="364986"/>
                      <a:pt x="439783" y="335282"/>
                    </a:cubicBezTo>
                    <a:cubicBezTo>
                      <a:pt x="440904" y="325194"/>
                      <a:pt x="452113" y="318049"/>
                      <a:pt x="466264" y="315247"/>
                    </a:cubicBezTo>
                    <a:lnTo>
                      <a:pt x="466264" y="0"/>
                    </a:lnTo>
                    <a:cubicBezTo>
                      <a:pt x="452253" y="2942"/>
                      <a:pt x="440904" y="10088"/>
                      <a:pt x="439783" y="20176"/>
                    </a:cubicBezTo>
                    <a:close/>
                  </a:path>
                </a:pathLst>
              </a:custGeom>
              <a:solidFill>
                <a:srgbClr val="9F19AB"/>
              </a:solidFill>
              <a:ln w="139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D67A420-1531-46B5-A3D5-1A7F23515A10}"/>
                  </a:ext>
                </a:extLst>
              </p:cNvPr>
              <p:cNvSpPr/>
              <p:nvPr/>
            </p:nvSpPr>
            <p:spPr>
              <a:xfrm>
                <a:off x="5290453" y="4850859"/>
                <a:ext cx="602796" cy="586565"/>
              </a:xfrm>
              <a:custGeom>
                <a:avLst/>
                <a:gdLst>
                  <a:gd name="connsiteX0" fmla="*/ 439783 w 466263"/>
                  <a:gd name="connsiteY0" fmla="*/ 20176 h 453709"/>
                  <a:gd name="connsiteX1" fmla="*/ 376174 w 466263"/>
                  <a:gd name="connsiteY1" fmla="*/ 101579 h 453709"/>
                  <a:gd name="connsiteX2" fmla="*/ 60086 w 466263"/>
                  <a:gd name="connsiteY2" fmla="*/ 98357 h 453709"/>
                  <a:gd name="connsiteX3" fmla="*/ 1941 w 466263"/>
                  <a:gd name="connsiteY3" fmla="*/ 27181 h 453709"/>
                  <a:gd name="connsiteX4" fmla="*/ 259 w 466263"/>
                  <a:gd name="connsiteY4" fmla="*/ 27602 h 453709"/>
                  <a:gd name="connsiteX5" fmla="*/ 259 w 466263"/>
                  <a:gd name="connsiteY5" fmla="*/ 319450 h 453709"/>
                  <a:gd name="connsiteX6" fmla="*/ 60086 w 466263"/>
                  <a:gd name="connsiteY6" fmla="*/ 413463 h 453709"/>
                  <a:gd name="connsiteX7" fmla="*/ 376174 w 466263"/>
                  <a:gd name="connsiteY7" fmla="*/ 416686 h 453709"/>
                  <a:gd name="connsiteX8" fmla="*/ 439783 w 466263"/>
                  <a:gd name="connsiteY8" fmla="*/ 335282 h 453709"/>
                  <a:gd name="connsiteX9" fmla="*/ 466264 w 466263"/>
                  <a:gd name="connsiteY9" fmla="*/ 315247 h 453709"/>
                  <a:gd name="connsiteX10" fmla="*/ 466264 w 466263"/>
                  <a:gd name="connsiteY10" fmla="*/ 0 h 453709"/>
                  <a:gd name="connsiteX11" fmla="*/ 439783 w 466263"/>
                  <a:gd name="connsiteY11" fmla="*/ 20176 h 453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6263" h="453709">
                    <a:moveTo>
                      <a:pt x="439783" y="20176"/>
                    </a:moveTo>
                    <a:cubicBezTo>
                      <a:pt x="436561" y="49879"/>
                      <a:pt x="415404" y="78882"/>
                      <a:pt x="376174" y="101579"/>
                    </a:cubicBezTo>
                    <a:cubicBezTo>
                      <a:pt x="288885" y="152019"/>
                      <a:pt x="145973" y="150898"/>
                      <a:pt x="60086" y="98357"/>
                    </a:cubicBezTo>
                    <a:cubicBezTo>
                      <a:pt x="27160" y="78181"/>
                      <a:pt x="7825" y="53102"/>
                      <a:pt x="1941" y="27181"/>
                    </a:cubicBezTo>
                    <a:lnTo>
                      <a:pt x="259" y="27602"/>
                    </a:lnTo>
                    <a:lnTo>
                      <a:pt x="259" y="319450"/>
                    </a:lnTo>
                    <a:cubicBezTo>
                      <a:pt x="-2543" y="353216"/>
                      <a:pt x="17353" y="387403"/>
                      <a:pt x="60086" y="413463"/>
                    </a:cubicBezTo>
                    <a:cubicBezTo>
                      <a:pt x="145973" y="466005"/>
                      <a:pt x="288885" y="467125"/>
                      <a:pt x="376174" y="416686"/>
                    </a:cubicBezTo>
                    <a:cubicBezTo>
                      <a:pt x="415404" y="394128"/>
                      <a:pt x="436561" y="364986"/>
                      <a:pt x="439783" y="335282"/>
                    </a:cubicBezTo>
                    <a:cubicBezTo>
                      <a:pt x="440904" y="325194"/>
                      <a:pt x="452113" y="318049"/>
                      <a:pt x="466264" y="315247"/>
                    </a:cubicBezTo>
                    <a:lnTo>
                      <a:pt x="466264" y="0"/>
                    </a:lnTo>
                    <a:cubicBezTo>
                      <a:pt x="452253" y="2942"/>
                      <a:pt x="440904" y="10088"/>
                      <a:pt x="439783" y="20176"/>
                    </a:cubicBezTo>
                    <a:close/>
                  </a:path>
                </a:pathLst>
              </a:custGeom>
              <a:gradFill>
                <a:gsLst>
                  <a:gs pos="80000">
                    <a:schemeClr val="accent2"/>
                  </a:gs>
                  <a:gs pos="100000">
                    <a:schemeClr val="accent2"/>
                  </a:gs>
                  <a:gs pos="15000">
                    <a:schemeClr val="accent2">
                      <a:lumMod val="40000"/>
                      <a:lumOff val="60000"/>
                    </a:schemeClr>
                  </a:gs>
                  <a:gs pos="45000">
                    <a:schemeClr val="accent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04C29FFB-5E9D-41A9-9292-C50914463C4D}"/>
                  </a:ext>
                </a:extLst>
              </p:cNvPr>
              <p:cNvGrpSpPr/>
              <p:nvPr/>
            </p:nvGrpSpPr>
            <p:grpSpPr>
              <a:xfrm>
                <a:off x="5101862" y="3898440"/>
                <a:ext cx="1140143" cy="773274"/>
                <a:chOff x="6357304" y="2884533"/>
                <a:chExt cx="881902" cy="598128"/>
              </a:xfrm>
              <a:solidFill>
                <a:srgbClr val="FFFFFF"/>
              </a:solidFill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AFB1218-A741-4E2D-9F02-CD1B9D9ACF62}"/>
                    </a:ext>
                  </a:extLst>
                </p:cNvPr>
                <p:cNvSpPr/>
                <p:nvPr/>
              </p:nvSpPr>
              <p:spPr>
                <a:xfrm>
                  <a:off x="6357304" y="3249239"/>
                  <a:ext cx="387548" cy="233422"/>
                </a:xfrm>
                <a:custGeom>
                  <a:avLst/>
                  <a:gdLst>
                    <a:gd name="connsiteX0" fmla="*/ 379417 w 387548"/>
                    <a:gd name="connsiteY0" fmla="*/ 233423 h 233422"/>
                    <a:gd name="connsiteX1" fmla="*/ 375634 w 387548"/>
                    <a:gd name="connsiteY1" fmla="*/ 202879 h 233422"/>
                    <a:gd name="connsiteX2" fmla="*/ 24239 w 387548"/>
                    <a:gd name="connsiteY2" fmla="*/ 0 h 233422"/>
                    <a:gd name="connsiteX3" fmla="*/ 0 w 387548"/>
                    <a:gd name="connsiteY3" fmla="*/ 14011 h 233422"/>
                    <a:gd name="connsiteX4" fmla="*/ 375774 w 387548"/>
                    <a:gd name="connsiteY4" fmla="*/ 230901 h 233422"/>
                    <a:gd name="connsiteX5" fmla="*/ 379417 w 387548"/>
                    <a:gd name="connsiteY5" fmla="*/ 233423 h 233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548" h="233422">
                      <a:moveTo>
                        <a:pt x="379417" y="233423"/>
                      </a:moveTo>
                      <a:cubicBezTo>
                        <a:pt x="390626" y="224736"/>
                        <a:pt x="391046" y="211706"/>
                        <a:pt x="375634" y="202879"/>
                      </a:cubicBezTo>
                      <a:lnTo>
                        <a:pt x="24239" y="0"/>
                      </a:lnTo>
                      <a:lnTo>
                        <a:pt x="0" y="14011"/>
                      </a:lnTo>
                      <a:lnTo>
                        <a:pt x="375774" y="230901"/>
                      </a:lnTo>
                      <a:cubicBezTo>
                        <a:pt x="377035" y="231601"/>
                        <a:pt x="378296" y="232582"/>
                        <a:pt x="379417" y="2334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B8BD0FA-856E-493E-81DA-F8205C2E4A0F}"/>
                    </a:ext>
                  </a:extLst>
                </p:cNvPr>
                <p:cNvSpPr/>
                <p:nvPr/>
              </p:nvSpPr>
              <p:spPr>
                <a:xfrm>
                  <a:off x="7001868" y="2884533"/>
                  <a:ext cx="237338" cy="151178"/>
                </a:xfrm>
                <a:custGeom>
                  <a:avLst/>
                  <a:gdLst>
                    <a:gd name="connsiteX0" fmla="*/ 27962 w 237338"/>
                    <a:gd name="connsiteY0" fmla="*/ 31945 h 151178"/>
                    <a:gd name="connsiteX1" fmla="*/ 169613 w 237338"/>
                    <a:gd name="connsiteY1" fmla="*/ 70475 h 151178"/>
                    <a:gd name="connsiteX2" fmla="*/ 236025 w 237338"/>
                    <a:gd name="connsiteY2" fmla="*/ 151178 h 151178"/>
                    <a:gd name="connsiteX3" fmla="*/ 169613 w 237338"/>
                    <a:gd name="connsiteY3" fmla="*/ 42453 h 151178"/>
                    <a:gd name="connsiteX4" fmla="*/ 27962 w 237338"/>
                    <a:gd name="connsiteY4" fmla="*/ 3923 h 151178"/>
                    <a:gd name="connsiteX5" fmla="*/ 11289 w 237338"/>
                    <a:gd name="connsiteY5" fmla="*/ 0 h 151178"/>
                    <a:gd name="connsiteX6" fmla="*/ 9047 w 237338"/>
                    <a:gd name="connsiteY6" fmla="*/ 1261 h 151178"/>
                    <a:gd name="connsiteX7" fmla="*/ 27962 w 237338"/>
                    <a:gd name="connsiteY7" fmla="*/ 31945 h 151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7338" h="151178">
                      <a:moveTo>
                        <a:pt x="27962" y="31945"/>
                      </a:moveTo>
                      <a:cubicBezTo>
                        <a:pt x="79522" y="34747"/>
                        <a:pt x="129962" y="47637"/>
                        <a:pt x="169613" y="70475"/>
                      </a:cubicBezTo>
                      <a:cubicBezTo>
                        <a:pt x="208703" y="93033"/>
                        <a:pt x="230701" y="121755"/>
                        <a:pt x="236025" y="151178"/>
                      </a:cubicBezTo>
                      <a:cubicBezTo>
                        <a:pt x="243170" y="112508"/>
                        <a:pt x="221173" y="72297"/>
                        <a:pt x="169613" y="42453"/>
                      </a:cubicBezTo>
                      <a:cubicBezTo>
                        <a:pt x="129962" y="19615"/>
                        <a:pt x="79662" y="6725"/>
                        <a:pt x="27962" y="3923"/>
                      </a:cubicBezTo>
                      <a:cubicBezTo>
                        <a:pt x="21377" y="3503"/>
                        <a:pt x="15772" y="2102"/>
                        <a:pt x="11289" y="0"/>
                      </a:cubicBezTo>
                      <a:lnTo>
                        <a:pt x="9047" y="1261"/>
                      </a:lnTo>
                      <a:cubicBezTo>
                        <a:pt x="-9307" y="11769"/>
                        <a:pt x="1902" y="30404"/>
                        <a:pt x="27962" y="319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</p:grpSp>
          <p:grpSp>
            <p:nvGrpSpPr>
              <p:cNvPr id="26" name="Graphic 1">
                <a:extLst>
                  <a:ext uri="{FF2B5EF4-FFF2-40B4-BE49-F238E27FC236}">
                    <a16:creationId xmlns:a16="http://schemas.microsoft.com/office/drawing/2014/main" id="{5355E276-6600-4F3B-A615-BAC8D8B120D4}"/>
                  </a:ext>
                </a:extLst>
              </p:cNvPr>
              <p:cNvGrpSpPr/>
              <p:nvPr/>
            </p:nvGrpSpPr>
            <p:grpSpPr>
              <a:xfrm>
                <a:off x="5290633" y="4374650"/>
                <a:ext cx="2408611" cy="781968"/>
                <a:chOff x="6503318" y="3252882"/>
                <a:chExt cx="1863063" cy="604853"/>
              </a:xfrm>
              <a:solidFill>
                <a:srgbClr val="FFFFFF"/>
              </a:solidFill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072D87FF-06A1-444C-9057-A44BF6C6E45C}"/>
                    </a:ext>
                  </a:extLst>
                </p:cNvPr>
                <p:cNvSpPr/>
                <p:nvPr/>
              </p:nvSpPr>
              <p:spPr>
                <a:xfrm>
                  <a:off x="6503318" y="3605952"/>
                  <a:ext cx="881130" cy="250242"/>
                </a:xfrm>
                <a:custGeom>
                  <a:avLst/>
                  <a:gdLst>
                    <a:gd name="connsiteX0" fmla="*/ 508018 w 881130"/>
                    <a:gd name="connsiteY0" fmla="*/ 6872 h 250242"/>
                    <a:gd name="connsiteX1" fmla="*/ 439645 w 881130"/>
                    <a:gd name="connsiteY1" fmla="*/ 21443 h 250242"/>
                    <a:gd name="connsiteX2" fmla="*/ 376035 w 881130"/>
                    <a:gd name="connsiteY2" fmla="*/ 102847 h 250242"/>
                    <a:gd name="connsiteX3" fmla="*/ 59948 w 881130"/>
                    <a:gd name="connsiteY3" fmla="*/ 99624 h 250242"/>
                    <a:gd name="connsiteX4" fmla="*/ 1242 w 881130"/>
                    <a:gd name="connsiteY4" fmla="*/ 26207 h 250242"/>
                    <a:gd name="connsiteX5" fmla="*/ 59948 w 881130"/>
                    <a:gd name="connsiteY5" fmla="*/ 127646 h 250242"/>
                    <a:gd name="connsiteX6" fmla="*/ 376035 w 881130"/>
                    <a:gd name="connsiteY6" fmla="*/ 130869 h 250242"/>
                    <a:gd name="connsiteX7" fmla="*/ 439645 w 881130"/>
                    <a:gd name="connsiteY7" fmla="*/ 49465 h 250242"/>
                    <a:gd name="connsiteX8" fmla="*/ 508018 w 881130"/>
                    <a:gd name="connsiteY8" fmla="*/ 34893 h 250242"/>
                    <a:gd name="connsiteX9" fmla="*/ 881130 w 881130"/>
                    <a:gd name="connsiteY9" fmla="*/ 250242 h 250242"/>
                    <a:gd name="connsiteX10" fmla="*/ 881130 w 881130"/>
                    <a:gd name="connsiteY10" fmla="*/ 222220 h 250242"/>
                    <a:gd name="connsiteX11" fmla="*/ 508018 w 881130"/>
                    <a:gd name="connsiteY11" fmla="*/ 6872 h 250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81130" h="250242">
                      <a:moveTo>
                        <a:pt x="508018" y="6872"/>
                      </a:moveTo>
                      <a:cubicBezTo>
                        <a:pt x="483639" y="-7139"/>
                        <a:pt x="441746" y="1547"/>
                        <a:pt x="439645" y="21443"/>
                      </a:cubicBezTo>
                      <a:cubicBezTo>
                        <a:pt x="436422" y="51146"/>
                        <a:pt x="415266" y="80149"/>
                        <a:pt x="376035" y="102847"/>
                      </a:cubicBezTo>
                      <a:cubicBezTo>
                        <a:pt x="288746" y="153286"/>
                        <a:pt x="145835" y="152165"/>
                        <a:pt x="59948" y="99624"/>
                      </a:cubicBezTo>
                      <a:cubicBezTo>
                        <a:pt x="26041" y="78888"/>
                        <a:pt x="6426" y="52968"/>
                        <a:pt x="1242" y="26207"/>
                      </a:cubicBezTo>
                      <a:cubicBezTo>
                        <a:pt x="-5344" y="62215"/>
                        <a:pt x="14272" y="99764"/>
                        <a:pt x="59948" y="127646"/>
                      </a:cubicBezTo>
                      <a:cubicBezTo>
                        <a:pt x="145835" y="180187"/>
                        <a:pt x="288746" y="181308"/>
                        <a:pt x="376035" y="130869"/>
                      </a:cubicBezTo>
                      <a:cubicBezTo>
                        <a:pt x="415266" y="108311"/>
                        <a:pt x="436422" y="79168"/>
                        <a:pt x="439645" y="49465"/>
                      </a:cubicBezTo>
                      <a:cubicBezTo>
                        <a:pt x="441746" y="29709"/>
                        <a:pt x="483639" y="20883"/>
                        <a:pt x="508018" y="34893"/>
                      </a:cubicBezTo>
                      <a:lnTo>
                        <a:pt x="881130" y="250242"/>
                      </a:lnTo>
                      <a:lnTo>
                        <a:pt x="881130" y="222220"/>
                      </a:lnTo>
                      <a:lnTo>
                        <a:pt x="508018" y="68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4C8AF25-C267-4716-8943-FD12AD9A108D}"/>
                    </a:ext>
                  </a:extLst>
                </p:cNvPr>
                <p:cNvSpPr/>
                <p:nvPr/>
              </p:nvSpPr>
              <p:spPr>
                <a:xfrm>
                  <a:off x="7384448" y="3252882"/>
                  <a:ext cx="981933" cy="604853"/>
                </a:xfrm>
                <a:custGeom>
                  <a:avLst/>
                  <a:gdLst>
                    <a:gd name="connsiteX0" fmla="*/ 951064 w 981933"/>
                    <a:gd name="connsiteY0" fmla="*/ 57305 h 604853"/>
                    <a:gd name="connsiteX1" fmla="*/ 979086 w 981933"/>
                    <a:gd name="connsiteY1" fmla="*/ 0 h 604853"/>
                    <a:gd name="connsiteX2" fmla="*/ 951064 w 981933"/>
                    <a:gd name="connsiteY2" fmla="*/ 29283 h 604853"/>
                    <a:gd name="connsiteX3" fmla="*/ 2662 w 981933"/>
                    <a:gd name="connsiteY3" fmla="*/ 576831 h 604853"/>
                    <a:gd name="connsiteX4" fmla="*/ 0 w 981933"/>
                    <a:gd name="connsiteY4" fmla="*/ 575290 h 604853"/>
                    <a:gd name="connsiteX5" fmla="*/ 0 w 981933"/>
                    <a:gd name="connsiteY5" fmla="*/ 603312 h 604853"/>
                    <a:gd name="connsiteX6" fmla="*/ 2662 w 981933"/>
                    <a:gd name="connsiteY6" fmla="*/ 604853 h 604853"/>
                    <a:gd name="connsiteX7" fmla="*/ 951064 w 981933"/>
                    <a:gd name="connsiteY7" fmla="*/ 57305 h 60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1933" h="604853">
                      <a:moveTo>
                        <a:pt x="951064" y="57305"/>
                      </a:moveTo>
                      <a:cubicBezTo>
                        <a:pt x="977965" y="41753"/>
                        <a:pt x="987213" y="20036"/>
                        <a:pt x="979086" y="0"/>
                      </a:cubicBezTo>
                      <a:cubicBezTo>
                        <a:pt x="974743" y="10788"/>
                        <a:pt x="965495" y="20876"/>
                        <a:pt x="951064" y="29283"/>
                      </a:cubicBezTo>
                      <a:lnTo>
                        <a:pt x="2662" y="576831"/>
                      </a:lnTo>
                      <a:lnTo>
                        <a:pt x="0" y="575290"/>
                      </a:lnTo>
                      <a:lnTo>
                        <a:pt x="0" y="603312"/>
                      </a:lnTo>
                      <a:lnTo>
                        <a:pt x="2662" y="604853"/>
                      </a:lnTo>
                      <a:lnTo>
                        <a:pt x="951064" y="5730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FFD1478-47E6-4AE4-A9AC-5352C4D7022F}"/>
                  </a:ext>
                </a:extLst>
              </p:cNvPr>
              <p:cNvSpPr/>
              <p:nvPr/>
            </p:nvSpPr>
            <p:spPr>
              <a:xfrm>
                <a:off x="5101862" y="3605542"/>
                <a:ext cx="2597663" cy="1532780"/>
              </a:xfrm>
              <a:custGeom>
                <a:avLst/>
                <a:gdLst>
                  <a:gd name="connsiteX0" fmla="*/ 814177 w 2009295"/>
                  <a:gd name="connsiteY0" fmla="*/ 283021 h 1185607"/>
                  <a:gd name="connsiteX1" fmla="*/ 802968 w 2009295"/>
                  <a:gd name="connsiteY1" fmla="*/ 477494 h 1185607"/>
                  <a:gd name="connsiteX2" fmla="*/ 500892 w 2009295"/>
                  <a:gd name="connsiteY2" fmla="*/ 476373 h 1185607"/>
                  <a:gd name="connsiteX3" fmla="*/ 422991 w 2009295"/>
                  <a:gd name="connsiteY3" fmla="*/ 389084 h 1185607"/>
                  <a:gd name="connsiteX4" fmla="*/ 369189 w 2009295"/>
                  <a:gd name="connsiteY4" fmla="*/ 378016 h 1185607"/>
                  <a:gd name="connsiteX5" fmla="*/ 0 w 2009295"/>
                  <a:gd name="connsiteY5" fmla="*/ 591123 h 1185607"/>
                  <a:gd name="connsiteX6" fmla="*/ 375774 w 2009295"/>
                  <a:gd name="connsiteY6" fmla="*/ 808012 h 1185607"/>
                  <a:gd name="connsiteX7" fmla="*/ 350835 w 2009295"/>
                  <a:gd name="connsiteY7" fmla="*/ 847523 h 1185607"/>
                  <a:gd name="connsiteX8" fmla="*/ 201057 w 2009295"/>
                  <a:gd name="connsiteY8" fmla="*/ 889416 h 1185607"/>
                  <a:gd name="connsiteX9" fmla="*/ 206101 w 2009295"/>
                  <a:gd name="connsiteY9" fmla="*/ 1061471 h 1185607"/>
                  <a:gd name="connsiteX10" fmla="*/ 522189 w 2009295"/>
                  <a:gd name="connsiteY10" fmla="*/ 1064693 h 1185607"/>
                  <a:gd name="connsiteX11" fmla="*/ 585799 w 2009295"/>
                  <a:gd name="connsiteY11" fmla="*/ 983289 h 1185607"/>
                  <a:gd name="connsiteX12" fmla="*/ 654172 w 2009295"/>
                  <a:gd name="connsiteY12" fmla="*/ 968718 h 1185607"/>
                  <a:gd name="connsiteX13" fmla="*/ 1029946 w 2009295"/>
                  <a:gd name="connsiteY13" fmla="*/ 1185608 h 1185607"/>
                  <a:gd name="connsiteX14" fmla="*/ 1978348 w 2009295"/>
                  <a:gd name="connsiteY14" fmla="*/ 638059 h 1185607"/>
                  <a:gd name="connsiteX15" fmla="*/ 1977928 w 2009295"/>
                  <a:gd name="connsiteY15" fmla="*/ 551051 h 1185607"/>
                  <a:gd name="connsiteX16" fmla="*/ 1023641 w 2009295"/>
                  <a:gd name="connsiteY16" fmla="*/ 0 h 1185607"/>
                  <a:gd name="connsiteX17" fmla="*/ 654032 w 2009295"/>
                  <a:gd name="connsiteY17" fmla="*/ 213387 h 1185607"/>
                  <a:gd name="connsiteX18" fmla="*/ 672807 w 2009295"/>
                  <a:gd name="connsiteY18" fmla="*/ 244071 h 1185607"/>
                  <a:gd name="connsiteX19" fmla="*/ 814177 w 2009295"/>
                  <a:gd name="connsiteY19" fmla="*/ 283021 h 118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009295" h="1185607">
                    <a:moveTo>
                      <a:pt x="814177" y="283021"/>
                    </a:moveTo>
                    <a:cubicBezTo>
                      <a:pt x="908331" y="337384"/>
                      <a:pt x="904688" y="426634"/>
                      <a:pt x="802968" y="477494"/>
                    </a:cubicBezTo>
                    <a:cubicBezTo>
                      <a:pt x="721144" y="518406"/>
                      <a:pt x="582576" y="517845"/>
                      <a:pt x="500892" y="476373"/>
                    </a:cubicBezTo>
                    <a:cubicBezTo>
                      <a:pt x="454516" y="452834"/>
                      <a:pt x="428596" y="421450"/>
                      <a:pt x="422991" y="389084"/>
                    </a:cubicBezTo>
                    <a:cubicBezTo>
                      <a:pt x="420329" y="373813"/>
                      <a:pt x="387964" y="367227"/>
                      <a:pt x="369189" y="378016"/>
                    </a:cubicBezTo>
                    <a:lnTo>
                      <a:pt x="0" y="591123"/>
                    </a:lnTo>
                    <a:lnTo>
                      <a:pt x="375774" y="808012"/>
                    </a:lnTo>
                    <a:cubicBezTo>
                      <a:pt x="400013" y="822023"/>
                      <a:pt x="385021" y="846262"/>
                      <a:pt x="350835" y="847523"/>
                    </a:cubicBezTo>
                    <a:cubicBezTo>
                      <a:pt x="295491" y="849485"/>
                      <a:pt x="241409" y="863496"/>
                      <a:pt x="201057" y="889416"/>
                    </a:cubicBezTo>
                    <a:cubicBezTo>
                      <a:pt x="125538" y="938174"/>
                      <a:pt x="127780" y="1013693"/>
                      <a:pt x="206101" y="1061471"/>
                    </a:cubicBezTo>
                    <a:cubicBezTo>
                      <a:pt x="291989" y="1113872"/>
                      <a:pt x="434900" y="1115133"/>
                      <a:pt x="522189" y="1064693"/>
                    </a:cubicBezTo>
                    <a:cubicBezTo>
                      <a:pt x="561419" y="1042136"/>
                      <a:pt x="582576" y="1012993"/>
                      <a:pt x="585799" y="983289"/>
                    </a:cubicBezTo>
                    <a:cubicBezTo>
                      <a:pt x="587900" y="963534"/>
                      <a:pt x="629793" y="954707"/>
                      <a:pt x="654172" y="968718"/>
                    </a:cubicBezTo>
                    <a:lnTo>
                      <a:pt x="1029946" y="1185608"/>
                    </a:lnTo>
                    <a:lnTo>
                      <a:pt x="1978348" y="638059"/>
                    </a:lnTo>
                    <a:cubicBezTo>
                      <a:pt x="2019821" y="614101"/>
                      <a:pt x="2019540" y="575150"/>
                      <a:pt x="1977928" y="551051"/>
                    </a:cubicBezTo>
                    <a:lnTo>
                      <a:pt x="1023641" y="0"/>
                    </a:lnTo>
                    <a:lnTo>
                      <a:pt x="654032" y="213387"/>
                    </a:lnTo>
                    <a:cubicBezTo>
                      <a:pt x="635537" y="224035"/>
                      <a:pt x="646746" y="242670"/>
                      <a:pt x="672807" y="244071"/>
                    </a:cubicBezTo>
                    <a:cubicBezTo>
                      <a:pt x="724227" y="247294"/>
                      <a:pt x="774526" y="260184"/>
                      <a:pt x="814177" y="283021"/>
                    </a:cubicBezTo>
                    <a:close/>
                  </a:path>
                </a:pathLst>
              </a:custGeom>
              <a:gradFill>
                <a:gsLst>
                  <a:gs pos="80000">
                    <a:schemeClr val="accent2"/>
                  </a:gs>
                  <a:gs pos="100000">
                    <a:schemeClr val="accent2"/>
                  </a:gs>
                  <a:gs pos="15000">
                    <a:schemeClr val="accent2">
                      <a:lumMod val="40000"/>
                      <a:lumOff val="60000"/>
                    </a:schemeClr>
                  </a:gs>
                  <a:gs pos="45000">
                    <a:schemeClr val="accent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E2022F9-27CF-4416-B383-116AAD1A6AED}"/>
                </a:ext>
              </a:extLst>
            </p:cNvPr>
            <p:cNvGrpSpPr/>
            <p:nvPr/>
          </p:nvGrpSpPr>
          <p:grpSpPr>
            <a:xfrm>
              <a:off x="3567632" y="4710116"/>
              <a:ext cx="2603118" cy="1881184"/>
              <a:chOff x="3567632" y="4710116"/>
              <a:chExt cx="2603118" cy="1881184"/>
            </a:xfrm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35B7EBAB-0AD9-45B9-A556-37D1ECC37E9B}"/>
                  </a:ext>
                </a:extLst>
              </p:cNvPr>
              <p:cNvGrpSpPr/>
              <p:nvPr/>
            </p:nvGrpSpPr>
            <p:grpSpPr>
              <a:xfrm>
                <a:off x="3593535" y="5900911"/>
                <a:ext cx="18112" cy="362"/>
                <a:chOff x="5190611" y="4433446"/>
                <a:chExt cx="14010" cy="280"/>
              </a:xfrm>
              <a:solidFill>
                <a:srgbClr val="138BBD"/>
              </a:solidFill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B57D2C5-4E33-46F2-85A1-8565238C1B30}"/>
                    </a:ext>
                  </a:extLst>
                </p:cNvPr>
                <p:cNvSpPr/>
                <p:nvPr/>
              </p:nvSpPr>
              <p:spPr>
                <a:xfrm>
                  <a:off x="5190611" y="4433446"/>
                  <a:ext cx="14010" cy="280"/>
                </a:xfrm>
                <a:custGeom>
                  <a:avLst/>
                  <a:gdLst>
                    <a:gd name="connsiteX0" fmla="*/ 0 w 14010"/>
                    <a:gd name="connsiteY0" fmla="*/ 0 h 280"/>
                    <a:gd name="connsiteX1" fmla="*/ 0 w 14010"/>
                    <a:gd name="connsiteY1" fmla="*/ 0 h 280"/>
                    <a:gd name="connsiteX2" fmla="*/ 0 w 14010"/>
                    <a:gd name="connsiteY2" fmla="*/ 280 h 280"/>
                    <a:gd name="connsiteX3" fmla="*/ 0 w 14010"/>
                    <a:gd name="connsiteY3" fmla="*/ 0 h 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010" h="28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140"/>
                        <a:pt x="0" y="140"/>
                        <a:pt x="0" y="28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8BBD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8723282-1121-472E-870B-7F458624FEF9}"/>
                    </a:ext>
                  </a:extLst>
                </p:cNvPr>
                <p:cNvSpPr/>
                <p:nvPr/>
              </p:nvSpPr>
              <p:spPr>
                <a:xfrm>
                  <a:off x="5190611" y="4433446"/>
                  <a:ext cx="14010" cy="280"/>
                </a:xfrm>
                <a:custGeom>
                  <a:avLst/>
                  <a:gdLst>
                    <a:gd name="connsiteX0" fmla="*/ 0 w 14010"/>
                    <a:gd name="connsiteY0" fmla="*/ 0 h 280"/>
                    <a:gd name="connsiteX1" fmla="*/ 0 w 14010"/>
                    <a:gd name="connsiteY1" fmla="*/ 0 h 280"/>
                    <a:gd name="connsiteX2" fmla="*/ 0 w 14010"/>
                    <a:gd name="connsiteY2" fmla="*/ 280 h 280"/>
                    <a:gd name="connsiteX3" fmla="*/ 0 w 14010"/>
                    <a:gd name="connsiteY3" fmla="*/ 0 h 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010" h="28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140"/>
                        <a:pt x="0" y="140"/>
                        <a:pt x="0" y="28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8BBD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</p:grp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50E9044-8B13-4E3A-BA3E-78E94F663AD7}"/>
                  </a:ext>
                </a:extLst>
              </p:cNvPr>
              <p:cNvSpPr/>
              <p:nvPr/>
            </p:nvSpPr>
            <p:spPr>
              <a:xfrm>
                <a:off x="3567813" y="5316743"/>
                <a:ext cx="2602937" cy="1274557"/>
              </a:xfrm>
              <a:custGeom>
                <a:avLst/>
                <a:gdLst>
                  <a:gd name="connsiteX0" fmla="*/ 1267011 w 2013375"/>
                  <a:gd name="connsiteY0" fmla="*/ 643523 h 985871"/>
                  <a:gd name="connsiteX1" fmla="*/ 1119336 w 2013375"/>
                  <a:gd name="connsiteY1" fmla="*/ 660057 h 985871"/>
                  <a:gd name="connsiteX2" fmla="*/ 0 w 2013375"/>
                  <a:gd name="connsiteY2" fmla="*/ 225016 h 985871"/>
                  <a:gd name="connsiteX3" fmla="*/ 0 w 2013375"/>
                  <a:gd name="connsiteY3" fmla="*/ 540263 h 985871"/>
                  <a:gd name="connsiteX4" fmla="*/ 1119336 w 2013375"/>
                  <a:gd name="connsiteY4" fmla="*/ 975303 h 985871"/>
                  <a:gd name="connsiteX5" fmla="*/ 1267011 w 2013375"/>
                  <a:gd name="connsiteY5" fmla="*/ 958770 h 985871"/>
                  <a:gd name="connsiteX6" fmla="*/ 2013376 w 2013375"/>
                  <a:gd name="connsiteY6" fmla="*/ 315247 h 985871"/>
                  <a:gd name="connsiteX7" fmla="*/ 2013376 w 2013375"/>
                  <a:gd name="connsiteY7" fmla="*/ 0 h 985871"/>
                  <a:gd name="connsiteX8" fmla="*/ 1267011 w 2013375"/>
                  <a:gd name="connsiteY8" fmla="*/ 643523 h 98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3375" h="985871">
                    <a:moveTo>
                      <a:pt x="1267011" y="643523"/>
                    </a:moveTo>
                    <a:cubicBezTo>
                      <a:pt x="1234366" y="671686"/>
                      <a:pt x="1168234" y="679111"/>
                      <a:pt x="1119336" y="660057"/>
                    </a:cubicBezTo>
                    <a:lnTo>
                      <a:pt x="0" y="225016"/>
                    </a:lnTo>
                    <a:lnTo>
                      <a:pt x="0" y="540263"/>
                    </a:lnTo>
                    <a:lnTo>
                      <a:pt x="1119336" y="975303"/>
                    </a:lnTo>
                    <a:cubicBezTo>
                      <a:pt x="1168234" y="994358"/>
                      <a:pt x="1234366" y="986932"/>
                      <a:pt x="1267011" y="958770"/>
                    </a:cubicBezTo>
                    <a:lnTo>
                      <a:pt x="2013376" y="315247"/>
                    </a:lnTo>
                    <a:lnTo>
                      <a:pt x="2013376" y="0"/>
                    </a:lnTo>
                    <a:lnTo>
                      <a:pt x="1267011" y="643523"/>
                    </a:lnTo>
                    <a:close/>
                  </a:path>
                </a:pathLst>
              </a:custGeom>
              <a:gradFill>
                <a:gsLst>
                  <a:gs pos="80000">
                    <a:schemeClr val="accent3"/>
                  </a:gs>
                  <a:gs pos="100000">
                    <a:schemeClr val="accent3"/>
                  </a:gs>
                  <a:gs pos="15000">
                    <a:schemeClr val="accent3">
                      <a:lumMod val="40000"/>
                      <a:lumOff val="60000"/>
                    </a:schemeClr>
                  </a:gs>
                  <a:gs pos="45000">
                    <a:schemeClr val="accent3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C02DB64-3230-43C2-92F6-9C427841FF6C}"/>
                  </a:ext>
                </a:extLst>
              </p:cNvPr>
              <p:cNvSpPr/>
              <p:nvPr/>
            </p:nvSpPr>
            <p:spPr>
              <a:xfrm>
                <a:off x="3576224" y="5082171"/>
                <a:ext cx="380184" cy="481461"/>
              </a:xfrm>
              <a:custGeom>
                <a:avLst/>
                <a:gdLst>
                  <a:gd name="connsiteX0" fmla="*/ 248915 w 294073"/>
                  <a:gd name="connsiteY0" fmla="*/ 117132 h 372411"/>
                  <a:gd name="connsiteX1" fmla="*/ 97876 w 294073"/>
                  <a:gd name="connsiteY1" fmla="*/ 96255 h 372411"/>
                  <a:gd name="connsiteX2" fmla="*/ 500 w 294073"/>
                  <a:gd name="connsiteY2" fmla="*/ 0 h 372411"/>
                  <a:gd name="connsiteX3" fmla="*/ 500 w 294073"/>
                  <a:gd name="connsiteY3" fmla="*/ 296612 h 372411"/>
                  <a:gd name="connsiteX4" fmla="*/ 32866 w 294073"/>
                  <a:gd name="connsiteY4" fmla="*/ 372411 h 372411"/>
                  <a:gd name="connsiteX5" fmla="*/ 287165 w 294073"/>
                  <a:gd name="connsiteY5" fmla="*/ 153140 h 372411"/>
                  <a:gd name="connsiteX6" fmla="*/ 248915 w 294073"/>
                  <a:gd name="connsiteY6" fmla="*/ 117132 h 372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073" h="372411">
                    <a:moveTo>
                      <a:pt x="248915" y="117132"/>
                    </a:moveTo>
                    <a:cubicBezTo>
                      <a:pt x="197775" y="120914"/>
                      <a:pt x="144113" y="114329"/>
                      <a:pt x="97876" y="96255"/>
                    </a:cubicBezTo>
                    <a:cubicBezTo>
                      <a:pt x="39451" y="73558"/>
                      <a:pt x="5684" y="37549"/>
                      <a:pt x="500" y="0"/>
                    </a:cubicBezTo>
                    <a:lnTo>
                      <a:pt x="500" y="296612"/>
                    </a:lnTo>
                    <a:cubicBezTo>
                      <a:pt x="-2582" y="323093"/>
                      <a:pt x="8627" y="349574"/>
                      <a:pt x="32866" y="372411"/>
                    </a:cubicBezTo>
                    <a:lnTo>
                      <a:pt x="287165" y="153140"/>
                    </a:lnTo>
                    <a:cubicBezTo>
                      <a:pt x="306360" y="136747"/>
                      <a:pt x="282961" y="114610"/>
                      <a:pt x="248915" y="117132"/>
                    </a:cubicBezTo>
                    <a:close/>
                  </a:path>
                </a:pathLst>
              </a:custGeom>
              <a:gradFill>
                <a:gsLst>
                  <a:gs pos="80000">
                    <a:schemeClr val="accent3"/>
                  </a:gs>
                  <a:gs pos="100000">
                    <a:schemeClr val="accent3"/>
                  </a:gs>
                  <a:gs pos="15000">
                    <a:schemeClr val="accent3">
                      <a:lumMod val="40000"/>
                      <a:lumOff val="60000"/>
                    </a:schemeClr>
                  </a:gs>
                  <a:gs pos="45000">
                    <a:schemeClr val="accent3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A8C4DDD-1350-4CA7-8760-B08B96673112}"/>
                  </a:ext>
                </a:extLst>
              </p:cNvPr>
              <p:cNvSpPr/>
              <p:nvPr/>
            </p:nvSpPr>
            <p:spPr>
              <a:xfrm>
                <a:off x="4953577" y="4954106"/>
                <a:ext cx="235411" cy="349594"/>
              </a:xfrm>
              <a:custGeom>
                <a:avLst/>
                <a:gdLst>
                  <a:gd name="connsiteX0" fmla="*/ 161076 w 182091"/>
                  <a:gd name="connsiteY0" fmla="*/ 13030 h 270411"/>
                  <a:gd name="connsiteX1" fmla="*/ 28251 w 182091"/>
                  <a:gd name="connsiteY1" fmla="*/ 73418 h 270411"/>
                  <a:gd name="connsiteX2" fmla="*/ 86397 w 182091"/>
                  <a:gd name="connsiteY2" fmla="*/ 244772 h 270411"/>
                  <a:gd name="connsiteX3" fmla="*/ 182092 w 182091"/>
                  <a:gd name="connsiteY3" fmla="*/ 270412 h 270411"/>
                  <a:gd name="connsiteX4" fmla="*/ 182092 w 182091"/>
                  <a:gd name="connsiteY4" fmla="*/ 0 h 270411"/>
                  <a:gd name="connsiteX5" fmla="*/ 161076 w 182091"/>
                  <a:gd name="connsiteY5" fmla="*/ 13030 h 270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091" h="270411">
                    <a:moveTo>
                      <a:pt x="161076" y="13030"/>
                    </a:moveTo>
                    <a:cubicBezTo>
                      <a:pt x="107273" y="22277"/>
                      <a:pt x="59076" y="42733"/>
                      <a:pt x="28251" y="73418"/>
                    </a:cubicBezTo>
                    <a:cubicBezTo>
                      <a:pt x="-26111" y="127500"/>
                      <a:pt x="510" y="206101"/>
                      <a:pt x="86397" y="244772"/>
                    </a:cubicBezTo>
                    <a:cubicBezTo>
                      <a:pt x="115680" y="257942"/>
                      <a:pt x="148466" y="266348"/>
                      <a:pt x="182092" y="270412"/>
                    </a:cubicBezTo>
                    <a:lnTo>
                      <a:pt x="182092" y="0"/>
                    </a:lnTo>
                    <a:cubicBezTo>
                      <a:pt x="179710" y="5745"/>
                      <a:pt x="172704" y="10929"/>
                      <a:pt x="161076" y="13030"/>
                    </a:cubicBezTo>
                    <a:close/>
                  </a:path>
                </a:pathLst>
              </a:custGeom>
              <a:gradFill>
                <a:gsLst>
                  <a:gs pos="80000">
                    <a:schemeClr val="accent3"/>
                  </a:gs>
                  <a:gs pos="100000">
                    <a:schemeClr val="accent3"/>
                  </a:gs>
                  <a:gs pos="15000">
                    <a:schemeClr val="accent3">
                      <a:lumMod val="40000"/>
                      <a:lumOff val="60000"/>
                    </a:schemeClr>
                  </a:gs>
                  <a:gs pos="45000">
                    <a:schemeClr val="accent3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1C5C2E2F-2A56-47DC-802B-C2E7A335A7FA}"/>
                  </a:ext>
                </a:extLst>
              </p:cNvPr>
              <p:cNvGrpSpPr/>
              <p:nvPr/>
            </p:nvGrpSpPr>
            <p:grpSpPr>
              <a:xfrm>
                <a:off x="3567632" y="4948673"/>
                <a:ext cx="2602937" cy="1253182"/>
                <a:chOff x="5170575" y="3696889"/>
                <a:chExt cx="2013375" cy="969338"/>
              </a:xfrm>
              <a:solidFill>
                <a:srgbClr val="FFFFFF"/>
              </a:solidFill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333E755C-95C2-4C94-9759-3197EE2E19ED}"/>
                    </a:ext>
                  </a:extLst>
                </p:cNvPr>
                <p:cNvSpPr/>
                <p:nvPr/>
              </p:nvSpPr>
              <p:spPr>
                <a:xfrm>
                  <a:off x="6699452" y="3836438"/>
                  <a:ext cx="700" cy="4203"/>
                </a:xfrm>
                <a:custGeom>
                  <a:avLst/>
                  <a:gdLst>
                    <a:gd name="connsiteX0" fmla="*/ 700 w 700"/>
                    <a:gd name="connsiteY0" fmla="*/ 0 h 4203"/>
                    <a:gd name="connsiteX1" fmla="*/ 0 w 700"/>
                    <a:gd name="connsiteY1" fmla="*/ 4203 h 4203"/>
                    <a:gd name="connsiteX2" fmla="*/ 700 w 700"/>
                    <a:gd name="connsiteY2" fmla="*/ 0 h 4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0" h="4203">
                      <a:moveTo>
                        <a:pt x="700" y="0"/>
                      </a:moveTo>
                      <a:cubicBezTo>
                        <a:pt x="140" y="1261"/>
                        <a:pt x="0" y="2662"/>
                        <a:pt x="0" y="4203"/>
                      </a:cubicBezTo>
                      <a:cubicBezTo>
                        <a:pt x="140" y="2662"/>
                        <a:pt x="560" y="1401"/>
                        <a:pt x="7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9D130CB5-B38A-4F70-AE25-14893D326450}"/>
                    </a:ext>
                  </a:extLst>
                </p:cNvPr>
                <p:cNvSpPr/>
                <p:nvPr/>
              </p:nvSpPr>
              <p:spPr>
                <a:xfrm>
                  <a:off x="6242723" y="3696889"/>
                  <a:ext cx="183026" cy="141510"/>
                </a:xfrm>
                <a:custGeom>
                  <a:avLst/>
                  <a:gdLst>
                    <a:gd name="connsiteX0" fmla="*/ 28133 w 183026"/>
                    <a:gd name="connsiteY0" fmla="*/ 63610 h 141510"/>
                    <a:gd name="connsiteX1" fmla="*/ 1232 w 183026"/>
                    <a:gd name="connsiteY1" fmla="*/ 141511 h 141510"/>
                    <a:gd name="connsiteX2" fmla="*/ 28133 w 183026"/>
                    <a:gd name="connsiteY2" fmla="*/ 91632 h 141510"/>
                    <a:gd name="connsiteX3" fmla="*/ 160957 w 183026"/>
                    <a:gd name="connsiteY3" fmla="*/ 31245 h 141510"/>
                    <a:gd name="connsiteX4" fmla="*/ 171465 w 183026"/>
                    <a:gd name="connsiteY4" fmla="*/ 0 h 141510"/>
                    <a:gd name="connsiteX5" fmla="*/ 160957 w 183026"/>
                    <a:gd name="connsiteY5" fmla="*/ 3223 h 141510"/>
                    <a:gd name="connsiteX6" fmla="*/ 28133 w 183026"/>
                    <a:gd name="connsiteY6" fmla="*/ 63610 h 141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3026" h="141510">
                      <a:moveTo>
                        <a:pt x="28133" y="63610"/>
                      </a:moveTo>
                      <a:cubicBezTo>
                        <a:pt x="4875" y="86728"/>
                        <a:pt x="-3392" y="114330"/>
                        <a:pt x="1232" y="141511"/>
                      </a:cubicBezTo>
                      <a:cubicBezTo>
                        <a:pt x="4174" y="123997"/>
                        <a:pt x="12861" y="106764"/>
                        <a:pt x="28133" y="91632"/>
                      </a:cubicBezTo>
                      <a:cubicBezTo>
                        <a:pt x="58957" y="60948"/>
                        <a:pt x="107155" y="40352"/>
                        <a:pt x="160957" y="31245"/>
                      </a:cubicBezTo>
                      <a:cubicBezTo>
                        <a:pt x="185336" y="27041"/>
                        <a:pt x="190520" y="8967"/>
                        <a:pt x="171465" y="0"/>
                      </a:cubicBezTo>
                      <a:cubicBezTo>
                        <a:pt x="168523" y="1401"/>
                        <a:pt x="165160" y="2522"/>
                        <a:pt x="160957" y="3223"/>
                      </a:cubicBezTo>
                      <a:cubicBezTo>
                        <a:pt x="107155" y="12330"/>
                        <a:pt x="58957" y="32926"/>
                        <a:pt x="28133" y="636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FD45B4F-F52E-4B33-A322-83C0FDB7B4B1}"/>
                    </a:ext>
                  </a:extLst>
                </p:cNvPr>
                <p:cNvSpPr/>
                <p:nvPr/>
              </p:nvSpPr>
              <p:spPr>
                <a:xfrm>
                  <a:off x="5177030" y="3790062"/>
                  <a:ext cx="294343" cy="150617"/>
                </a:xfrm>
                <a:custGeom>
                  <a:avLst/>
                  <a:gdLst>
                    <a:gd name="connsiteX0" fmla="*/ 98068 w 294343"/>
                    <a:gd name="connsiteY0" fmla="*/ 120494 h 150617"/>
                    <a:gd name="connsiteX1" fmla="*/ 249106 w 294343"/>
                    <a:gd name="connsiteY1" fmla="*/ 141371 h 150617"/>
                    <a:gd name="connsiteX2" fmla="*/ 286095 w 294343"/>
                    <a:gd name="connsiteY2" fmla="*/ 150618 h 150617"/>
                    <a:gd name="connsiteX3" fmla="*/ 287496 w 294343"/>
                    <a:gd name="connsiteY3" fmla="*/ 149497 h 150617"/>
                    <a:gd name="connsiteX4" fmla="*/ 249106 w 294343"/>
                    <a:gd name="connsiteY4" fmla="*/ 113489 h 150617"/>
                    <a:gd name="connsiteX5" fmla="*/ 98068 w 294343"/>
                    <a:gd name="connsiteY5" fmla="*/ 92612 h 150617"/>
                    <a:gd name="connsiteX6" fmla="*/ 1392 w 294343"/>
                    <a:gd name="connsiteY6" fmla="*/ 0 h 150617"/>
                    <a:gd name="connsiteX7" fmla="*/ 98068 w 294343"/>
                    <a:gd name="connsiteY7" fmla="*/ 120494 h 150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4343" h="150617">
                      <a:moveTo>
                        <a:pt x="98068" y="120494"/>
                      </a:moveTo>
                      <a:cubicBezTo>
                        <a:pt x="144304" y="138428"/>
                        <a:pt x="197966" y="145013"/>
                        <a:pt x="249106" y="141371"/>
                      </a:cubicBezTo>
                      <a:cubicBezTo>
                        <a:pt x="264658" y="140250"/>
                        <a:pt x="277968" y="144313"/>
                        <a:pt x="286095" y="150618"/>
                      </a:cubicBezTo>
                      <a:lnTo>
                        <a:pt x="287496" y="149497"/>
                      </a:lnTo>
                      <a:cubicBezTo>
                        <a:pt x="306551" y="133104"/>
                        <a:pt x="283292" y="110967"/>
                        <a:pt x="249106" y="113489"/>
                      </a:cubicBezTo>
                      <a:cubicBezTo>
                        <a:pt x="197966" y="117272"/>
                        <a:pt x="144304" y="110687"/>
                        <a:pt x="98068" y="92612"/>
                      </a:cubicBezTo>
                      <a:cubicBezTo>
                        <a:pt x="41463" y="70615"/>
                        <a:pt x="8117" y="36148"/>
                        <a:pt x="1392" y="0"/>
                      </a:cubicBezTo>
                      <a:cubicBezTo>
                        <a:pt x="-7575" y="45536"/>
                        <a:pt x="27032" y="92753"/>
                        <a:pt x="98068" y="1204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8C6E8A9-F9DB-4ACB-B74D-9B12014DAE33}"/>
                    </a:ext>
                  </a:extLst>
                </p:cNvPr>
                <p:cNvSpPr/>
                <p:nvPr/>
              </p:nvSpPr>
              <p:spPr>
                <a:xfrm>
                  <a:off x="5170575" y="3986916"/>
                  <a:ext cx="2013375" cy="679311"/>
                </a:xfrm>
                <a:custGeom>
                  <a:avLst/>
                  <a:gdLst>
                    <a:gd name="connsiteX0" fmla="*/ 1267152 w 2013375"/>
                    <a:gd name="connsiteY0" fmla="*/ 624188 h 679311"/>
                    <a:gd name="connsiteX1" fmla="*/ 1119476 w 2013375"/>
                    <a:gd name="connsiteY1" fmla="*/ 640721 h 679311"/>
                    <a:gd name="connsiteX2" fmla="*/ 22418 w 2013375"/>
                    <a:gd name="connsiteY2" fmla="*/ 214508 h 679311"/>
                    <a:gd name="connsiteX3" fmla="*/ 0 w 2013375"/>
                    <a:gd name="connsiteY3" fmla="*/ 233843 h 679311"/>
                    <a:gd name="connsiteX4" fmla="*/ 1119336 w 2013375"/>
                    <a:gd name="connsiteY4" fmla="*/ 668743 h 679311"/>
                    <a:gd name="connsiteX5" fmla="*/ 1267012 w 2013375"/>
                    <a:gd name="connsiteY5" fmla="*/ 652210 h 679311"/>
                    <a:gd name="connsiteX6" fmla="*/ 2013375 w 2013375"/>
                    <a:gd name="connsiteY6" fmla="*/ 8687 h 679311"/>
                    <a:gd name="connsiteX7" fmla="*/ 1990958 w 2013375"/>
                    <a:gd name="connsiteY7" fmla="*/ 0 h 679311"/>
                    <a:gd name="connsiteX8" fmla="*/ 1267152 w 2013375"/>
                    <a:gd name="connsiteY8" fmla="*/ 624188 h 679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3375" h="679311">
                      <a:moveTo>
                        <a:pt x="1267152" y="624188"/>
                      </a:moveTo>
                      <a:cubicBezTo>
                        <a:pt x="1234506" y="652350"/>
                        <a:pt x="1168374" y="659776"/>
                        <a:pt x="1119476" y="640721"/>
                      </a:cubicBezTo>
                      <a:lnTo>
                        <a:pt x="22418" y="214508"/>
                      </a:lnTo>
                      <a:lnTo>
                        <a:pt x="0" y="233843"/>
                      </a:lnTo>
                      <a:lnTo>
                        <a:pt x="1119336" y="668743"/>
                      </a:lnTo>
                      <a:cubicBezTo>
                        <a:pt x="1168234" y="687798"/>
                        <a:pt x="1234366" y="680372"/>
                        <a:pt x="1267012" y="652210"/>
                      </a:cubicBezTo>
                      <a:lnTo>
                        <a:pt x="2013375" y="8687"/>
                      </a:lnTo>
                      <a:lnTo>
                        <a:pt x="1990958" y="0"/>
                      </a:lnTo>
                      <a:lnTo>
                        <a:pt x="1267152" y="6241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9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802A3C8-183C-4F95-8D7F-7E09C3B5E078}"/>
                  </a:ext>
                </a:extLst>
              </p:cNvPr>
              <p:cNvSpPr/>
              <p:nvPr/>
            </p:nvSpPr>
            <p:spPr>
              <a:xfrm>
                <a:off x="3567813" y="4710116"/>
                <a:ext cx="2602937" cy="1473989"/>
              </a:xfrm>
              <a:custGeom>
                <a:avLst/>
                <a:gdLst>
                  <a:gd name="connsiteX0" fmla="*/ 1491187 w 2013375"/>
                  <a:gd name="connsiteY0" fmla="*/ 403516 h 1140132"/>
                  <a:gd name="connsiteX1" fmla="*/ 1158286 w 2013375"/>
                  <a:gd name="connsiteY1" fmla="*/ 433499 h 1140132"/>
                  <a:gd name="connsiteX2" fmla="*/ 1100141 w 2013375"/>
                  <a:gd name="connsiteY2" fmla="*/ 262145 h 1140132"/>
                  <a:gd name="connsiteX3" fmla="*/ 1232965 w 2013375"/>
                  <a:gd name="connsiteY3" fmla="*/ 201758 h 1140132"/>
                  <a:gd name="connsiteX4" fmla="*/ 1241091 w 2013375"/>
                  <a:gd name="connsiteY4" fmla="*/ 169252 h 1140132"/>
                  <a:gd name="connsiteX5" fmla="*/ 805350 w 2013375"/>
                  <a:gd name="connsiteY5" fmla="*/ 0 h 1140132"/>
                  <a:gd name="connsiteX6" fmla="*/ 511540 w 2013375"/>
                  <a:gd name="connsiteY6" fmla="*/ 253318 h 1140132"/>
                  <a:gd name="connsiteX7" fmla="*/ 439384 w 2013375"/>
                  <a:gd name="connsiteY7" fmla="*/ 246593 h 1140132"/>
                  <a:gd name="connsiteX8" fmla="*/ 338365 w 2013375"/>
                  <a:gd name="connsiteY8" fmla="*/ 169673 h 1140132"/>
                  <a:gd name="connsiteX9" fmla="*/ 46937 w 2013375"/>
                  <a:gd name="connsiteY9" fmla="*/ 204700 h 1140132"/>
                  <a:gd name="connsiteX10" fmla="*/ 104382 w 2013375"/>
                  <a:gd name="connsiteY10" fmla="*/ 384321 h 1140132"/>
                  <a:gd name="connsiteX11" fmla="*/ 255420 w 2013375"/>
                  <a:gd name="connsiteY11" fmla="*/ 405197 h 1140132"/>
                  <a:gd name="connsiteX12" fmla="*/ 293810 w 2013375"/>
                  <a:gd name="connsiteY12" fmla="*/ 441205 h 1140132"/>
                  <a:gd name="connsiteX13" fmla="*/ 0 w 2013375"/>
                  <a:gd name="connsiteY13" fmla="*/ 694524 h 1140132"/>
                  <a:gd name="connsiteX14" fmla="*/ 1119336 w 2013375"/>
                  <a:gd name="connsiteY14" fmla="*/ 1129564 h 1140132"/>
                  <a:gd name="connsiteX15" fmla="*/ 1267011 w 2013375"/>
                  <a:gd name="connsiteY15" fmla="*/ 1113031 h 1140132"/>
                  <a:gd name="connsiteX16" fmla="*/ 2013376 w 2013375"/>
                  <a:gd name="connsiteY16" fmla="*/ 469508 h 1140132"/>
                  <a:gd name="connsiteX17" fmla="*/ 1577074 w 2013375"/>
                  <a:gd name="connsiteY17" fmla="*/ 299975 h 1140132"/>
                  <a:gd name="connsiteX18" fmla="*/ 1528596 w 2013375"/>
                  <a:gd name="connsiteY18" fmla="*/ 316368 h 1140132"/>
                  <a:gd name="connsiteX19" fmla="*/ 1491187 w 2013375"/>
                  <a:gd name="connsiteY19" fmla="*/ 403516 h 1140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013375" h="1140132">
                    <a:moveTo>
                      <a:pt x="1491187" y="403516"/>
                    </a:moveTo>
                    <a:cubicBezTo>
                      <a:pt x="1417629" y="466985"/>
                      <a:pt x="1265050" y="481557"/>
                      <a:pt x="1158286" y="433499"/>
                    </a:cubicBezTo>
                    <a:cubicBezTo>
                      <a:pt x="1072399" y="394829"/>
                      <a:pt x="1045778" y="316228"/>
                      <a:pt x="1100141" y="262145"/>
                    </a:cubicBezTo>
                    <a:cubicBezTo>
                      <a:pt x="1130965" y="231461"/>
                      <a:pt x="1179163" y="210865"/>
                      <a:pt x="1232965" y="201758"/>
                    </a:cubicBezTo>
                    <a:cubicBezTo>
                      <a:pt x="1258465" y="197414"/>
                      <a:pt x="1263228" y="177799"/>
                      <a:pt x="1241091" y="169252"/>
                    </a:cubicBezTo>
                    <a:lnTo>
                      <a:pt x="805350" y="0"/>
                    </a:lnTo>
                    <a:lnTo>
                      <a:pt x="511540" y="253318"/>
                    </a:lnTo>
                    <a:cubicBezTo>
                      <a:pt x="492485" y="269711"/>
                      <a:pt x="448351" y="265648"/>
                      <a:pt x="439384" y="246593"/>
                    </a:cubicBezTo>
                    <a:cubicBezTo>
                      <a:pt x="425093" y="215629"/>
                      <a:pt x="390486" y="187607"/>
                      <a:pt x="338365" y="169673"/>
                    </a:cubicBezTo>
                    <a:cubicBezTo>
                      <a:pt x="240568" y="136047"/>
                      <a:pt x="112648" y="151459"/>
                      <a:pt x="46937" y="204700"/>
                    </a:cubicBezTo>
                    <a:cubicBezTo>
                      <a:pt x="-25080" y="263126"/>
                      <a:pt x="1401" y="344390"/>
                      <a:pt x="104382" y="384321"/>
                    </a:cubicBezTo>
                    <a:cubicBezTo>
                      <a:pt x="150618" y="402255"/>
                      <a:pt x="204280" y="408840"/>
                      <a:pt x="255420" y="405197"/>
                    </a:cubicBezTo>
                    <a:cubicBezTo>
                      <a:pt x="289467" y="402675"/>
                      <a:pt x="312865" y="424813"/>
                      <a:pt x="293810" y="441205"/>
                    </a:cubicBezTo>
                    <a:lnTo>
                      <a:pt x="0" y="694524"/>
                    </a:lnTo>
                    <a:lnTo>
                      <a:pt x="1119336" y="1129564"/>
                    </a:lnTo>
                    <a:cubicBezTo>
                      <a:pt x="1168234" y="1148619"/>
                      <a:pt x="1234366" y="1141193"/>
                      <a:pt x="1267011" y="1113031"/>
                    </a:cubicBezTo>
                    <a:lnTo>
                      <a:pt x="2013376" y="469508"/>
                    </a:lnTo>
                    <a:lnTo>
                      <a:pt x="1577074" y="299975"/>
                    </a:lnTo>
                    <a:cubicBezTo>
                      <a:pt x="1555217" y="291568"/>
                      <a:pt x="1525794" y="301376"/>
                      <a:pt x="1528596" y="316368"/>
                    </a:cubicBezTo>
                    <a:cubicBezTo>
                      <a:pt x="1534060" y="345931"/>
                      <a:pt x="1522151" y="376755"/>
                      <a:pt x="1491187" y="403516"/>
                    </a:cubicBezTo>
                    <a:close/>
                  </a:path>
                </a:pathLst>
              </a:custGeom>
              <a:gradFill>
                <a:gsLst>
                  <a:gs pos="80000">
                    <a:schemeClr val="accent3"/>
                  </a:gs>
                  <a:gs pos="100000">
                    <a:schemeClr val="accent3"/>
                  </a:gs>
                  <a:gs pos="15000">
                    <a:schemeClr val="accent3">
                      <a:lumMod val="40000"/>
                      <a:lumOff val="60000"/>
                    </a:schemeClr>
                  </a:gs>
                  <a:gs pos="45000">
                    <a:schemeClr val="accent3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0A1A379-A74C-4D52-9CE3-243714ADBF65}"/>
              </a:ext>
            </a:extLst>
          </p:cNvPr>
          <p:cNvGrpSpPr/>
          <p:nvPr/>
        </p:nvGrpSpPr>
        <p:grpSpPr>
          <a:xfrm>
            <a:off x="939800" y="1651001"/>
            <a:ext cx="3216120" cy="1215304"/>
            <a:chOff x="7188200" y="660401"/>
            <a:chExt cx="3035404" cy="1215304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2A359528-E520-41B0-82BB-70BF08B644B1}"/>
                </a:ext>
              </a:extLst>
            </p:cNvPr>
            <p:cNvSpPr/>
            <p:nvPr/>
          </p:nvSpPr>
          <p:spPr>
            <a:xfrm>
              <a:off x="7188200" y="660401"/>
              <a:ext cx="2669471" cy="1172330"/>
            </a:xfrm>
            <a:prstGeom prst="roundRect">
              <a:avLst>
                <a:gd name="adj" fmla="val 12714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876300" dist="673100" dir="8100000" sx="95000" sy="95000" algn="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C6C1739-84BB-40C2-BA2B-FA8007DEB04A}"/>
                </a:ext>
              </a:extLst>
            </p:cNvPr>
            <p:cNvSpPr txBox="1"/>
            <p:nvPr/>
          </p:nvSpPr>
          <p:spPr>
            <a:xfrm>
              <a:off x="7210255" y="675376"/>
              <a:ext cx="3013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  <a:latin typeface="+mj-lt"/>
                  <a:cs typeface="Poppins" panose="00000500000000000000" pitchFamily="2" charset="0"/>
                </a:rPr>
                <a:t>C, C++</a:t>
              </a:r>
            </a:p>
            <a:p>
              <a:r>
                <a:rPr lang="en-US" sz="2400">
                  <a:solidFill>
                    <a:schemeClr val="accent4"/>
                  </a:solidFill>
                  <a:latin typeface="+mj-lt"/>
                  <a:cs typeface="Poppins" panose="00000500000000000000" pitchFamily="2" charset="0"/>
                </a:rPr>
                <a:t>Python, </a:t>
              </a:r>
              <a:r>
                <a:rPr lang="en-US" altLang="zh-CN" sz="2400">
                  <a:solidFill>
                    <a:schemeClr val="accent4"/>
                  </a:solidFill>
                  <a:latin typeface="+mj-lt"/>
                  <a:cs typeface="Poppins" panose="00000500000000000000" pitchFamily="2" charset="0"/>
                </a:rPr>
                <a:t>JavaScript</a:t>
              </a:r>
            </a:p>
            <a:p>
              <a:r>
                <a:rPr lang="en-US" altLang="zh-CN" sz="2400">
                  <a:solidFill>
                    <a:schemeClr val="accent4"/>
                  </a:solidFill>
                  <a:latin typeface="+mj-lt"/>
                  <a:cs typeface="Poppins" panose="00000500000000000000" pitchFamily="2" charset="0"/>
                </a:rPr>
                <a:t>Java, C#</a:t>
              </a:r>
              <a:endParaRPr lang="en-US" sz="2400">
                <a:solidFill>
                  <a:schemeClr val="accent4"/>
                </a:solidFill>
                <a:latin typeface="+mj-lt"/>
                <a:cs typeface="Poppins" panose="00000500000000000000" pitchFamily="2" charset="0"/>
              </a:endParaRPr>
            </a:p>
          </p:txBody>
        </p:sp>
      </p:grp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C409230D-958E-4E57-AEDC-870B88641E74}"/>
              </a:ext>
            </a:extLst>
          </p:cNvPr>
          <p:cNvCxnSpPr>
            <a:cxnSpLocks/>
            <a:stCxn id="93" idx="0"/>
          </p:cNvCxnSpPr>
          <p:nvPr/>
        </p:nvCxnSpPr>
        <p:spPr>
          <a:xfrm rot="5400000" flipH="1" flipV="1">
            <a:off x="4585660" y="3699151"/>
            <a:ext cx="593726" cy="2167975"/>
          </a:xfrm>
          <a:prstGeom prst="bentConnector2">
            <a:avLst/>
          </a:prstGeom>
          <a:ln w="25400" cap="rnd" cmpd="sng">
            <a:solidFill>
              <a:schemeClr val="bg1">
                <a:lumMod val="75000"/>
              </a:schemeClr>
            </a:solidFill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3C81218-2A96-4822-96FC-23D4AD8A7959}"/>
              </a:ext>
            </a:extLst>
          </p:cNvPr>
          <p:cNvGrpSpPr/>
          <p:nvPr/>
        </p:nvGrpSpPr>
        <p:grpSpPr>
          <a:xfrm>
            <a:off x="2463800" y="5080001"/>
            <a:ext cx="2669471" cy="1172330"/>
            <a:chOff x="7188200" y="660401"/>
            <a:chExt cx="2669471" cy="1172330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75D87B1D-110C-45A7-BF30-CCFF02DEB04E}"/>
                </a:ext>
              </a:extLst>
            </p:cNvPr>
            <p:cNvSpPr/>
            <p:nvPr/>
          </p:nvSpPr>
          <p:spPr>
            <a:xfrm>
              <a:off x="7188200" y="660401"/>
              <a:ext cx="2669471" cy="1172330"/>
            </a:xfrm>
            <a:prstGeom prst="roundRect">
              <a:avLst>
                <a:gd name="adj" fmla="val 12714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876300" dist="673100" dir="8100000" sx="95000" sy="95000" algn="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6DA221C-E0A3-4DD2-A698-5CF68DBA34ED}"/>
                </a:ext>
              </a:extLst>
            </p:cNvPr>
            <p:cNvSpPr txBox="1"/>
            <p:nvPr/>
          </p:nvSpPr>
          <p:spPr>
            <a:xfrm>
              <a:off x="7336927" y="848139"/>
              <a:ext cx="23848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3"/>
                  </a:solidFill>
                  <a:latin typeface="+mj-lt"/>
                  <a:cs typeface="Poppins" panose="00000500000000000000" pitchFamily="2" charset="0"/>
                </a:rPr>
                <a:t>Love drawing</a:t>
              </a:r>
            </a:p>
            <a:p>
              <a:r>
                <a:rPr lang="en-US" sz="2400">
                  <a:solidFill>
                    <a:schemeClr val="accent3"/>
                  </a:solidFill>
                  <a:latin typeface="+mj-lt"/>
                  <a:cs typeface="Poppins" panose="00000500000000000000" pitchFamily="2" charset="0"/>
                </a:rPr>
                <a:t>Love designing</a:t>
              </a:r>
            </a:p>
          </p:txBody>
        </p:sp>
      </p:grp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75BC40A-569B-4FF3-85D8-E4DFB0D5BE36}"/>
              </a:ext>
            </a:extLst>
          </p:cNvPr>
          <p:cNvCxnSpPr>
            <a:stCxn id="98" idx="2"/>
          </p:cNvCxnSpPr>
          <p:nvPr/>
        </p:nvCxnSpPr>
        <p:spPr>
          <a:xfrm rot="16200000" flipH="1">
            <a:off x="3122066" y="2055265"/>
            <a:ext cx="402468" cy="1938599"/>
          </a:xfrm>
          <a:prstGeom prst="bentConnector2">
            <a:avLst/>
          </a:prstGeom>
          <a:ln w="25400" cap="rnd" cmpd="sng"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BFFB66F4-896F-4C56-B3B4-95668BC8985C}"/>
              </a:ext>
            </a:extLst>
          </p:cNvPr>
          <p:cNvCxnSpPr>
            <a:cxnSpLocks/>
            <a:stCxn id="85" idx="2"/>
          </p:cNvCxnSpPr>
          <p:nvPr/>
        </p:nvCxnSpPr>
        <p:spPr>
          <a:xfrm rot="5400000">
            <a:off x="7172714" y="698871"/>
            <a:ext cx="319920" cy="2587640"/>
          </a:xfrm>
          <a:prstGeom prst="bentConnector2">
            <a:avLst/>
          </a:prstGeom>
          <a:ln w="25400" cap="rnd" cmpd="sng">
            <a:solidFill>
              <a:schemeClr val="bg1">
                <a:lumMod val="75000"/>
              </a:schemeClr>
            </a:solidFill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223637B-2B20-4EEC-993C-8E284DF8864A}"/>
              </a:ext>
            </a:extLst>
          </p:cNvPr>
          <p:cNvGrpSpPr/>
          <p:nvPr/>
        </p:nvGrpSpPr>
        <p:grpSpPr>
          <a:xfrm>
            <a:off x="7137400" y="660401"/>
            <a:ext cx="3270882" cy="1214429"/>
            <a:chOff x="7188200" y="660401"/>
            <a:chExt cx="2931825" cy="1214429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85B60A96-A34F-429D-8A5C-8AD6D752C490}"/>
                </a:ext>
              </a:extLst>
            </p:cNvPr>
            <p:cNvSpPr/>
            <p:nvPr/>
          </p:nvSpPr>
          <p:spPr>
            <a:xfrm>
              <a:off x="7188200" y="660401"/>
              <a:ext cx="2669471" cy="1172330"/>
            </a:xfrm>
            <a:prstGeom prst="roundRect">
              <a:avLst>
                <a:gd name="adj" fmla="val 12714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876300" dist="673100" dir="8100000" sx="95000" sy="95000" algn="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1164C7-19B7-4D38-A050-F60A4BD8A2DF}"/>
                </a:ext>
              </a:extLst>
            </p:cNvPr>
            <p:cNvSpPr txBox="1"/>
            <p:nvPr/>
          </p:nvSpPr>
          <p:spPr>
            <a:xfrm>
              <a:off x="7227961" y="674501"/>
              <a:ext cx="28920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1"/>
                  </a:solidFill>
                  <a:latin typeface="+mj-lt"/>
                  <a:cs typeface="Poppins" panose="00000500000000000000" pitchFamily="2" charset="0"/>
                </a:rPr>
                <a:t>Data Structure</a:t>
              </a:r>
            </a:p>
            <a:p>
              <a:r>
                <a:rPr lang="en-US" sz="2400">
                  <a:solidFill>
                    <a:schemeClr val="accent1"/>
                  </a:solidFill>
                  <a:latin typeface="+mj-lt"/>
                  <a:cs typeface="Poppins" panose="00000500000000000000" pitchFamily="2" charset="0"/>
                </a:rPr>
                <a:t>Algorithm</a:t>
              </a:r>
            </a:p>
            <a:p>
              <a:r>
                <a:rPr lang="en-US" sz="2400">
                  <a:solidFill>
                    <a:schemeClr val="accent1"/>
                  </a:solidFill>
                  <a:latin typeface="+mj-lt"/>
                  <a:cs typeface="Poppins" panose="00000500000000000000" pitchFamily="2" charset="0"/>
                </a:rPr>
                <a:t>Operating Systems</a:t>
              </a:r>
            </a:p>
          </p:txBody>
        </p:sp>
      </p:grp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CA6073D0-56A3-4F6A-8207-58EDE7E1F780}"/>
              </a:ext>
            </a:extLst>
          </p:cNvPr>
          <p:cNvCxnSpPr>
            <a:cxnSpLocks/>
            <a:stCxn id="88" idx="0"/>
          </p:cNvCxnSpPr>
          <p:nvPr/>
        </p:nvCxnSpPr>
        <p:spPr>
          <a:xfrm rot="16200000" flipV="1">
            <a:off x="8496676" y="2571387"/>
            <a:ext cx="860423" cy="2175602"/>
          </a:xfrm>
          <a:prstGeom prst="bentConnector2">
            <a:avLst/>
          </a:prstGeom>
          <a:ln w="25400" cap="rnd" cmpd="sng">
            <a:solidFill>
              <a:schemeClr val="bg1">
                <a:lumMod val="75000"/>
              </a:schemeClr>
            </a:solidFill>
            <a:prstDash val="sysDot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A47007C-949B-4DE8-92E2-B0C4BAB71E58}"/>
              </a:ext>
            </a:extLst>
          </p:cNvPr>
          <p:cNvGrpSpPr/>
          <p:nvPr/>
        </p:nvGrpSpPr>
        <p:grpSpPr>
          <a:xfrm>
            <a:off x="8404934" y="4089399"/>
            <a:ext cx="3219507" cy="1685029"/>
            <a:chOff x="7058734" y="660400"/>
            <a:chExt cx="3299112" cy="1685028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D5406756-F8A9-4307-8D29-8385CAA62459}"/>
                </a:ext>
              </a:extLst>
            </p:cNvPr>
            <p:cNvSpPr/>
            <p:nvPr/>
          </p:nvSpPr>
          <p:spPr>
            <a:xfrm>
              <a:off x="7058734" y="660400"/>
              <a:ext cx="3299112" cy="1685028"/>
            </a:xfrm>
            <a:prstGeom prst="roundRect">
              <a:avLst>
                <a:gd name="adj" fmla="val 12714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876300" dist="673100" dir="8100000" sx="95000" sy="95000" algn="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7FA9221-B092-499F-A0FE-F341B1D90E45}"/>
                </a:ext>
              </a:extLst>
            </p:cNvPr>
            <p:cNvSpPr txBox="1"/>
            <p:nvPr/>
          </p:nvSpPr>
          <p:spPr>
            <a:xfrm>
              <a:off x="7153483" y="678564"/>
              <a:ext cx="3204363" cy="165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+mj-lt"/>
                  <a:cs typeface="Poppins" panose="00000500000000000000" pitchFamily="2" charset="0"/>
                </a:rPr>
                <a:t>Passionate</a:t>
              </a:r>
            </a:p>
            <a:p>
              <a:r>
                <a:rPr lang="en-US" sz="2400">
                  <a:solidFill>
                    <a:schemeClr val="accent2"/>
                  </a:solidFill>
                  <a:latin typeface="+mj-lt"/>
                  <a:cs typeface="Poppins" panose="00000500000000000000" pitchFamily="2" charset="0"/>
                </a:rPr>
                <a:t>Good at teamwork</a:t>
              </a:r>
            </a:p>
            <a:p>
              <a:r>
                <a:rPr lang="en-US" sz="2400">
                  <a:solidFill>
                    <a:schemeClr val="accent2"/>
                  </a:solidFill>
                  <a:latin typeface="+mj-lt"/>
                  <a:cs typeface="Poppins" panose="00000500000000000000" pitchFamily="2" charset="0"/>
                </a:rPr>
                <a:t>Hard-working</a:t>
              </a:r>
            </a:p>
            <a:p>
              <a:r>
                <a:rPr lang="en-US" sz="2400">
                  <a:solidFill>
                    <a:schemeClr val="accent2"/>
                  </a:solidFill>
                  <a:latin typeface="+mj-lt"/>
                  <a:cs typeface="Poppins" panose="00000500000000000000" pitchFamily="2" charset="0"/>
                </a:rPr>
                <a:t>Self-study ability</a:t>
              </a:r>
            </a:p>
            <a:p>
              <a:endParaRPr lang="en-US" sz="2400">
                <a:solidFill>
                  <a:schemeClr val="accent2"/>
                </a:solidFill>
                <a:latin typeface="+mj-lt"/>
                <a:cs typeface="Poppins" panose="00000500000000000000" pitchFamily="2" charset="0"/>
              </a:endParaRPr>
            </a:p>
          </p:txBody>
        </p:sp>
      </p:grpSp>
      <p:sp>
        <p:nvSpPr>
          <p:cNvPr id="108" name="TextBox 72">
            <a:extLst>
              <a:ext uri="{FF2B5EF4-FFF2-40B4-BE49-F238E27FC236}">
                <a16:creationId xmlns:a16="http://schemas.microsoft.com/office/drawing/2014/main" id="{D2DCB6B2-12CF-7647-9CC1-7246F48B3151}"/>
              </a:ext>
            </a:extLst>
          </p:cNvPr>
          <p:cNvSpPr txBox="1"/>
          <p:nvPr/>
        </p:nvSpPr>
        <p:spPr>
          <a:xfrm>
            <a:off x="1616081" y="213224"/>
            <a:ext cx="539471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7200">
                <a:solidFill>
                  <a:srgbClr val="1C1929"/>
                </a:solidFill>
                <a:latin typeface="+mj-lt"/>
                <a:cs typeface="Poppins" panose="00000500000000000000" pitchFamily="2" charset="0"/>
              </a:rPr>
              <a:t>My strength</a:t>
            </a:r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31FF889B-0F63-0677-B39F-700689AA2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8" y="3750690"/>
            <a:ext cx="2539513" cy="2539513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BC50A48E-6F8A-5B93-2200-349E89BAA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30" y="1773713"/>
            <a:ext cx="2424389" cy="323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6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2.70833E-6 0.39005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9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3.7037E-6 L -2.70833E-6 0.39005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3.7037E-6 L -2.70833E-6 0.39005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14000" decel="8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3.7037E-6 L -2.70833E-6 0.39005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14000" decel="8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3.7037E-6 L -2.70833E-6 0.39005 " pathEditMode="relative" rAng="0" ptsTypes="AA">
                                      <p:cBhvr>
                                        <p:cTn id="29" dur="125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ccel="41000" decel="59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ccel="41000" decel="59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10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3.95833E-6 0.39259 " pathEditMode="relative" rAng="0" ptsTypes="AA">
                                      <p:cBhvr>
                                        <p:cTn id="56" dur="1250" spd="-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6BFFA35C-7EAC-4635-910B-86C90B10ADDF}"/>
              </a:ext>
            </a:extLst>
          </p:cNvPr>
          <p:cNvGrpSpPr/>
          <p:nvPr/>
        </p:nvGrpSpPr>
        <p:grpSpPr>
          <a:xfrm>
            <a:off x="3524116" y="4631770"/>
            <a:ext cx="6210636" cy="4901980"/>
            <a:chOff x="6907176" y="-350952"/>
            <a:chExt cx="6210636" cy="490198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22CF2E5-BF7D-4866-A06B-D8E2EC439165}"/>
                </a:ext>
              </a:extLst>
            </p:cNvPr>
            <p:cNvSpPr/>
            <p:nvPr/>
          </p:nvSpPr>
          <p:spPr>
            <a:xfrm rot="19394875">
              <a:off x="8098958" y="63016"/>
              <a:ext cx="5018854" cy="4488012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D40C486-61C2-4CAB-BDEF-EEEEC5DE2440}"/>
                </a:ext>
              </a:extLst>
            </p:cNvPr>
            <p:cNvSpPr/>
            <p:nvPr/>
          </p:nvSpPr>
          <p:spPr>
            <a:xfrm rot="19394875">
              <a:off x="6907176" y="-350952"/>
              <a:ext cx="4774293" cy="42630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8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2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73887C-FA6A-40A1-AB20-880FAD705C1C}"/>
              </a:ext>
            </a:extLst>
          </p:cNvPr>
          <p:cNvGrpSpPr/>
          <p:nvPr/>
        </p:nvGrpSpPr>
        <p:grpSpPr>
          <a:xfrm>
            <a:off x="3427437" y="-872671"/>
            <a:ext cx="5197422" cy="5650111"/>
            <a:chOff x="567944" y="-3479282"/>
            <a:chExt cx="7393080" cy="803700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A37235A-83B0-4E51-A4C1-75A2850B7DB9}"/>
                </a:ext>
              </a:extLst>
            </p:cNvPr>
            <p:cNvSpPr/>
            <p:nvPr/>
          </p:nvSpPr>
          <p:spPr>
            <a:xfrm rot="19394875">
              <a:off x="567944" y="-1826253"/>
              <a:ext cx="7139075" cy="6383978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1C1BB7-5B56-4AAE-B194-7BC08F438F48}"/>
                </a:ext>
              </a:extLst>
            </p:cNvPr>
            <p:cNvSpPr/>
            <p:nvPr/>
          </p:nvSpPr>
          <p:spPr>
            <a:xfrm rot="3255162">
              <a:off x="1115678" y="-3841199"/>
              <a:ext cx="6483429" cy="720726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85151" y="2125998"/>
            <a:ext cx="4245736" cy="1946443"/>
            <a:chOff x="3732504" y="1654227"/>
            <a:chExt cx="2506371" cy="254402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1E5066B-E563-42C9-B526-4A19810CDF16}"/>
                </a:ext>
              </a:extLst>
            </p:cNvPr>
            <p:cNvGrpSpPr/>
            <p:nvPr/>
          </p:nvGrpSpPr>
          <p:grpSpPr>
            <a:xfrm>
              <a:off x="3737617" y="1654227"/>
              <a:ext cx="2501258" cy="2544029"/>
              <a:chOff x="1013805" y="3313879"/>
              <a:chExt cx="2512219" cy="738511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A3F36AA-EE33-4A2D-AE58-A1500AF1124E}"/>
                  </a:ext>
                </a:extLst>
              </p:cNvPr>
              <p:cNvSpPr/>
              <p:nvPr/>
            </p:nvSpPr>
            <p:spPr>
              <a:xfrm>
                <a:off x="1014269" y="3315628"/>
                <a:ext cx="2511291" cy="735012"/>
              </a:xfrm>
              <a:prstGeom prst="roundRect">
                <a:avLst>
                  <a:gd name="adj" fmla="val 17239"/>
                </a:avLst>
              </a:prstGeom>
              <a:gradFill flip="none" rotWithShape="1"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51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4E2DFC6-747C-42FE-B436-30B3DA761961}"/>
                  </a:ext>
                </a:extLst>
              </p:cNvPr>
              <p:cNvSpPr/>
              <p:nvPr/>
            </p:nvSpPr>
            <p:spPr>
              <a:xfrm>
                <a:off x="1013805" y="3313879"/>
                <a:ext cx="2512219" cy="738511"/>
              </a:xfrm>
              <a:prstGeom prst="roundRect">
                <a:avLst>
                  <a:gd name="adj" fmla="val 17239"/>
                </a:avLst>
              </a:prstGeom>
              <a:gradFill flip="none" rotWithShape="1">
                <a:gsLst>
                  <a:gs pos="34000">
                    <a:schemeClr val="accent2">
                      <a:alpha val="0"/>
                    </a:schemeClr>
                  </a:gs>
                  <a:gs pos="0">
                    <a:schemeClr val="accent1">
                      <a:lumMod val="40000"/>
                      <a:lumOff val="60000"/>
                    </a:schemeClr>
                  </a:gs>
                </a:gsLst>
                <a:lin ang="51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100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FE407E6-0320-4869-AE4F-F95D563A402D}"/>
                  </a:ext>
                </a:extLst>
              </p:cNvPr>
              <p:cNvSpPr/>
              <p:nvPr/>
            </p:nvSpPr>
            <p:spPr>
              <a:xfrm>
                <a:off x="1093761" y="3348511"/>
                <a:ext cx="2298868" cy="654614"/>
              </a:xfrm>
              <a:prstGeom prst="roundRect">
                <a:avLst>
                  <a:gd name="adj" fmla="val 18080"/>
                </a:avLst>
              </a:prstGeom>
              <a:gradFill>
                <a:gsLst>
                  <a:gs pos="100000">
                    <a:schemeClr val="accent2"/>
                  </a:gs>
                  <a:gs pos="0">
                    <a:schemeClr val="accent1">
                      <a:lumMod val="97000"/>
                      <a:lumOff val="3000"/>
                    </a:schemeClr>
                  </a:gs>
                </a:gsLst>
                <a:lin ang="48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228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7DE182-5069-4325-AA24-106AF677D239}"/>
                </a:ext>
              </a:extLst>
            </p:cNvPr>
            <p:cNvSpPr txBox="1"/>
            <p:nvPr/>
          </p:nvSpPr>
          <p:spPr>
            <a:xfrm>
              <a:off x="3732504" y="1907459"/>
              <a:ext cx="2489525" cy="2086725"/>
            </a:xfrm>
            <a:prstGeom prst="rect">
              <a:avLst/>
            </a:prstGeom>
            <a:noFill/>
            <a:effectLst>
              <a:outerShdw blurRad="304800" dist="165100" dir="2040000" algn="t" rotWithShape="0">
                <a:prstClr val="black">
                  <a:alpha val="14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3800">
                  <a:ln w="25400">
                    <a:noFill/>
                  </a:ln>
                  <a:solidFill>
                    <a:schemeClr val="bg1"/>
                  </a:solidFill>
                  <a:latin typeface="+mj-lt"/>
                  <a:ea typeface="Roboto Black" panose="02000000000000000000" pitchFamily="2" charset="0"/>
                  <a:cs typeface="Rubik Medium" panose="00000600000000000000" pitchFamily="2" charset="-79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4800"/>
                <a:t>Good at programming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6E50A1-A05D-420A-8B1A-220DFA3ABCEA}"/>
              </a:ext>
            </a:extLst>
          </p:cNvPr>
          <p:cNvGrpSpPr/>
          <p:nvPr/>
        </p:nvGrpSpPr>
        <p:grpSpPr>
          <a:xfrm>
            <a:off x="9099330" y="5365638"/>
            <a:ext cx="2525531" cy="1246227"/>
            <a:chOff x="4722300" y="4100096"/>
            <a:chExt cx="2718112" cy="188304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D0BBB03-5C32-4532-9ADB-144B59824039}"/>
                </a:ext>
              </a:extLst>
            </p:cNvPr>
            <p:cNvSpPr/>
            <p:nvPr/>
          </p:nvSpPr>
          <p:spPr>
            <a:xfrm>
              <a:off x="5133543" y="4100096"/>
              <a:ext cx="1895627" cy="1883041"/>
            </a:xfrm>
            <a:prstGeom prst="roundRect">
              <a:avLst>
                <a:gd name="adj" fmla="val 12714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876300" dist="673100" dir="8100000" sx="95000" sy="95000" algn="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5F73F5-E0FD-4AA4-AFDF-D4B641A4AC04}"/>
                </a:ext>
              </a:extLst>
            </p:cNvPr>
            <p:cNvSpPr txBox="1"/>
            <p:nvPr/>
          </p:nvSpPr>
          <p:spPr>
            <a:xfrm>
              <a:off x="4722300" y="4264599"/>
              <a:ext cx="2718112" cy="1627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1C1929"/>
                  </a:solidFill>
                  <a:latin typeface="+mj-lt"/>
                </a:rPr>
                <a:t>Process </a:t>
              </a:r>
            </a:p>
            <a:p>
              <a:pPr algn="ctr"/>
              <a:r>
                <a:rPr lang="en-US" sz="3200">
                  <a:solidFill>
                    <a:srgbClr val="1C1929"/>
                  </a:solidFill>
                  <a:latin typeface="+mj-lt"/>
                </a:rPr>
                <a:t>focus</a:t>
              </a:r>
              <a:endParaRPr lang="en-ID" sz="3200">
                <a:solidFill>
                  <a:srgbClr val="1C1929"/>
                </a:solidFill>
                <a:latin typeface="+mj-lt"/>
              </a:endParaRPr>
            </a:p>
          </p:txBody>
        </p:sp>
      </p:grpSp>
      <p:sp>
        <p:nvSpPr>
          <p:cNvPr id="22" name="Arc 21">
            <a:extLst>
              <a:ext uri="{FF2B5EF4-FFF2-40B4-BE49-F238E27FC236}">
                <a16:creationId xmlns:a16="http://schemas.microsoft.com/office/drawing/2014/main" id="{BD5582CD-F9A5-455F-9ADF-A130E17FED95}"/>
              </a:ext>
            </a:extLst>
          </p:cNvPr>
          <p:cNvSpPr/>
          <p:nvPr/>
        </p:nvSpPr>
        <p:spPr>
          <a:xfrm rot="10800000">
            <a:off x="3296450" y="3664130"/>
            <a:ext cx="1146229" cy="1146229"/>
          </a:xfrm>
          <a:prstGeom prst="arc">
            <a:avLst>
              <a:gd name="adj1" fmla="val 11014580"/>
              <a:gd name="adj2" fmla="val 17677035"/>
            </a:avLst>
          </a:prstGeom>
          <a:ln w="12700" cap="rnd" cmpd="dbl">
            <a:solidFill>
              <a:schemeClr val="bg1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E187877-7298-4ACD-9763-AA6BBB77AD50}"/>
              </a:ext>
            </a:extLst>
          </p:cNvPr>
          <p:cNvGrpSpPr/>
          <p:nvPr/>
        </p:nvGrpSpPr>
        <p:grpSpPr>
          <a:xfrm>
            <a:off x="404048" y="1825750"/>
            <a:ext cx="2143580" cy="2418712"/>
            <a:chOff x="5133542" y="4100096"/>
            <a:chExt cx="1895628" cy="273559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2603BF9-F567-4BDD-BE32-774947DFC556}"/>
                </a:ext>
              </a:extLst>
            </p:cNvPr>
            <p:cNvSpPr/>
            <p:nvPr/>
          </p:nvSpPr>
          <p:spPr>
            <a:xfrm>
              <a:off x="5133543" y="4100096"/>
              <a:ext cx="1895627" cy="1883041"/>
            </a:xfrm>
            <a:prstGeom prst="roundRect">
              <a:avLst>
                <a:gd name="adj" fmla="val 12714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876300" dist="673100" dir="8100000" sx="95000" sy="95000" algn="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0897CC-7E61-4AF5-A4D0-88F1BBF217F4}"/>
                </a:ext>
              </a:extLst>
            </p:cNvPr>
            <p:cNvSpPr txBox="1"/>
            <p:nvPr/>
          </p:nvSpPr>
          <p:spPr>
            <a:xfrm>
              <a:off x="5133542" y="4486161"/>
              <a:ext cx="1846023" cy="2349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1C1929"/>
                  </a:solidFill>
                  <a:latin typeface="+mj-lt"/>
                </a:rPr>
                <a:t>Eager to </a:t>
              </a:r>
            </a:p>
            <a:p>
              <a:pPr algn="ctr"/>
              <a:r>
                <a:rPr lang="en-US" sz="4000">
                  <a:solidFill>
                    <a:srgbClr val="1C1929"/>
                  </a:solidFill>
                  <a:latin typeface="+mj-lt"/>
                </a:rPr>
                <a:t>learn</a:t>
              </a:r>
              <a:endParaRPr lang="en-ID" sz="4000">
                <a:solidFill>
                  <a:srgbClr val="1C1929"/>
                </a:solidFill>
                <a:latin typeface="+mj-lt"/>
              </a:endParaRPr>
            </a:p>
          </p:txBody>
        </p:sp>
      </p:grpSp>
      <p:sp>
        <p:nvSpPr>
          <p:cNvPr id="27" name="Arc 26">
            <a:extLst>
              <a:ext uri="{FF2B5EF4-FFF2-40B4-BE49-F238E27FC236}">
                <a16:creationId xmlns:a16="http://schemas.microsoft.com/office/drawing/2014/main" id="{7009CE3B-E207-41CD-860A-573250DE3E42}"/>
              </a:ext>
            </a:extLst>
          </p:cNvPr>
          <p:cNvSpPr/>
          <p:nvPr/>
        </p:nvSpPr>
        <p:spPr>
          <a:xfrm rot="11250921" flipV="1">
            <a:off x="1564988" y="2050153"/>
            <a:ext cx="1958373" cy="1958373"/>
          </a:xfrm>
          <a:prstGeom prst="arc">
            <a:avLst>
              <a:gd name="adj1" fmla="val 13793990"/>
              <a:gd name="adj2" fmla="val 16055642"/>
            </a:avLst>
          </a:prstGeom>
          <a:ln w="12700" cap="rnd" cmpd="dbl">
            <a:solidFill>
              <a:schemeClr val="accent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5DC9E2-0624-4B4C-ACFA-2075BC08B999}"/>
              </a:ext>
            </a:extLst>
          </p:cNvPr>
          <p:cNvGrpSpPr/>
          <p:nvPr/>
        </p:nvGrpSpPr>
        <p:grpSpPr>
          <a:xfrm>
            <a:off x="9384992" y="2073079"/>
            <a:ext cx="2339216" cy="1554012"/>
            <a:chOff x="4617746" y="4100096"/>
            <a:chExt cx="2987114" cy="188304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3190BAC-9732-46DE-8278-77AF1A856AAB}"/>
                </a:ext>
              </a:extLst>
            </p:cNvPr>
            <p:cNvSpPr/>
            <p:nvPr/>
          </p:nvSpPr>
          <p:spPr>
            <a:xfrm>
              <a:off x="5133543" y="4100096"/>
              <a:ext cx="1895627" cy="1883041"/>
            </a:xfrm>
            <a:prstGeom prst="roundRect">
              <a:avLst>
                <a:gd name="adj" fmla="val 12714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876300" dist="673100" dir="8100000" sx="95000" sy="95000" algn="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09437E-C883-45DE-999B-E167136AE821}"/>
                </a:ext>
              </a:extLst>
            </p:cNvPr>
            <p:cNvSpPr txBox="1"/>
            <p:nvPr/>
          </p:nvSpPr>
          <p:spPr>
            <a:xfrm>
              <a:off x="4617746" y="4234660"/>
              <a:ext cx="2987114" cy="1603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1C1929"/>
                  </a:solidFill>
                  <a:latin typeface="+mj-lt"/>
                </a:rPr>
                <a:t>Easy-going</a:t>
              </a:r>
              <a:endParaRPr lang="en-ID" sz="4000">
                <a:solidFill>
                  <a:srgbClr val="1C1929"/>
                </a:solidFill>
                <a:latin typeface="+mj-lt"/>
              </a:endParaRPr>
            </a:p>
          </p:txBody>
        </p:sp>
      </p:grpSp>
      <p:sp>
        <p:nvSpPr>
          <p:cNvPr id="32" name="Arc 31">
            <a:extLst>
              <a:ext uri="{FF2B5EF4-FFF2-40B4-BE49-F238E27FC236}">
                <a16:creationId xmlns:a16="http://schemas.microsoft.com/office/drawing/2014/main" id="{B6D7069A-FD8F-45BA-BB09-9DC559DF6AB1}"/>
              </a:ext>
            </a:extLst>
          </p:cNvPr>
          <p:cNvSpPr/>
          <p:nvPr/>
        </p:nvSpPr>
        <p:spPr>
          <a:xfrm rot="12546148" flipH="1" flipV="1">
            <a:off x="8240259" y="2516388"/>
            <a:ext cx="1958373" cy="1958373"/>
          </a:xfrm>
          <a:prstGeom prst="arc">
            <a:avLst>
              <a:gd name="adj1" fmla="val 9555203"/>
              <a:gd name="adj2" fmla="val 16055642"/>
            </a:avLst>
          </a:prstGeom>
          <a:ln w="12700" cap="rnd" cmpd="dbl">
            <a:solidFill>
              <a:schemeClr val="accent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1AF1E355-B927-4D5D-82BB-81B2F0E858C4}"/>
              </a:ext>
            </a:extLst>
          </p:cNvPr>
          <p:cNvSpPr/>
          <p:nvPr/>
        </p:nvSpPr>
        <p:spPr>
          <a:xfrm rot="10800000" flipH="1">
            <a:off x="8358250" y="4890912"/>
            <a:ext cx="1146229" cy="1146229"/>
          </a:xfrm>
          <a:prstGeom prst="arc">
            <a:avLst>
              <a:gd name="adj1" fmla="val 11014580"/>
              <a:gd name="adj2" fmla="val 17677035"/>
            </a:avLst>
          </a:prstGeom>
          <a:ln w="12700" cap="rnd" cmpd="dbl">
            <a:solidFill>
              <a:schemeClr val="bg1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4" name="Group 3"/>
          <p:cNvGrpSpPr/>
          <p:nvPr/>
        </p:nvGrpSpPr>
        <p:grpSpPr>
          <a:xfrm>
            <a:off x="1544144" y="4739607"/>
            <a:ext cx="1995915" cy="1215759"/>
            <a:chOff x="2035551" y="4214398"/>
            <a:chExt cx="1290738" cy="12157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A578F2-FB03-40E9-AB26-88B2AD9F9A93}"/>
                </a:ext>
              </a:extLst>
            </p:cNvPr>
            <p:cNvGrpSpPr/>
            <p:nvPr/>
          </p:nvGrpSpPr>
          <p:grpSpPr>
            <a:xfrm>
              <a:off x="2068527" y="4214398"/>
              <a:ext cx="1195319" cy="1215759"/>
              <a:chOff x="1613826" y="3375291"/>
              <a:chExt cx="726095" cy="73851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13BD269-06C1-49E7-A445-DFF7381DEC79}"/>
                  </a:ext>
                </a:extLst>
              </p:cNvPr>
              <p:cNvSpPr/>
              <p:nvPr/>
            </p:nvSpPr>
            <p:spPr>
              <a:xfrm>
                <a:off x="1613960" y="3377040"/>
                <a:ext cx="725827" cy="735012"/>
              </a:xfrm>
              <a:prstGeom prst="roundRect">
                <a:avLst>
                  <a:gd name="adj" fmla="val 17239"/>
                </a:avLst>
              </a:prstGeom>
              <a:gradFill flip="none" rotWithShape="1"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>
                      <a:lumMod val="40000"/>
                      <a:lumOff val="60000"/>
                    </a:schemeClr>
                  </a:gs>
                </a:gsLst>
                <a:lin ang="51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95D48C9-8936-4ED9-A33B-DBF2B89D18F9}"/>
                  </a:ext>
                </a:extLst>
              </p:cNvPr>
              <p:cNvSpPr/>
              <p:nvPr/>
            </p:nvSpPr>
            <p:spPr>
              <a:xfrm>
                <a:off x="1613826" y="3375291"/>
                <a:ext cx="726095" cy="738511"/>
              </a:xfrm>
              <a:prstGeom prst="roundRect">
                <a:avLst>
                  <a:gd name="adj" fmla="val 17239"/>
                </a:avLst>
              </a:prstGeom>
              <a:gradFill flip="none" rotWithShape="1">
                <a:gsLst>
                  <a:gs pos="34000">
                    <a:schemeClr val="accent6">
                      <a:lumMod val="20000"/>
                      <a:lumOff val="80000"/>
                      <a:alpha val="0"/>
                    </a:schemeClr>
                  </a:gs>
                  <a:gs pos="0">
                    <a:schemeClr val="accent5">
                      <a:lumMod val="20000"/>
                      <a:lumOff val="80000"/>
                    </a:schemeClr>
                  </a:gs>
                </a:gsLst>
                <a:lin ang="51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10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17B65FD3-E6C4-4A75-A6CF-D69A097672B5}"/>
                  </a:ext>
                </a:extLst>
              </p:cNvPr>
              <p:cNvSpPr/>
              <p:nvPr/>
            </p:nvSpPr>
            <p:spPr>
              <a:xfrm>
                <a:off x="1626558" y="3418269"/>
                <a:ext cx="700630" cy="652553"/>
              </a:xfrm>
              <a:prstGeom prst="roundRect">
                <a:avLst>
                  <a:gd name="adj" fmla="val 18080"/>
                </a:avLst>
              </a:prstGeom>
              <a:gradFill>
                <a:gsLst>
                  <a:gs pos="100000">
                    <a:schemeClr val="accent5">
                      <a:lumMod val="75000"/>
                    </a:schemeClr>
                  </a:gs>
                  <a:gs pos="0">
                    <a:schemeClr val="accent5">
                      <a:lumMod val="40000"/>
                      <a:lumOff val="60000"/>
                    </a:schemeClr>
                  </a:gs>
                </a:gsLst>
                <a:lin ang="48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83D8C3-875A-4B8C-AFC5-F16502C80E74}"/>
                </a:ext>
              </a:extLst>
            </p:cNvPr>
            <p:cNvSpPr txBox="1"/>
            <p:nvPr/>
          </p:nvSpPr>
          <p:spPr>
            <a:xfrm>
              <a:off x="2035551" y="4523812"/>
              <a:ext cx="1290738" cy="590931"/>
            </a:xfrm>
            <a:prstGeom prst="rect">
              <a:avLst/>
            </a:prstGeom>
            <a:noFill/>
            <a:effectLst>
              <a:outerShdw blurRad="304800" dist="165100" dir="2040000" algn="t" rotWithShape="0">
                <a:prstClr val="black">
                  <a:alpha val="14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defRPr sz="4800">
                  <a:ln w="25400">
                    <a:noFill/>
                  </a:ln>
                  <a:solidFill>
                    <a:schemeClr val="bg1"/>
                  </a:solidFill>
                  <a:latin typeface="+mj-lt"/>
                  <a:ea typeface="Roboto Black" panose="02000000000000000000" pitchFamily="2" charset="0"/>
                  <a:cs typeface="Rubik Medium" panose="00000600000000000000" pitchFamily="2" charset="-79"/>
                </a:defRPr>
              </a:lvl1pPr>
            </a:lstStyle>
            <a:p>
              <a:r>
                <a:rPr lang="en-US" sz="3600"/>
                <a:t>Creative</a:t>
              </a:r>
              <a:endParaRPr lang="en-ID" sz="36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364846" y="3513951"/>
            <a:ext cx="2059880" cy="1871636"/>
            <a:chOff x="7371064" y="3160693"/>
            <a:chExt cx="1868186" cy="18716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1EC92F-DEDF-417B-A563-6F83588B8BFE}"/>
                </a:ext>
              </a:extLst>
            </p:cNvPr>
            <p:cNvGrpSpPr/>
            <p:nvPr/>
          </p:nvGrpSpPr>
          <p:grpSpPr>
            <a:xfrm>
              <a:off x="7400925" y="3160693"/>
              <a:ext cx="1772428" cy="1802737"/>
              <a:chOff x="1614656" y="3388757"/>
              <a:chExt cx="726095" cy="738511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05AF210-D270-44ED-BE7B-75BCDA3D2153}"/>
                  </a:ext>
                </a:extLst>
              </p:cNvPr>
              <p:cNvSpPr/>
              <p:nvPr/>
            </p:nvSpPr>
            <p:spPr>
              <a:xfrm>
                <a:off x="1614790" y="3390507"/>
                <a:ext cx="725827" cy="735012"/>
              </a:xfrm>
              <a:prstGeom prst="roundRect">
                <a:avLst>
                  <a:gd name="adj" fmla="val 17239"/>
                </a:avLst>
              </a:prstGeom>
              <a:gradFill flip="none" rotWithShape="1">
                <a:gsLst>
                  <a:gs pos="100000">
                    <a:schemeClr val="accent6"/>
                  </a:gs>
                  <a:gs pos="0">
                    <a:schemeClr val="accent4"/>
                  </a:gs>
                </a:gsLst>
                <a:lin ang="51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D5EC95A-C0AB-48BD-978E-F99821D2D1B8}"/>
                  </a:ext>
                </a:extLst>
              </p:cNvPr>
              <p:cNvSpPr/>
              <p:nvPr/>
            </p:nvSpPr>
            <p:spPr>
              <a:xfrm>
                <a:off x="1614656" y="3388757"/>
                <a:ext cx="726095" cy="738511"/>
              </a:xfrm>
              <a:prstGeom prst="roundRect">
                <a:avLst>
                  <a:gd name="adj" fmla="val 17239"/>
                </a:avLst>
              </a:prstGeom>
              <a:gradFill flip="none" rotWithShape="1">
                <a:gsLst>
                  <a:gs pos="34000">
                    <a:schemeClr val="accent6">
                      <a:lumMod val="20000"/>
                      <a:lumOff val="80000"/>
                      <a:alpha val="0"/>
                    </a:schemeClr>
                  </a:gs>
                  <a:gs pos="0">
                    <a:schemeClr val="accent6">
                      <a:lumMod val="20000"/>
                      <a:lumOff val="80000"/>
                    </a:schemeClr>
                  </a:gs>
                </a:gsLst>
                <a:lin ang="51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100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C253AA5-D8E1-402E-8EA4-B07A37A9E7C0}"/>
                  </a:ext>
                </a:extLst>
              </p:cNvPr>
              <p:cNvSpPr/>
              <p:nvPr/>
            </p:nvSpPr>
            <p:spPr>
              <a:xfrm>
                <a:off x="1627388" y="3431737"/>
                <a:ext cx="700630" cy="652553"/>
              </a:xfrm>
              <a:prstGeom prst="roundRect">
                <a:avLst>
                  <a:gd name="adj" fmla="val 18080"/>
                </a:avLst>
              </a:prstGeom>
              <a:gradFill>
                <a:gsLst>
                  <a:gs pos="100000">
                    <a:schemeClr val="accent6">
                      <a:lumMod val="98000"/>
                    </a:schemeClr>
                  </a:gs>
                  <a:gs pos="0">
                    <a:schemeClr val="accent4"/>
                  </a:gs>
                </a:gsLst>
                <a:lin ang="4800000" scaled="0"/>
              </a:gradFill>
              <a:ln>
                <a:noFill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F79EC5B-995B-4D71-8B1F-6FE6046151E3}"/>
                </a:ext>
              </a:extLst>
            </p:cNvPr>
            <p:cNvSpPr txBox="1"/>
            <p:nvPr/>
          </p:nvSpPr>
          <p:spPr>
            <a:xfrm>
              <a:off x="7371064" y="3610401"/>
              <a:ext cx="1868186" cy="1421928"/>
            </a:xfrm>
            <a:prstGeom prst="rect">
              <a:avLst/>
            </a:prstGeom>
            <a:noFill/>
            <a:effectLst>
              <a:outerShdw blurRad="304800" dist="165100" dir="2040000" algn="t" rotWithShape="0">
                <a:prstClr val="black">
                  <a:alpha val="14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defRPr sz="4800">
                  <a:ln w="25400">
                    <a:noFill/>
                  </a:ln>
                  <a:solidFill>
                    <a:schemeClr val="bg1"/>
                  </a:solidFill>
                  <a:latin typeface="+mj-lt"/>
                  <a:ea typeface="Roboto Black" panose="02000000000000000000" pitchFamily="2" charset="0"/>
                  <a:cs typeface="Rubik Medium" panose="00000600000000000000" pitchFamily="2" charset="-79"/>
                </a:defRPr>
              </a:lvl1pPr>
            </a:lstStyle>
            <a:p>
              <a:r>
                <a:rPr lang="en-US" sz="3200"/>
                <a:t>Good teamwork</a:t>
              </a:r>
              <a:endParaRPr lang="en-ID" sz="32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3A3728-AE16-4F02-ADD1-65BFFB0D921E}"/>
              </a:ext>
            </a:extLst>
          </p:cNvPr>
          <p:cNvGrpSpPr/>
          <p:nvPr/>
        </p:nvGrpSpPr>
        <p:grpSpPr>
          <a:xfrm>
            <a:off x="5781658" y="607014"/>
            <a:ext cx="2345071" cy="775897"/>
            <a:chOff x="7375508" y="3658869"/>
            <a:chExt cx="2345071" cy="775897"/>
          </a:xfrm>
        </p:grpSpPr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C9EFBB50-25E3-4099-B370-37914D198FC4}"/>
                </a:ext>
              </a:extLst>
            </p:cNvPr>
            <p:cNvSpPr/>
            <p:nvPr/>
          </p:nvSpPr>
          <p:spPr>
            <a:xfrm rot="14528996">
              <a:off x="7418185" y="4019156"/>
              <a:ext cx="324533" cy="409887"/>
            </a:xfrm>
            <a:prstGeom prst="triangle">
              <a:avLst>
                <a:gd name="adj" fmla="val 28395"/>
              </a:avLst>
            </a:prstGeom>
            <a:gradFill flip="none" rotWithShape="1">
              <a:gsLst>
                <a:gs pos="0">
                  <a:schemeClr val="bg1"/>
                </a:gs>
                <a:gs pos="97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876300" dist="673100" dir="8100000" sx="95000" sy="95000" algn="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756B43C-0DBC-44B3-8163-429C58502169}"/>
                </a:ext>
              </a:extLst>
            </p:cNvPr>
            <p:cNvGrpSpPr/>
            <p:nvPr/>
          </p:nvGrpSpPr>
          <p:grpSpPr>
            <a:xfrm>
              <a:off x="7659174" y="3658869"/>
              <a:ext cx="2061405" cy="775897"/>
              <a:chOff x="7679494" y="3549649"/>
              <a:chExt cx="2061405" cy="775897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883804D-2BC2-45BB-A0C4-ABF6C73B60A9}"/>
                  </a:ext>
                </a:extLst>
              </p:cNvPr>
              <p:cNvSpPr/>
              <p:nvPr/>
            </p:nvSpPr>
            <p:spPr>
              <a:xfrm>
                <a:off x="7679494" y="3549649"/>
                <a:ext cx="2061405" cy="775897"/>
              </a:xfrm>
              <a:prstGeom prst="roundRect">
                <a:avLst>
                  <a:gd name="adj" fmla="val 12370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876300" dist="673100" dir="8100000" sx="95000" sy="95000" algn="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2BFB6D3-84DE-4592-82D1-4DA55CDF1E6D}"/>
                  </a:ext>
                </a:extLst>
              </p:cNvPr>
              <p:cNvSpPr txBox="1"/>
              <p:nvPr/>
            </p:nvSpPr>
            <p:spPr>
              <a:xfrm>
                <a:off x="7775591" y="3616951"/>
                <a:ext cx="1855975" cy="682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>
                    <a:solidFill>
                      <a:srgbClr val="1C1929"/>
                    </a:solidFill>
                    <a:latin typeface="+mj-lt"/>
                  </a:rPr>
                  <a:t>My lovely teammates.</a:t>
                </a:r>
                <a:r>
                  <a:rPr lang="zh-CN" altLang="en-US">
                    <a:solidFill>
                      <a:srgbClr val="1C1929"/>
                    </a:solidFill>
                    <a:latin typeface="+mj-lt"/>
                  </a:rPr>
                  <a:t>❤</a:t>
                </a:r>
                <a:endParaRPr lang="en-US">
                  <a:solidFill>
                    <a:srgbClr val="1C1929"/>
                  </a:solidFill>
                  <a:latin typeface="+mj-lt"/>
                </a:endParaRPr>
              </a:p>
            </p:txBody>
          </p:sp>
        </p:grp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43A6CA0F-4DDF-4ACF-8580-239E2E882C4D}"/>
              </a:ext>
            </a:extLst>
          </p:cNvPr>
          <p:cNvSpPr/>
          <p:nvPr/>
        </p:nvSpPr>
        <p:spPr>
          <a:xfrm>
            <a:off x="4498465" y="6505320"/>
            <a:ext cx="705360" cy="70536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EB2D051-47E9-4342-9DC2-6F2CDB9E5C38}"/>
              </a:ext>
            </a:extLst>
          </p:cNvPr>
          <p:cNvSpPr/>
          <p:nvPr/>
        </p:nvSpPr>
        <p:spPr>
          <a:xfrm>
            <a:off x="10867316" y="1004208"/>
            <a:ext cx="457710" cy="457710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0690CF7-04B6-423E-807A-0C5596EEBB17}"/>
              </a:ext>
            </a:extLst>
          </p:cNvPr>
          <p:cNvSpPr/>
          <p:nvPr/>
        </p:nvSpPr>
        <p:spPr>
          <a:xfrm>
            <a:off x="501523" y="1500319"/>
            <a:ext cx="635254" cy="635254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72">
            <a:extLst>
              <a:ext uri="{FF2B5EF4-FFF2-40B4-BE49-F238E27FC236}">
                <a16:creationId xmlns:a16="http://schemas.microsoft.com/office/drawing/2014/main" id="{BD3C2D54-1999-E260-9DD6-421091F76D8E}"/>
              </a:ext>
            </a:extLst>
          </p:cNvPr>
          <p:cNvSpPr txBox="1"/>
          <p:nvPr/>
        </p:nvSpPr>
        <p:spPr>
          <a:xfrm>
            <a:off x="1630811" y="71424"/>
            <a:ext cx="5394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>
                <a:solidFill>
                  <a:srgbClr val="1C1929"/>
                </a:solidFill>
                <a:latin typeface="+mj-lt"/>
                <a:cs typeface="Poppins" panose="00000500000000000000" pitchFamily="2" charset="0"/>
              </a:rPr>
              <a:t>Looking forward to…</a:t>
            </a:r>
          </a:p>
        </p:txBody>
      </p:sp>
    </p:spTree>
    <p:extLst>
      <p:ext uri="{BB962C8B-B14F-4D97-AF65-F5344CB8AC3E}">
        <p14:creationId xmlns:p14="http://schemas.microsoft.com/office/powerpoint/2010/main" val="44144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78000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9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0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78000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3" dur="1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4" dur="1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78000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7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8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accel="41000" decel="59000" autoRev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100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ccel="41000" decel="59000" autoRev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0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3" presetClass="path" presetSubtype="0" accel="1400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85185E-6 L -2.70833E-6 0.54398 " pathEditMode="relative" rAng="0" ptsTypes="AA">
                                          <p:cBhvr>
                                            <p:cTn id="43" dur="125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3" presetClass="path" presetSubtype="0" accel="14000" decel="86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66667E-6 -2.59259E-6 L -1.66667E-6 0.54398 " pathEditMode="relative" rAng="0" ptsTypes="AA">
                                          <p:cBhvr>
                                            <p:cTn id="48" dur="125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3" presetClass="path" presetSubtype="0" accel="14000" decel="86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54167E-6 3.7037E-7 L -3.54167E-6 0.54398 " pathEditMode="relative" rAng="0" ptsTypes="AA">
                                          <p:cBhvr>
                                            <p:cTn id="53" dur="12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3" presetClass="path" presetSubtype="0" accel="14000" decel="86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3.75E-6 -2.59259E-6 L -3.75E-6 0.54398 " pathEditMode="relative" rAng="0" ptsTypes="AA">
                                          <p:cBhvr>
                                            <p:cTn id="58" dur="125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63" presetClass="path" presetSubtype="0" accel="14000" decel="86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7.40741E-7 L 5E-6 0.54398 " pathEditMode="relative" rAng="0" ptsTypes="AA">
                                          <p:cBhvr>
                                            <p:cTn id="63" dur="1250" spd="-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2.5E-6 2.59259E-6 L 0.15755 0.15879 " pathEditMode="relative" rAng="0" ptsTypes="AA">
                                          <p:cBhvr>
                                            <p:cTn id="68" dur="125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78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63" presetClass="path" presetSubtype="0" accel="14000" decel="86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1.85185E-6 L 2.08333E-7 0.54398 " pathEditMode="relative" rAng="0" ptsTypes="AA">
                                          <p:cBhvr>
                                            <p:cTn id="73" dur="125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44444E-6 L 2.08333E-6 0.3926 " pathEditMode="relative" rAng="0" ptsTypes="AA">
                                          <p:cBhvr>
                                            <p:cTn id="78" dur="1250" spd="-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7" grpId="0" animBg="1"/>
          <p:bldP spid="32" grpId="0" animBg="1"/>
          <p:bldP spid="33" grpId="0" animBg="1"/>
          <p:bldP spid="51" grpId="0" animBg="1"/>
          <p:bldP spid="52" grpId="0" animBg="1"/>
          <p:bldP spid="53" grpId="0" animBg="1"/>
          <p:bldP spid="55" grpId="0"/>
          <p:bldP spid="55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accel="41000" decel="59000" autoRev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100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ccel="41000" decel="59000" autoRev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0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3" presetClass="path" presetSubtype="0" accel="1400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85185E-6 L -2.70833E-6 0.54398 " pathEditMode="relative" rAng="0" ptsTypes="AA">
                                          <p:cBhvr>
                                            <p:cTn id="43" dur="125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3" presetClass="path" presetSubtype="0" accel="14000" decel="86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66667E-6 -2.59259E-6 L -1.66667E-6 0.54398 " pathEditMode="relative" rAng="0" ptsTypes="AA">
                                          <p:cBhvr>
                                            <p:cTn id="48" dur="125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3" presetClass="path" presetSubtype="0" accel="14000" decel="86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54167E-6 3.7037E-7 L -3.54167E-6 0.54398 " pathEditMode="relative" rAng="0" ptsTypes="AA">
                                          <p:cBhvr>
                                            <p:cTn id="53" dur="12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3" presetClass="path" presetSubtype="0" accel="14000" decel="86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3.75E-6 -2.59259E-6 L -3.75E-6 0.54398 " pathEditMode="relative" rAng="0" ptsTypes="AA">
                                          <p:cBhvr>
                                            <p:cTn id="58" dur="125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63" presetClass="path" presetSubtype="0" accel="14000" decel="86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7.40741E-7 L 5E-6 0.54398 " pathEditMode="relative" rAng="0" ptsTypes="AA">
                                          <p:cBhvr>
                                            <p:cTn id="63" dur="1250" spd="-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2.5E-6 2.59259E-6 L 0.15755 0.15879 " pathEditMode="relative" rAng="0" ptsTypes="AA">
                                          <p:cBhvr>
                                            <p:cTn id="68" dur="125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78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63" presetClass="path" presetSubtype="0" accel="14000" decel="86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1.85185E-6 L 2.08333E-7 0.54398 " pathEditMode="relative" rAng="0" ptsTypes="AA">
                                          <p:cBhvr>
                                            <p:cTn id="73" dur="125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44444E-6 L 2.08333E-6 0.3926 " pathEditMode="relative" rAng="0" ptsTypes="AA">
                                          <p:cBhvr>
                                            <p:cTn id="78" dur="1250" spd="-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7" grpId="0" animBg="1"/>
          <p:bldP spid="32" grpId="0" animBg="1"/>
          <p:bldP spid="33" grpId="0" animBg="1"/>
          <p:bldP spid="51" grpId="0" animBg="1"/>
          <p:bldP spid="52" grpId="0" animBg="1"/>
          <p:bldP spid="53" grpId="0" animBg="1"/>
          <p:bldP spid="55" grpId="0"/>
          <p:bldP spid="55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2690538-7F7A-4FCD-829A-DA553266F9E7}"/>
              </a:ext>
            </a:extLst>
          </p:cNvPr>
          <p:cNvGrpSpPr/>
          <p:nvPr/>
        </p:nvGrpSpPr>
        <p:grpSpPr>
          <a:xfrm>
            <a:off x="2177535" y="0"/>
            <a:ext cx="7811531" cy="6833234"/>
            <a:chOff x="-991821" y="-1992182"/>
            <a:chExt cx="8834327" cy="772793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89EB62-FDD8-4F3A-A9FA-742A45FF0F01}"/>
                </a:ext>
              </a:extLst>
            </p:cNvPr>
            <p:cNvSpPr/>
            <p:nvPr/>
          </p:nvSpPr>
          <p:spPr>
            <a:xfrm rot="19394875">
              <a:off x="703431" y="-648222"/>
              <a:ext cx="7139075" cy="6383978"/>
            </a:xfrm>
            <a:prstGeom prst="ellipse">
              <a:avLst/>
            </a:prstGeom>
            <a:solidFill>
              <a:schemeClr val="accent4">
                <a:alpha val="15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5184AF5-EF7F-4BEC-BBA9-F15446D088EB}"/>
                </a:ext>
              </a:extLst>
            </p:cNvPr>
            <p:cNvSpPr/>
            <p:nvPr/>
          </p:nvSpPr>
          <p:spPr>
            <a:xfrm rot="3255162">
              <a:off x="461631" y="-2354099"/>
              <a:ext cx="6483428" cy="720726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00381CF-0D9A-400B-B421-51E1CA45E8A7}"/>
                </a:ext>
              </a:extLst>
            </p:cNvPr>
            <p:cNvSpPr/>
            <p:nvPr/>
          </p:nvSpPr>
          <p:spPr>
            <a:xfrm rot="19394875">
              <a:off x="-991821" y="-1237071"/>
              <a:ext cx="6791198" cy="60639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15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2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54C9E5B-46CC-4127-9D96-9E3C5A78BACA}"/>
              </a:ext>
            </a:extLst>
          </p:cNvPr>
          <p:cNvGrpSpPr/>
          <p:nvPr/>
        </p:nvGrpSpPr>
        <p:grpSpPr>
          <a:xfrm>
            <a:off x="4869383" y="3406905"/>
            <a:ext cx="2220334" cy="2072221"/>
            <a:chOff x="4970423" y="3910383"/>
            <a:chExt cx="2011445" cy="1877266"/>
          </a:xfrm>
        </p:grpSpPr>
        <p:sp>
          <p:nvSpPr>
            <p:cNvPr id="3" name="Freeform 81">
              <a:extLst>
                <a:ext uri="{FF2B5EF4-FFF2-40B4-BE49-F238E27FC236}">
                  <a16:creationId xmlns:a16="http://schemas.microsoft.com/office/drawing/2014/main" id="{D43BE7A0-1A7A-42DB-9762-87F60BED3ABD}"/>
                </a:ext>
              </a:extLst>
            </p:cNvPr>
            <p:cNvSpPr>
              <a:spLocks/>
            </p:cNvSpPr>
            <p:nvPr/>
          </p:nvSpPr>
          <p:spPr bwMode="auto">
            <a:xfrm rot="18640165">
              <a:off x="5053628" y="3827178"/>
              <a:ext cx="1845035" cy="2011445"/>
            </a:xfrm>
            <a:custGeom>
              <a:avLst/>
              <a:gdLst>
                <a:gd name="T0" fmla="*/ 240 w 260"/>
                <a:gd name="T1" fmla="*/ 258 h 258"/>
                <a:gd name="T2" fmla="*/ 153 w 260"/>
                <a:gd name="T3" fmla="*/ 215 h 258"/>
                <a:gd name="T4" fmla="*/ 3 w 260"/>
                <a:gd name="T5" fmla="*/ 33 h 258"/>
                <a:gd name="T6" fmla="*/ 5 w 260"/>
                <a:gd name="T7" fmla="*/ 6 h 258"/>
                <a:gd name="T8" fmla="*/ 20 w 260"/>
                <a:gd name="T9" fmla="*/ 0 h 258"/>
                <a:gd name="T10" fmla="*/ 107 w 260"/>
                <a:gd name="T11" fmla="*/ 43 h 258"/>
                <a:gd name="T12" fmla="*/ 256 w 260"/>
                <a:gd name="T13" fmla="*/ 225 h 258"/>
                <a:gd name="T14" fmla="*/ 255 w 260"/>
                <a:gd name="T15" fmla="*/ 252 h 258"/>
                <a:gd name="T16" fmla="*/ 240 w 260"/>
                <a:gd name="T17" fmla="*/ 25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58">
                  <a:moveTo>
                    <a:pt x="240" y="258"/>
                  </a:moveTo>
                  <a:cubicBezTo>
                    <a:pt x="221" y="258"/>
                    <a:pt x="189" y="242"/>
                    <a:pt x="153" y="215"/>
                  </a:cubicBezTo>
                  <a:cubicBezTo>
                    <a:pt x="84" y="161"/>
                    <a:pt x="16" y="80"/>
                    <a:pt x="3" y="33"/>
                  </a:cubicBezTo>
                  <a:cubicBezTo>
                    <a:pt x="0" y="20"/>
                    <a:pt x="0" y="11"/>
                    <a:pt x="5" y="6"/>
                  </a:cubicBezTo>
                  <a:cubicBezTo>
                    <a:pt x="8" y="2"/>
                    <a:pt x="13" y="0"/>
                    <a:pt x="20" y="0"/>
                  </a:cubicBezTo>
                  <a:cubicBezTo>
                    <a:pt x="39" y="0"/>
                    <a:pt x="70" y="15"/>
                    <a:pt x="107" y="43"/>
                  </a:cubicBezTo>
                  <a:cubicBezTo>
                    <a:pt x="176" y="96"/>
                    <a:pt x="243" y="178"/>
                    <a:pt x="256" y="225"/>
                  </a:cubicBezTo>
                  <a:cubicBezTo>
                    <a:pt x="260" y="237"/>
                    <a:pt x="259" y="246"/>
                    <a:pt x="255" y="252"/>
                  </a:cubicBezTo>
                  <a:cubicBezTo>
                    <a:pt x="252" y="256"/>
                    <a:pt x="247" y="258"/>
                    <a:pt x="240" y="258"/>
                  </a:cubicBezTo>
                  <a:close/>
                </a:path>
              </a:pathLst>
            </a:custGeom>
            <a:gradFill flip="none" rotWithShape="1">
              <a:gsLst>
                <a:gs pos="80000">
                  <a:schemeClr val="accent4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  <a:gs pos="0">
                  <a:schemeClr val="accent4"/>
                </a:gs>
                <a:gs pos="21000">
                  <a:schemeClr val="accent4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" name="Freeform 84">
              <a:extLst>
                <a:ext uri="{FF2B5EF4-FFF2-40B4-BE49-F238E27FC236}">
                  <a16:creationId xmlns:a16="http://schemas.microsoft.com/office/drawing/2014/main" id="{C15B94E1-641E-4B32-A080-CAC132B07B9C}"/>
                </a:ext>
              </a:extLst>
            </p:cNvPr>
            <p:cNvSpPr>
              <a:spLocks/>
            </p:cNvSpPr>
            <p:nvPr/>
          </p:nvSpPr>
          <p:spPr bwMode="auto">
            <a:xfrm rot="18640165">
              <a:off x="5115842" y="3959249"/>
              <a:ext cx="1737383" cy="1919418"/>
            </a:xfrm>
            <a:custGeom>
              <a:avLst/>
              <a:gdLst>
                <a:gd name="T0" fmla="*/ 245 w 245"/>
                <a:gd name="T1" fmla="*/ 243 h 246"/>
                <a:gd name="T2" fmla="*/ 154 w 245"/>
                <a:gd name="T3" fmla="*/ 200 h 246"/>
                <a:gd name="T4" fmla="*/ 3 w 245"/>
                <a:gd name="T5" fmla="*/ 0 h 246"/>
                <a:gd name="T6" fmla="*/ 3 w 245"/>
                <a:gd name="T7" fmla="*/ 0 h 246"/>
                <a:gd name="T8" fmla="*/ 1 w 245"/>
                <a:gd name="T9" fmla="*/ 21 h 246"/>
                <a:gd name="T10" fmla="*/ 1 w 245"/>
                <a:gd name="T11" fmla="*/ 23 h 246"/>
                <a:gd name="T12" fmla="*/ 1 w 245"/>
                <a:gd name="T13" fmla="*/ 31 h 246"/>
                <a:gd name="T14" fmla="*/ 1 w 245"/>
                <a:gd name="T15" fmla="*/ 43 h 246"/>
                <a:gd name="T16" fmla="*/ 2 w 245"/>
                <a:gd name="T17" fmla="*/ 53 h 246"/>
                <a:gd name="T18" fmla="*/ 6 w 245"/>
                <a:gd name="T19" fmla="*/ 79 h 246"/>
                <a:gd name="T20" fmla="*/ 7 w 245"/>
                <a:gd name="T21" fmla="*/ 84 h 246"/>
                <a:gd name="T22" fmla="*/ 8 w 245"/>
                <a:gd name="T23" fmla="*/ 86 h 246"/>
                <a:gd name="T24" fmla="*/ 10 w 245"/>
                <a:gd name="T25" fmla="*/ 93 h 246"/>
                <a:gd name="T26" fmla="*/ 11 w 245"/>
                <a:gd name="T27" fmla="*/ 97 h 246"/>
                <a:gd name="T28" fmla="*/ 12 w 245"/>
                <a:gd name="T29" fmla="*/ 101 h 246"/>
                <a:gd name="T30" fmla="*/ 12 w 245"/>
                <a:gd name="T31" fmla="*/ 102 h 246"/>
                <a:gd name="T32" fmla="*/ 15 w 245"/>
                <a:gd name="T33" fmla="*/ 110 h 246"/>
                <a:gd name="T34" fmla="*/ 24 w 245"/>
                <a:gd name="T35" fmla="*/ 129 h 246"/>
                <a:gd name="T36" fmla="*/ 26 w 245"/>
                <a:gd name="T37" fmla="*/ 132 h 246"/>
                <a:gd name="T38" fmla="*/ 30 w 245"/>
                <a:gd name="T39" fmla="*/ 139 h 246"/>
                <a:gd name="T40" fmla="*/ 32 w 245"/>
                <a:gd name="T41" fmla="*/ 143 h 246"/>
                <a:gd name="T42" fmla="*/ 34 w 245"/>
                <a:gd name="T43" fmla="*/ 147 h 246"/>
                <a:gd name="T44" fmla="*/ 36 w 245"/>
                <a:gd name="T45" fmla="*/ 150 h 246"/>
                <a:gd name="T46" fmla="*/ 42 w 245"/>
                <a:gd name="T47" fmla="*/ 158 h 246"/>
                <a:gd name="T48" fmla="*/ 54 w 245"/>
                <a:gd name="T49" fmla="*/ 173 h 246"/>
                <a:gd name="T50" fmla="*/ 56 w 245"/>
                <a:gd name="T51" fmla="*/ 176 h 246"/>
                <a:gd name="T52" fmla="*/ 63 w 245"/>
                <a:gd name="T53" fmla="*/ 183 h 246"/>
                <a:gd name="T54" fmla="*/ 67 w 245"/>
                <a:gd name="T55" fmla="*/ 186 h 246"/>
                <a:gd name="T56" fmla="*/ 80 w 245"/>
                <a:gd name="T57" fmla="*/ 198 h 246"/>
                <a:gd name="T58" fmla="*/ 85 w 245"/>
                <a:gd name="T59" fmla="*/ 202 h 246"/>
                <a:gd name="T60" fmla="*/ 90 w 245"/>
                <a:gd name="T61" fmla="*/ 206 h 246"/>
                <a:gd name="T62" fmla="*/ 98 w 245"/>
                <a:gd name="T63" fmla="*/ 211 h 246"/>
                <a:gd name="T64" fmla="*/ 109 w 245"/>
                <a:gd name="T65" fmla="*/ 218 h 246"/>
                <a:gd name="T66" fmla="*/ 112 w 245"/>
                <a:gd name="T67" fmla="*/ 219 h 246"/>
                <a:gd name="T68" fmla="*/ 116 w 245"/>
                <a:gd name="T69" fmla="*/ 221 h 246"/>
                <a:gd name="T70" fmla="*/ 120 w 245"/>
                <a:gd name="T71" fmla="*/ 223 h 246"/>
                <a:gd name="T72" fmla="*/ 123 w 245"/>
                <a:gd name="T73" fmla="*/ 225 h 246"/>
                <a:gd name="T74" fmla="*/ 137 w 245"/>
                <a:gd name="T75" fmla="*/ 231 h 246"/>
                <a:gd name="T76" fmla="*/ 149 w 245"/>
                <a:gd name="T77" fmla="*/ 235 h 246"/>
                <a:gd name="T78" fmla="*/ 163 w 245"/>
                <a:gd name="T79" fmla="*/ 239 h 246"/>
                <a:gd name="T80" fmla="*/ 166 w 245"/>
                <a:gd name="T81" fmla="*/ 240 h 246"/>
                <a:gd name="T82" fmla="*/ 172 w 245"/>
                <a:gd name="T83" fmla="*/ 241 h 246"/>
                <a:gd name="T84" fmla="*/ 182 w 245"/>
                <a:gd name="T85" fmla="*/ 243 h 246"/>
                <a:gd name="T86" fmla="*/ 190 w 245"/>
                <a:gd name="T87" fmla="*/ 244 h 246"/>
                <a:gd name="T88" fmla="*/ 197 w 245"/>
                <a:gd name="T89" fmla="*/ 245 h 246"/>
                <a:gd name="T90" fmla="*/ 203 w 245"/>
                <a:gd name="T91" fmla="*/ 245 h 246"/>
                <a:gd name="T92" fmla="*/ 222 w 245"/>
                <a:gd name="T93" fmla="*/ 245 h 246"/>
                <a:gd name="T94" fmla="*/ 239 w 245"/>
                <a:gd name="T95" fmla="*/ 244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5" h="246">
                  <a:moveTo>
                    <a:pt x="245" y="243"/>
                  </a:moveTo>
                  <a:cubicBezTo>
                    <a:pt x="245" y="243"/>
                    <a:pt x="245" y="243"/>
                    <a:pt x="245" y="243"/>
                  </a:cubicBezTo>
                  <a:cubicBezTo>
                    <a:pt x="245" y="243"/>
                    <a:pt x="245" y="243"/>
                    <a:pt x="245" y="243"/>
                  </a:cubicBezTo>
                  <a:cubicBezTo>
                    <a:pt x="227" y="246"/>
                    <a:pt x="195" y="231"/>
                    <a:pt x="154" y="200"/>
                  </a:cubicBezTo>
                  <a:cubicBezTo>
                    <a:pt x="85" y="147"/>
                    <a:pt x="18" y="66"/>
                    <a:pt x="5" y="18"/>
                  </a:cubicBezTo>
                  <a:cubicBezTo>
                    <a:pt x="3" y="11"/>
                    <a:pt x="2" y="5"/>
                    <a:pt x="3" y="0"/>
                  </a:cubicBezTo>
                  <a:cubicBezTo>
                    <a:pt x="2" y="5"/>
                    <a:pt x="2" y="11"/>
                    <a:pt x="1" y="16"/>
                  </a:cubicBezTo>
                  <a:cubicBezTo>
                    <a:pt x="2" y="11"/>
                    <a:pt x="2" y="5"/>
                    <a:pt x="3" y="0"/>
                  </a:cubicBezTo>
                  <a:cubicBezTo>
                    <a:pt x="2" y="7"/>
                    <a:pt x="1" y="14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1" y="24"/>
                    <a:pt x="1" y="25"/>
                    <a:pt x="1" y="26"/>
                  </a:cubicBezTo>
                  <a:cubicBezTo>
                    <a:pt x="1" y="28"/>
                    <a:pt x="1" y="29"/>
                    <a:pt x="1" y="31"/>
                  </a:cubicBezTo>
                  <a:cubicBezTo>
                    <a:pt x="1" y="31"/>
                    <a:pt x="1" y="32"/>
                    <a:pt x="1" y="32"/>
                  </a:cubicBezTo>
                  <a:cubicBezTo>
                    <a:pt x="0" y="36"/>
                    <a:pt x="1" y="39"/>
                    <a:pt x="1" y="43"/>
                  </a:cubicBezTo>
                  <a:cubicBezTo>
                    <a:pt x="1" y="44"/>
                    <a:pt x="1" y="44"/>
                    <a:pt x="1" y="45"/>
                  </a:cubicBezTo>
                  <a:cubicBezTo>
                    <a:pt x="1" y="47"/>
                    <a:pt x="1" y="50"/>
                    <a:pt x="2" y="53"/>
                  </a:cubicBezTo>
                  <a:cubicBezTo>
                    <a:pt x="2" y="53"/>
                    <a:pt x="2" y="53"/>
                    <a:pt x="2" y="54"/>
                  </a:cubicBezTo>
                  <a:cubicBezTo>
                    <a:pt x="2" y="55"/>
                    <a:pt x="3" y="65"/>
                    <a:pt x="6" y="79"/>
                  </a:cubicBezTo>
                  <a:cubicBezTo>
                    <a:pt x="6" y="79"/>
                    <a:pt x="6" y="80"/>
                    <a:pt x="6" y="80"/>
                  </a:cubicBezTo>
                  <a:cubicBezTo>
                    <a:pt x="6" y="81"/>
                    <a:pt x="7" y="82"/>
                    <a:pt x="7" y="84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7" y="85"/>
                    <a:pt x="8" y="86"/>
                    <a:pt x="8" y="86"/>
                  </a:cubicBezTo>
                  <a:cubicBezTo>
                    <a:pt x="8" y="87"/>
                    <a:pt x="8" y="88"/>
                    <a:pt x="8" y="88"/>
                  </a:cubicBezTo>
                  <a:cubicBezTo>
                    <a:pt x="8" y="89"/>
                    <a:pt x="9" y="90"/>
                    <a:pt x="10" y="93"/>
                  </a:cubicBezTo>
                  <a:cubicBezTo>
                    <a:pt x="10" y="94"/>
                    <a:pt x="10" y="94"/>
                    <a:pt x="10" y="95"/>
                  </a:cubicBezTo>
                  <a:cubicBezTo>
                    <a:pt x="10" y="95"/>
                    <a:pt x="10" y="96"/>
                    <a:pt x="11" y="97"/>
                  </a:cubicBezTo>
                  <a:cubicBezTo>
                    <a:pt x="11" y="97"/>
                    <a:pt x="11" y="97"/>
                    <a:pt x="11" y="98"/>
                  </a:cubicBezTo>
                  <a:cubicBezTo>
                    <a:pt x="11" y="99"/>
                    <a:pt x="12" y="100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13" y="104"/>
                    <a:pt x="14" y="106"/>
                    <a:pt x="15" y="109"/>
                  </a:cubicBezTo>
                  <a:cubicBezTo>
                    <a:pt x="15" y="109"/>
                    <a:pt x="15" y="110"/>
                    <a:pt x="15" y="110"/>
                  </a:cubicBezTo>
                  <a:cubicBezTo>
                    <a:pt x="15" y="110"/>
                    <a:pt x="16" y="110"/>
                    <a:pt x="16" y="110"/>
                  </a:cubicBezTo>
                  <a:cubicBezTo>
                    <a:pt x="18" y="117"/>
                    <a:pt x="20" y="120"/>
                    <a:pt x="24" y="129"/>
                  </a:cubicBezTo>
                  <a:cubicBezTo>
                    <a:pt x="24" y="129"/>
                    <a:pt x="24" y="130"/>
                    <a:pt x="26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7" y="134"/>
                    <a:pt x="28" y="137"/>
                    <a:pt x="30" y="139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0" y="139"/>
                    <a:pt x="30" y="140"/>
                    <a:pt x="30" y="140"/>
                  </a:cubicBezTo>
                  <a:cubicBezTo>
                    <a:pt x="31" y="141"/>
                    <a:pt x="31" y="142"/>
                    <a:pt x="32" y="143"/>
                  </a:cubicBezTo>
                  <a:cubicBezTo>
                    <a:pt x="33" y="144"/>
                    <a:pt x="33" y="145"/>
                    <a:pt x="34" y="147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35" y="148"/>
                    <a:pt x="35" y="148"/>
                    <a:pt x="36" y="149"/>
                  </a:cubicBezTo>
                  <a:cubicBezTo>
                    <a:pt x="36" y="149"/>
                    <a:pt x="36" y="149"/>
                    <a:pt x="36" y="150"/>
                  </a:cubicBezTo>
                  <a:cubicBezTo>
                    <a:pt x="36" y="150"/>
                    <a:pt x="36" y="150"/>
                    <a:pt x="37" y="150"/>
                  </a:cubicBezTo>
                  <a:cubicBezTo>
                    <a:pt x="38" y="153"/>
                    <a:pt x="40" y="155"/>
                    <a:pt x="42" y="158"/>
                  </a:cubicBezTo>
                  <a:cubicBezTo>
                    <a:pt x="42" y="158"/>
                    <a:pt x="42" y="159"/>
                    <a:pt x="43" y="159"/>
                  </a:cubicBezTo>
                  <a:cubicBezTo>
                    <a:pt x="45" y="163"/>
                    <a:pt x="49" y="168"/>
                    <a:pt x="54" y="173"/>
                  </a:cubicBezTo>
                  <a:cubicBezTo>
                    <a:pt x="55" y="174"/>
                    <a:pt x="55" y="175"/>
                    <a:pt x="56" y="176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8" y="178"/>
                    <a:pt x="60" y="180"/>
                    <a:pt x="62" y="182"/>
                  </a:cubicBezTo>
                  <a:cubicBezTo>
                    <a:pt x="62" y="182"/>
                    <a:pt x="63" y="182"/>
                    <a:pt x="63" y="183"/>
                  </a:cubicBezTo>
                  <a:cubicBezTo>
                    <a:pt x="64" y="184"/>
                    <a:pt x="65" y="185"/>
                    <a:pt x="66" y="185"/>
                  </a:cubicBezTo>
                  <a:cubicBezTo>
                    <a:pt x="66" y="186"/>
                    <a:pt x="67" y="186"/>
                    <a:pt x="67" y="186"/>
                  </a:cubicBezTo>
                  <a:cubicBezTo>
                    <a:pt x="67" y="187"/>
                    <a:pt x="68" y="188"/>
                    <a:pt x="69" y="188"/>
                  </a:cubicBezTo>
                  <a:cubicBezTo>
                    <a:pt x="73" y="192"/>
                    <a:pt x="76" y="195"/>
                    <a:pt x="80" y="198"/>
                  </a:cubicBezTo>
                  <a:cubicBezTo>
                    <a:pt x="80" y="198"/>
                    <a:pt x="80" y="198"/>
                    <a:pt x="81" y="199"/>
                  </a:cubicBezTo>
                  <a:cubicBezTo>
                    <a:pt x="82" y="200"/>
                    <a:pt x="83" y="201"/>
                    <a:pt x="85" y="202"/>
                  </a:cubicBezTo>
                  <a:cubicBezTo>
                    <a:pt x="85" y="202"/>
                    <a:pt x="85" y="202"/>
                    <a:pt x="86" y="202"/>
                  </a:cubicBezTo>
                  <a:cubicBezTo>
                    <a:pt x="87" y="204"/>
                    <a:pt x="89" y="205"/>
                    <a:pt x="90" y="206"/>
                  </a:cubicBezTo>
                  <a:cubicBezTo>
                    <a:pt x="90" y="206"/>
                    <a:pt x="90" y="206"/>
                    <a:pt x="90" y="206"/>
                  </a:cubicBezTo>
                  <a:cubicBezTo>
                    <a:pt x="94" y="208"/>
                    <a:pt x="97" y="210"/>
                    <a:pt x="98" y="211"/>
                  </a:cubicBezTo>
                  <a:cubicBezTo>
                    <a:pt x="102" y="213"/>
                    <a:pt x="105" y="215"/>
                    <a:pt x="108" y="217"/>
                  </a:cubicBezTo>
                  <a:cubicBezTo>
                    <a:pt x="108" y="217"/>
                    <a:pt x="108" y="217"/>
                    <a:pt x="109" y="218"/>
                  </a:cubicBezTo>
                  <a:cubicBezTo>
                    <a:pt x="110" y="218"/>
                    <a:pt x="110" y="218"/>
                    <a:pt x="111" y="219"/>
                  </a:cubicBezTo>
                  <a:cubicBezTo>
                    <a:pt x="112" y="219"/>
                    <a:pt x="112" y="219"/>
                    <a:pt x="112" y="219"/>
                  </a:cubicBezTo>
                  <a:cubicBezTo>
                    <a:pt x="113" y="220"/>
                    <a:pt x="114" y="221"/>
                    <a:pt x="115" y="221"/>
                  </a:cubicBezTo>
                  <a:cubicBezTo>
                    <a:pt x="116" y="221"/>
                    <a:pt x="116" y="221"/>
                    <a:pt x="116" y="221"/>
                  </a:cubicBezTo>
                  <a:cubicBezTo>
                    <a:pt x="117" y="222"/>
                    <a:pt x="118" y="222"/>
                    <a:pt x="119" y="223"/>
                  </a:cubicBezTo>
                  <a:cubicBezTo>
                    <a:pt x="119" y="223"/>
                    <a:pt x="119" y="223"/>
                    <a:pt x="120" y="223"/>
                  </a:cubicBezTo>
                  <a:cubicBezTo>
                    <a:pt x="120" y="224"/>
                    <a:pt x="121" y="224"/>
                    <a:pt x="122" y="224"/>
                  </a:cubicBezTo>
                  <a:cubicBezTo>
                    <a:pt x="122" y="225"/>
                    <a:pt x="123" y="225"/>
                    <a:pt x="123" y="225"/>
                  </a:cubicBezTo>
                  <a:cubicBezTo>
                    <a:pt x="124" y="225"/>
                    <a:pt x="124" y="226"/>
                    <a:pt x="125" y="226"/>
                  </a:cubicBezTo>
                  <a:cubicBezTo>
                    <a:pt x="129" y="228"/>
                    <a:pt x="134" y="230"/>
                    <a:pt x="137" y="231"/>
                  </a:cubicBezTo>
                  <a:cubicBezTo>
                    <a:pt x="140" y="232"/>
                    <a:pt x="145" y="234"/>
                    <a:pt x="148" y="235"/>
                  </a:cubicBezTo>
                  <a:cubicBezTo>
                    <a:pt x="148" y="235"/>
                    <a:pt x="149" y="235"/>
                    <a:pt x="149" y="235"/>
                  </a:cubicBezTo>
                  <a:cubicBezTo>
                    <a:pt x="153" y="236"/>
                    <a:pt x="156" y="237"/>
                    <a:pt x="161" y="239"/>
                  </a:cubicBezTo>
                  <a:cubicBezTo>
                    <a:pt x="162" y="239"/>
                    <a:pt x="162" y="239"/>
                    <a:pt x="163" y="239"/>
                  </a:cubicBezTo>
                  <a:cubicBezTo>
                    <a:pt x="163" y="239"/>
                    <a:pt x="163" y="239"/>
                    <a:pt x="164" y="239"/>
                  </a:cubicBezTo>
                  <a:cubicBezTo>
                    <a:pt x="164" y="239"/>
                    <a:pt x="165" y="240"/>
                    <a:pt x="166" y="240"/>
                  </a:cubicBezTo>
                  <a:cubicBezTo>
                    <a:pt x="166" y="240"/>
                    <a:pt x="166" y="240"/>
                    <a:pt x="167" y="240"/>
                  </a:cubicBezTo>
                  <a:cubicBezTo>
                    <a:pt x="169" y="240"/>
                    <a:pt x="170" y="241"/>
                    <a:pt x="172" y="241"/>
                  </a:cubicBezTo>
                  <a:cubicBezTo>
                    <a:pt x="175" y="242"/>
                    <a:pt x="177" y="242"/>
                    <a:pt x="180" y="243"/>
                  </a:cubicBezTo>
                  <a:cubicBezTo>
                    <a:pt x="180" y="243"/>
                    <a:pt x="181" y="243"/>
                    <a:pt x="182" y="243"/>
                  </a:cubicBezTo>
                  <a:cubicBezTo>
                    <a:pt x="182" y="243"/>
                    <a:pt x="182" y="243"/>
                    <a:pt x="182" y="243"/>
                  </a:cubicBezTo>
                  <a:cubicBezTo>
                    <a:pt x="186" y="244"/>
                    <a:pt x="190" y="244"/>
                    <a:pt x="190" y="244"/>
                  </a:cubicBezTo>
                  <a:cubicBezTo>
                    <a:pt x="190" y="244"/>
                    <a:pt x="190" y="244"/>
                    <a:pt x="191" y="244"/>
                  </a:cubicBezTo>
                  <a:cubicBezTo>
                    <a:pt x="193" y="244"/>
                    <a:pt x="196" y="245"/>
                    <a:pt x="197" y="245"/>
                  </a:cubicBezTo>
                  <a:cubicBezTo>
                    <a:pt x="198" y="245"/>
                    <a:pt x="199" y="245"/>
                    <a:pt x="200" y="245"/>
                  </a:cubicBezTo>
                  <a:cubicBezTo>
                    <a:pt x="201" y="245"/>
                    <a:pt x="203" y="245"/>
                    <a:pt x="203" y="245"/>
                  </a:cubicBezTo>
                  <a:cubicBezTo>
                    <a:pt x="213" y="245"/>
                    <a:pt x="216" y="245"/>
                    <a:pt x="222" y="245"/>
                  </a:cubicBezTo>
                  <a:cubicBezTo>
                    <a:pt x="222" y="245"/>
                    <a:pt x="222" y="245"/>
                    <a:pt x="222" y="245"/>
                  </a:cubicBezTo>
                  <a:cubicBezTo>
                    <a:pt x="222" y="245"/>
                    <a:pt x="229" y="245"/>
                    <a:pt x="239" y="244"/>
                  </a:cubicBezTo>
                  <a:cubicBezTo>
                    <a:pt x="239" y="244"/>
                    <a:pt x="239" y="244"/>
                    <a:pt x="239" y="244"/>
                  </a:cubicBezTo>
                  <a:cubicBezTo>
                    <a:pt x="241" y="244"/>
                    <a:pt x="243" y="243"/>
                    <a:pt x="245" y="243"/>
                  </a:cubicBezTo>
                  <a:close/>
                </a:path>
              </a:pathLst>
            </a:custGeom>
            <a:gradFill flip="none" rotWithShape="1">
              <a:gsLst>
                <a:gs pos="80000">
                  <a:schemeClr val="accent4"/>
                </a:gs>
                <a:gs pos="100000">
                  <a:schemeClr val="accent4"/>
                </a:gs>
                <a:gs pos="15000">
                  <a:schemeClr val="accent4">
                    <a:lumMod val="75000"/>
                  </a:schemeClr>
                </a:gs>
                <a:gs pos="45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561A55-ED92-457E-9DF6-976E628B1BDD}"/>
              </a:ext>
            </a:extLst>
          </p:cNvPr>
          <p:cNvGrpSpPr/>
          <p:nvPr/>
        </p:nvGrpSpPr>
        <p:grpSpPr>
          <a:xfrm>
            <a:off x="4904094" y="2297692"/>
            <a:ext cx="3000354" cy="2849148"/>
            <a:chOff x="5001869" y="2905525"/>
            <a:chExt cx="2718080" cy="2581100"/>
          </a:xfrm>
        </p:grpSpPr>
        <p:sp>
          <p:nvSpPr>
            <p:cNvPr id="6" name="Freeform 82">
              <a:extLst>
                <a:ext uri="{FF2B5EF4-FFF2-40B4-BE49-F238E27FC236}">
                  <a16:creationId xmlns:a16="http://schemas.microsoft.com/office/drawing/2014/main" id="{A49AC15B-377B-44FD-A8C5-FB8061AB4528}"/>
                </a:ext>
              </a:extLst>
            </p:cNvPr>
            <p:cNvSpPr>
              <a:spLocks/>
            </p:cNvSpPr>
            <p:nvPr/>
          </p:nvSpPr>
          <p:spPr bwMode="auto">
            <a:xfrm rot="18640165">
              <a:off x="5201246" y="2801118"/>
              <a:ext cx="2239759" cy="2448574"/>
            </a:xfrm>
            <a:custGeom>
              <a:avLst/>
              <a:gdLst>
                <a:gd name="T0" fmla="*/ 292 w 316"/>
                <a:gd name="T1" fmla="*/ 314 h 314"/>
                <a:gd name="T2" fmla="*/ 186 w 316"/>
                <a:gd name="T3" fmla="*/ 262 h 314"/>
                <a:gd name="T4" fmla="*/ 4 w 316"/>
                <a:gd name="T5" fmla="*/ 40 h 314"/>
                <a:gd name="T6" fmla="*/ 6 w 316"/>
                <a:gd name="T7" fmla="*/ 7 h 314"/>
                <a:gd name="T8" fmla="*/ 24 w 316"/>
                <a:gd name="T9" fmla="*/ 0 h 314"/>
                <a:gd name="T10" fmla="*/ 130 w 316"/>
                <a:gd name="T11" fmla="*/ 53 h 314"/>
                <a:gd name="T12" fmla="*/ 312 w 316"/>
                <a:gd name="T13" fmla="*/ 274 h 314"/>
                <a:gd name="T14" fmla="*/ 311 w 316"/>
                <a:gd name="T15" fmla="*/ 307 h 314"/>
                <a:gd name="T16" fmla="*/ 292 w 316"/>
                <a:gd name="T17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314">
                  <a:moveTo>
                    <a:pt x="292" y="314"/>
                  </a:moveTo>
                  <a:cubicBezTo>
                    <a:pt x="269" y="314"/>
                    <a:pt x="230" y="295"/>
                    <a:pt x="186" y="262"/>
                  </a:cubicBezTo>
                  <a:cubicBezTo>
                    <a:pt x="102" y="197"/>
                    <a:pt x="20" y="98"/>
                    <a:pt x="4" y="40"/>
                  </a:cubicBezTo>
                  <a:cubicBezTo>
                    <a:pt x="0" y="25"/>
                    <a:pt x="0" y="14"/>
                    <a:pt x="6" y="7"/>
                  </a:cubicBezTo>
                  <a:cubicBezTo>
                    <a:pt x="9" y="2"/>
                    <a:pt x="16" y="0"/>
                    <a:pt x="24" y="0"/>
                  </a:cubicBezTo>
                  <a:cubicBezTo>
                    <a:pt x="47" y="0"/>
                    <a:pt x="86" y="19"/>
                    <a:pt x="130" y="53"/>
                  </a:cubicBezTo>
                  <a:cubicBezTo>
                    <a:pt x="214" y="117"/>
                    <a:pt x="296" y="217"/>
                    <a:pt x="312" y="274"/>
                  </a:cubicBezTo>
                  <a:cubicBezTo>
                    <a:pt x="316" y="289"/>
                    <a:pt x="316" y="300"/>
                    <a:pt x="311" y="307"/>
                  </a:cubicBezTo>
                  <a:cubicBezTo>
                    <a:pt x="307" y="312"/>
                    <a:pt x="300" y="314"/>
                    <a:pt x="292" y="314"/>
                  </a:cubicBezTo>
                  <a:close/>
                </a:path>
              </a:pathLst>
            </a:custGeom>
            <a:gradFill flip="none" rotWithShape="1">
              <a:gsLst>
                <a:gs pos="70000">
                  <a:schemeClr val="accent3"/>
                </a:gs>
                <a:gs pos="100000">
                  <a:schemeClr val="accent3"/>
                </a:gs>
                <a:gs pos="0">
                  <a:schemeClr val="accent3">
                    <a:lumMod val="40000"/>
                    <a:lumOff val="60000"/>
                  </a:schemeClr>
                </a:gs>
                <a:gs pos="24000">
                  <a:schemeClr val="accent3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7" name="Freeform 87">
              <a:extLst>
                <a:ext uri="{FF2B5EF4-FFF2-40B4-BE49-F238E27FC236}">
                  <a16:creationId xmlns:a16="http://schemas.microsoft.com/office/drawing/2014/main" id="{88AD8C96-5211-4DC3-BF7D-1698BB919F2E}"/>
                </a:ext>
              </a:extLst>
            </p:cNvPr>
            <p:cNvSpPr>
              <a:spLocks/>
            </p:cNvSpPr>
            <p:nvPr/>
          </p:nvSpPr>
          <p:spPr bwMode="auto">
            <a:xfrm rot="18640165">
              <a:off x="5140853" y="2907530"/>
              <a:ext cx="2440111" cy="2718080"/>
            </a:xfrm>
            <a:custGeom>
              <a:avLst/>
              <a:gdLst>
                <a:gd name="T0" fmla="*/ 223 w 344"/>
                <a:gd name="T1" fmla="*/ 254 h 348"/>
                <a:gd name="T2" fmla="*/ 40 w 344"/>
                <a:gd name="T3" fmla="*/ 33 h 348"/>
                <a:gd name="T4" fmla="*/ 39 w 344"/>
                <a:gd name="T5" fmla="*/ 6 h 348"/>
                <a:gd name="T6" fmla="*/ 43 w 344"/>
                <a:gd name="T7" fmla="*/ 0 h 348"/>
                <a:gd name="T8" fmla="*/ 39 w 344"/>
                <a:gd name="T9" fmla="*/ 5 h 348"/>
                <a:gd name="T10" fmla="*/ 37 w 344"/>
                <a:gd name="T11" fmla="*/ 6 h 348"/>
                <a:gd name="T12" fmla="*/ 34 w 344"/>
                <a:gd name="T13" fmla="*/ 11 h 348"/>
                <a:gd name="T14" fmla="*/ 33 w 344"/>
                <a:gd name="T15" fmla="*/ 12 h 348"/>
                <a:gd name="T16" fmla="*/ 30 w 344"/>
                <a:gd name="T17" fmla="*/ 17 h 348"/>
                <a:gd name="T18" fmla="*/ 29 w 344"/>
                <a:gd name="T19" fmla="*/ 18 h 348"/>
                <a:gd name="T20" fmla="*/ 26 w 344"/>
                <a:gd name="T21" fmla="*/ 22 h 348"/>
                <a:gd name="T22" fmla="*/ 25 w 344"/>
                <a:gd name="T23" fmla="*/ 23 h 348"/>
                <a:gd name="T24" fmla="*/ 23 w 344"/>
                <a:gd name="T25" fmla="*/ 26 h 348"/>
                <a:gd name="T26" fmla="*/ 22 w 344"/>
                <a:gd name="T27" fmla="*/ 28 h 348"/>
                <a:gd name="T28" fmla="*/ 20 w 344"/>
                <a:gd name="T29" fmla="*/ 31 h 348"/>
                <a:gd name="T30" fmla="*/ 19 w 344"/>
                <a:gd name="T31" fmla="*/ 33 h 348"/>
                <a:gd name="T32" fmla="*/ 18 w 344"/>
                <a:gd name="T33" fmla="*/ 35 h 348"/>
                <a:gd name="T34" fmla="*/ 16 w 344"/>
                <a:gd name="T35" fmla="*/ 39 h 348"/>
                <a:gd name="T36" fmla="*/ 16 w 344"/>
                <a:gd name="T37" fmla="*/ 40 h 348"/>
                <a:gd name="T38" fmla="*/ 13 w 344"/>
                <a:gd name="T39" fmla="*/ 44 h 348"/>
                <a:gd name="T40" fmla="*/ 13 w 344"/>
                <a:gd name="T41" fmla="*/ 45 h 348"/>
                <a:gd name="T42" fmla="*/ 10 w 344"/>
                <a:gd name="T43" fmla="*/ 51 h 348"/>
                <a:gd name="T44" fmla="*/ 10 w 344"/>
                <a:gd name="T45" fmla="*/ 51 h 348"/>
                <a:gd name="T46" fmla="*/ 8 w 344"/>
                <a:gd name="T47" fmla="*/ 57 h 348"/>
                <a:gd name="T48" fmla="*/ 7 w 344"/>
                <a:gd name="T49" fmla="*/ 58 h 348"/>
                <a:gd name="T50" fmla="*/ 5 w 344"/>
                <a:gd name="T51" fmla="*/ 63 h 348"/>
                <a:gd name="T52" fmla="*/ 4 w 344"/>
                <a:gd name="T53" fmla="*/ 65 h 348"/>
                <a:gd name="T54" fmla="*/ 2 w 344"/>
                <a:gd name="T55" fmla="*/ 71 h 348"/>
                <a:gd name="T56" fmla="*/ 3 w 344"/>
                <a:gd name="T57" fmla="*/ 95 h 348"/>
                <a:gd name="T58" fmla="*/ 169 w 344"/>
                <a:gd name="T59" fmla="*/ 296 h 348"/>
                <a:gd name="T60" fmla="*/ 273 w 344"/>
                <a:gd name="T61" fmla="*/ 342 h 348"/>
                <a:gd name="T62" fmla="*/ 279 w 344"/>
                <a:gd name="T63" fmla="*/ 340 h 348"/>
                <a:gd name="T64" fmla="*/ 281 w 344"/>
                <a:gd name="T65" fmla="*/ 339 h 348"/>
                <a:gd name="T66" fmla="*/ 286 w 344"/>
                <a:gd name="T67" fmla="*/ 337 h 348"/>
                <a:gd name="T68" fmla="*/ 287 w 344"/>
                <a:gd name="T69" fmla="*/ 337 h 348"/>
                <a:gd name="T70" fmla="*/ 293 w 344"/>
                <a:gd name="T71" fmla="*/ 334 h 348"/>
                <a:gd name="T72" fmla="*/ 293 w 344"/>
                <a:gd name="T73" fmla="*/ 334 h 348"/>
                <a:gd name="T74" fmla="*/ 299 w 344"/>
                <a:gd name="T75" fmla="*/ 332 h 348"/>
                <a:gd name="T76" fmla="*/ 299 w 344"/>
                <a:gd name="T77" fmla="*/ 331 h 348"/>
                <a:gd name="T78" fmla="*/ 304 w 344"/>
                <a:gd name="T79" fmla="*/ 329 h 348"/>
                <a:gd name="T80" fmla="*/ 305 w 344"/>
                <a:gd name="T81" fmla="*/ 329 h 348"/>
                <a:gd name="T82" fmla="*/ 309 w 344"/>
                <a:gd name="T83" fmla="*/ 327 h 348"/>
                <a:gd name="T84" fmla="*/ 310 w 344"/>
                <a:gd name="T85" fmla="*/ 326 h 348"/>
                <a:gd name="T86" fmla="*/ 313 w 344"/>
                <a:gd name="T87" fmla="*/ 324 h 348"/>
                <a:gd name="T88" fmla="*/ 315 w 344"/>
                <a:gd name="T89" fmla="*/ 323 h 348"/>
                <a:gd name="T90" fmla="*/ 317 w 344"/>
                <a:gd name="T91" fmla="*/ 322 h 348"/>
                <a:gd name="T92" fmla="*/ 321 w 344"/>
                <a:gd name="T93" fmla="*/ 319 h 348"/>
                <a:gd name="T94" fmla="*/ 322 w 344"/>
                <a:gd name="T95" fmla="*/ 318 h 348"/>
                <a:gd name="T96" fmla="*/ 326 w 344"/>
                <a:gd name="T97" fmla="*/ 316 h 348"/>
                <a:gd name="T98" fmla="*/ 327 w 344"/>
                <a:gd name="T99" fmla="*/ 315 h 348"/>
                <a:gd name="T100" fmla="*/ 332 w 344"/>
                <a:gd name="T101" fmla="*/ 312 h 348"/>
                <a:gd name="T102" fmla="*/ 333 w 344"/>
                <a:gd name="T103" fmla="*/ 311 h 348"/>
                <a:gd name="T104" fmla="*/ 337 w 344"/>
                <a:gd name="T105" fmla="*/ 308 h 348"/>
                <a:gd name="T106" fmla="*/ 339 w 344"/>
                <a:gd name="T107" fmla="*/ 306 h 348"/>
                <a:gd name="T108" fmla="*/ 344 w 344"/>
                <a:gd name="T109" fmla="*/ 302 h 348"/>
                <a:gd name="T110" fmla="*/ 338 w 344"/>
                <a:gd name="T111" fmla="*/ 306 h 348"/>
                <a:gd name="T112" fmla="*/ 223 w 344"/>
                <a:gd name="T113" fmla="*/ 25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4" h="348">
                  <a:moveTo>
                    <a:pt x="223" y="254"/>
                  </a:moveTo>
                  <a:cubicBezTo>
                    <a:pt x="138" y="190"/>
                    <a:pt x="56" y="90"/>
                    <a:pt x="40" y="33"/>
                  </a:cubicBezTo>
                  <a:cubicBezTo>
                    <a:pt x="37" y="22"/>
                    <a:pt x="37" y="13"/>
                    <a:pt x="39" y="6"/>
                  </a:cubicBezTo>
                  <a:cubicBezTo>
                    <a:pt x="40" y="4"/>
                    <a:pt x="41" y="2"/>
                    <a:pt x="43" y="0"/>
                  </a:cubicBezTo>
                  <a:cubicBezTo>
                    <a:pt x="41" y="1"/>
                    <a:pt x="40" y="3"/>
                    <a:pt x="39" y="5"/>
                  </a:cubicBezTo>
                  <a:cubicBezTo>
                    <a:pt x="38" y="5"/>
                    <a:pt x="38" y="6"/>
                    <a:pt x="37" y="6"/>
                  </a:cubicBezTo>
                  <a:cubicBezTo>
                    <a:pt x="36" y="8"/>
                    <a:pt x="35" y="9"/>
                    <a:pt x="34" y="11"/>
                  </a:cubicBezTo>
                  <a:cubicBezTo>
                    <a:pt x="34" y="11"/>
                    <a:pt x="33" y="11"/>
                    <a:pt x="33" y="12"/>
                  </a:cubicBezTo>
                  <a:cubicBezTo>
                    <a:pt x="32" y="13"/>
                    <a:pt x="31" y="15"/>
                    <a:pt x="30" y="17"/>
                  </a:cubicBezTo>
                  <a:cubicBezTo>
                    <a:pt x="29" y="17"/>
                    <a:pt x="29" y="17"/>
                    <a:pt x="29" y="18"/>
                  </a:cubicBezTo>
                  <a:cubicBezTo>
                    <a:pt x="28" y="19"/>
                    <a:pt x="27" y="20"/>
                    <a:pt x="26" y="22"/>
                  </a:cubicBezTo>
                  <a:cubicBezTo>
                    <a:pt x="26" y="22"/>
                    <a:pt x="26" y="23"/>
                    <a:pt x="25" y="23"/>
                  </a:cubicBezTo>
                  <a:cubicBezTo>
                    <a:pt x="25" y="24"/>
                    <a:pt x="24" y="25"/>
                    <a:pt x="23" y="26"/>
                  </a:cubicBezTo>
                  <a:cubicBezTo>
                    <a:pt x="23" y="27"/>
                    <a:pt x="22" y="28"/>
                    <a:pt x="22" y="28"/>
                  </a:cubicBezTo>
                  <a:cubicBezTo>
                    <a:pt x="21" y="29"/>
                    <a:pt x="21" y="30"/>
                    <a:pt x="20" y="31"/>
                  </a:cubicBezTo>
                  <a:cubicBezTo>
                    <a:pt x="20" y="32"/>
                    <a:pt x="19" y="33"/>
                    <a:pt x="19" y="33"/>
                  </a:cubicBezTo>
                  <a:cubicBezTo>
                    <a:pt x="19" y="34"/>
                    <a:pt x="18" y="34"/>
                    <a:pt x="18" y="35"/>
                  </a:cubicBezTo>
                  <a:cubicBezTo>
                    <a:pt x="17" y="36"/>
                    <a:pt x="17" y="38"/>
                    <a:pt x="16" y="39"/>
                  </a:cubicBezTo>
                  <a:cubicBezTo>
                    <a:pt x="16" y="39"/>
                    <a:pt x="16" y="39"/>
                    <a:pt x="16" y="40"/>
                  </a:cubicBezTo>
                  <a:cubicBezTo>
                    <a:pt x="15" y="41"/>
                    <a:pt x="14" y="43"/>
                    <a:pt x="13" y="44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7"/>
                    <a:pt x="11" y="49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9" y="53"/>
                    <a:pt x="8" y="55"/>
                    <a:pt x="8" y="57"/>
                  </a:cubicBezTo>
                  <a:cubicBezTo>
                    <a:pt x="7" y="57"/>
                    <a:pt x="7" y="57"/>
                    <a:pt x="7" y="58"/>
                  </a:cubicBezTo>
                  <a:cubicBezTo>
                    <a:pt x="6" y="59"/>
                    <a:pt x="6" y="61"/>
                    <a:pt x="5" y="63"/>
                  </a:cubicBezTo>
                  <a:cubicBezTo>
                    <a:pt x="5" y="63"/>
                    <a:pt x="5" y="64"/>
                    <a:pt x="4" y="65"/>
                  </a:cubicBezTo>
                  <a:cubicBezTo>
                    <a:pt x="3" y="67"/>
                    <a:pt x="3" y="69"/>
                    <a:pt x="2" y="71"/>
                  </a:cubicBezTo>
                  <a:cubicBezTo>
                    <a:pt x="0" y="76"/>
                    <a:pt x="1" y="85"/>
                    <a:pt x="3" y="95"/>
                  </a:cubicBezTo>
                  <a:cubicBezTo>
                    <a:pt x="18" y="147"/>
                    <a:pt x="92" y="237"/>
                    <a:pt x="169" y="296"/>
                  </a:cubicBezTo>
                  <a:cubicBezTo>
                    <a:pt x="217" y="332"/>
                    <a:pt x="255" y="348"/>
                    <a:pt x="273" y="342"/>
                  </a:cubicBezTo>
                  <a:cubicBezTo>
                    <a:pt x="275" y="342"/>
                    <a:pt x="276" y="341"/>
                    <a:pt x="279" y="340"/>
                  </a:cubicBezTo>
                  <a:cubicBezTo>
                    <a:pt x="279" y="340"/>
                    <a:pt x="280" y="340"/>
                    <a:pt x="281" y="339"/>
                  </a:cubicBezTo>
                  <a:cubicBezTo>
                    <a:pt x="282" y="339"/>
                    <a:pt x="284" y="338"/>
                    <a:pt x="286" y="337"/>
                  </a:cubicBezTo>
                  <a:cubicBezTo>
                    <a:pt x="286" y="337"/>
                    <a:pt x="287" y="337"/>
                    <a:pt x="287" y="337"/>
                  </a:cubicBezTo>
                  <a:cubicBezTo>
                    <a:pt x="289" y="336"/>
                    <a:pt x="291" y="335"/>
                    <a:pt x="293" y="334"/>
                  </a:cubicBezTo>
                  <a:cubicBezTo>
                    <a:pt x="293" y="334"/>
                    <a:pt x="293" y="334"/>
                    <a:pt x="293" y="334"/>
                  </a:cubicBezTo>
                  <a:cubicBezTo>
                    <a:pt x="295" y="334"/>
                    <a:pt x="297" y="333"/>
                    <a:pt x="299" y="332"/>
                  </a:cubicBezTo>
                  <a:cubicBezTo>
                    <a:pt x="299" y="332"/>
                    <a:pt x="299" y="332"/>
                    <a:pt x="299" y="331"/>
                  </a:cubicBezTo>
                  <a:cubicBezTo>
                    <a:pt x="301" y="331"/>
                    <a:pt x="302" y="330"/>
                    <a:pt x="304" y="329"/>
                  </a:cubicBezTo>
                  <a:cubicBezTo>
                    <a:pt x="304" y="329"/>
                    <a:pt x="305" y="329"/>
                    <a:pt x="305" y="329"/>
                  </a:cubicBezTo>
                  <a:cubicBezTo>
                    <a:pt x="306" y="328"/>
                    <a:pt x="307" y="327"/>
                    <a:pt x="309" y="327"/>
                  </a:cubicBezTo>
                  <a:cubicBezTo>
                    <a:pt x="309" y="326"/>
                    <a:pt x="310" y="326"/>
                    <a:pt x="310" y="326"/>
                  </a:cubicBezTo>
                  <a:cubicBezTo>
                    <a:pt x="311" y="325"/>
                    <a:pt x="312" y="325"/>
                    <a:pt x="313" y="324"/>
                  </a:cubicBezTo>
                  <a:cubicBezTo>
                    <a:pt x="314" y="324"/>
                    <a:pt x="315" y="323"/>
                    <a:pt x="315" y="323"/>
                  </a:cubicBezTo>
                  <a:cubicBezTo>
                    <a:pt x="316" y="322"/>
                    <a:pt x="317" y="322"/>
                    <a:pt x="317" y="322"/>
                  </a:cubicBezTo>
                  <a:cubicBezTo>
                    <a:pt x="318" y="321"/>
                    <a:pt x="319" y="320"/>
                    <a:pt x="321" y="319"/>
                  </a:cubicBezTo>
                  <a:cubicBezTo>
                    <a:pt x="321" y="319"/>
                    <a:pt x="322" y="319"/>
                    <a:pt x="322" y="318"/>
                  </a:cubicBezTo>
                  <a:cubicBezTo>
                    <a:pt x="323" y="318"/>
                    <a:pt x="325" y="317"/>
                    <a:pt x="326" y="316"/>
                  </a:cubicBezTo>
                  <a:cubicBezTo>
                    <a:pt x="326" y="316"/>
                    <a:pt x="327" y="315"/>
                    <a:pt x="327" y="315"/>
                  </a:cubicBezTo>
                  <a:cubicBezTo>
                    <a:pt x="329" y="314"/>
                    <a:pt x="330" y="313"/>
                    <a:pt x="332" y="312"/>
                  </a:cubicBezTo>
                  <a:cubicBezTo>
                    <a:pt x="332" y="311"/>
                    <a:pt x="333" y="311"/>
                    <a:pt x="333" y="311"/>
                  </a:cubicBezTo>
                  <a:cubicBezTo>
                    <a:pt x="335" y="310"/>
                    <a:pt x="336" y="308"/>
                    <a:pt x="337" y="308"/>
                  </a:cubicBezTo>
                  <a:cubicBezTo>
                    <a:pt x="338" y="307"/>
                    <a:pt x="339" y="307"/>
                    <a:pt x="339" y="306"/>
                  </a:cubicBezTo>
                  <a:cubicBezTo>
                    <a:pt x="341" y="305"/>
                    <a:pt x="343" y="303"/>
                    <a:pt x="344" y="302"/>
                  </a:cubicBezTo>
                  <a:cubicBezTo>
                    <a:pt x="342" y="304"/>
                    <a:pt x="340" y="305"/>
                    <a:pt x="338" y="306"/>
                  </a:cubicBezTo>
                  <a:cubicBezTo>
                    <a:pt x="318" y="312"/>
                    <a:pt x="276" y="295"/>
                    <a:pt x="223" y="25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41000">
                  <a:schemeClr val="accent3"/>
                </a:gs>
                <a:gs pos="100000">
                  <a:schemeClr val="accent3">
                    <a:lumMod val="40000"/>
                    <a:lumOff val="60000"/>
                  </a:schemeClr>
                </a:gs>
                <a:gs pos="66000">
                  <a:schemeClr val="accent3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>
                <a:solidFill>
                  <a:schemeClr val="lt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47B1FFE-C204-4EDC-A31A-8621799ADB4C}"/>
              </a:ext>
            </a:extLst>
          </p:cNvPr>
          <p:cNvGrpSpPr/>
          <p:nvPr/>
        </p:nvGrpSpPr>
        <p:grpSpPr>
          <a:xfrm>
            <a:off x="4287553" y="1552883"/>
            <a:ext cx="3094683" cy="2910253"/>
            <a:chOff x="4443332" y="2230787"/>
            <a:chExt cx="2803535" cy="2636456"/>
          </a:xfrm>
        </p:grpSpPr>
        <p:sp>
          <p:nvSpPr>
            <p:cNvPr id="9" name="Freeform 83">
              <a:extLst>
                <a:ext uri="{FF2B5EF4-FFF2-40B4-BE49-F238E27FC236}">
                  <a16:creationId xmlns:a16="http://schemas.microsoft.com/office/drawing/2014/main" id="{F6D5D96F-2F72-4896-AC50-B21EE9390008}"/>
                </a:ext>
              </a:extLst>
            </p:cNvPr>
            <p:cNvSpPr>
              <a:spLocks/>
            </p:cNvSpPr>
            <p:nvPr/>
          </p:nvSpPr>
          <p:spPr bwMode="auto">
            <a:xfrm rot="18640165">
              <a:off x="4763826" y="2134960"/>
              <a:ext cx="2033425" cy="2225080"/>
            </a:xfrm>
            <a:custGeom>
              <a:avLst/>
              <a:gdLst>
                <a:gd name="T0" fmla="*/ 265 w 287"/>
                <a:gd name="T1" fmla="*/ 285 h 285"/>
                <a:gd name="T2" fmla="*/ 169 w 287"/>
                <a:gd name="T3" fmla="*/ 237 h 285"/>
                <a:gd name="T4" fmla="*/ 4 w 287"/>
                <a:gd name="T5" fmla="*/ 36 h 285"/>
                <a:gd name="T6" fmla="*/ 5 w 287"/>
                <a:gd name="T7" fmla="*/ 6 h 285"/>
                <a:gd name="T8" fmla="*/ 22 w 287"/>
                <a:gd name="T9" fmla="*/ 0 h 285"/>
                <a:gd name="T10" fmla="*/ 118 w 287"/>
                <a:gd name="T11" fmla="*/ 47 h 285"/>
                <a:gd name="T12" fmla="*/ 283 w 287"/>
                <a:gd name="T13" fmla="*/ 248 h 285"/>
                <a:gd name="T14" fmla="*/ 282 w 287"/>
                <a:gd name="T15" fmla="*/ 278 h 285"/>
                <a:gd name="T16" fmla="*/ 265 w 287"/>
                <a:gd name="T17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7" h="285">
                  <a:moveTo>
                    <a:pt x="265" y="285"/>
                  </a:moveTo>
                  <a:cubicBezTo>
                    <a:pt x="244" y="285"/>
                    <a:pt x="209" y="267"/>
                    <a:pt x="169" y="237"/>
                  </a:cubicBezTo>
                  <a:cubicBezTo>
                    <a:pt x="92" y="178"/>
                    <a:pt x="18" y="88"/>
                    <a:pt x="4" y="36"/>
                  </a:cubicBezTo>
                  <a:cubicBezTo>
                    <a:pt x="0" y="22"/>
                    <a:pt x="0" y="13"/>
                    <a:pt x="5" y="6"/>
                  </a:cubicBezTo>
                  <a:cubicBezTo>
                    <a:pt x="8" y="2"/>
                    <a:pt x="14" y="0"/>
                    <a:pt x="22" y="0"/>
                  </a:cubicBezTo>
                  <a:cubicBezTo>
                    <a:pt x="43" y="0"/>
                    <a:pt x="78" y="17"/>
                    <a:pt x="118" y="47"/>
                  </a:cubicBezTo>
                  <a:cubicBezTo>
                    <a:pt x="194" y="106"/>
                    <a:pt x="269" y="196"/>
                    <a:pt x="283" y="248"/>
                  </a:cubicBezTo>
                  <a:cubicBezTo>
                    <a:pt x="287" y="262"/>
                    <a:pt x="286" y="272"/>
                    <a:pt x="282" y="278"/>
                  </a:cubicBezTo>
                  <a:cubicBezTo>
                    <a:pt x="278" y="283"/>
                    <a:pt x="273" y="285"/>
                    <a:pt x="265" y="285"/>
                  </a:cubicBezTo>
                  <a:close/>
                </a:path>
              </a:pathLst>
            </a:custGeom>
            <a:gradFill flip="none" rotWithShape="1">
              <a:gsLst>
                <a:gs pos="80000">
                  <a:schemeClr val="accent2"/>
                </a:gs>
                <a:gs pos="100000">
                  <a:schemeClr val="accent2"/>
                </a:gs>
                <a:gs pos="0">
                  <a:schemeClr val="accent2">
                    <a:lumMod val="40000"/>
                    <a:lumOff val="60000"/>
                  </a:schemeClr>
                </a:gs>
                <a:gs pos="2700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10" name="Freeform 108">
              <a:extLst>
                <a:ext uri="{FF2B5EF4-FFF2-40B4-BE49-F238E27FC236}">
                  <a16:creationId xmlns:a16="http://schemas.microsoft.com/office/drawing/2014/main" id="{6A126626-E350-4E24-80EC-61CE2501DAA5}"/>
                </a:ext>
              </a:extLst>
            </p:cNvPr>
            <p:cNvSpPr>
              <a:spLocks/>
            </p:cNvSpPr>
            <p:nvPr/>
          </p:nvSpPr>
          <p:spPr bwMode="auto">
            <a:xfrm rot="18640165">
              <a:off x="4604112" y="2224488"/>
              <a:ext cx="2481975" cy="2803535"/>
            </a:xfrm>
            <a:custGeom>
              <a:avLst/>
              <a:gdLst>
                <a:gd name="T0" fmla="*/ 310 w 350"/>
                <a:gd name="T1" fmla="*/ 342 h 359"/>
                <a:gd name="T2" fmla="*/ 350 w 350"/>
                <a:gd name="T3" fmla="*/ 272 h 359"/>
                <a:gd name="T4" fmla="*/ 235 w 350"/>
                <a:gd name="T5" fmla="*/ 236 h 359"/>
                <a:gd name="T6" fmla="*/ 70 w 350"/>
                <a:gd name="T7" fmla="*/ 35 h 359"/>
                <a:gd name="T8" fmla="*/ 79 w 350"/>
                <a:gd name="T9" fmla="*/ 0 h 359"/>
                <a:gd name="T10" fmla="*/ 8 w 350"/>
                <a:gd name="T11" fmla="*/ 40 h 359"/>
                <a:gd name="T12" fmla="*/ 4 w 350"/>
                <a:gd name="T13" fmla="*/ 75 h 359"/>
                <a:gd name="T14" fmla="*/ 187 w 350"/>
                <a:gd name="T15" fmla="*/ 296 h 359"/>
                <a:gd name="T16" fmla="*/ 310 w 350"/>
                <a:gd name="T17" fmla="*/ 34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0" h="359">
                  <a:moveTo>
                    <a:pt x="310" y="342"/>
                  </a:moveTo>
                  <a:cubicBezTo>
                    <a:pt x="336" y="312"/>
                    <a:pt x="346" y="283"/>
                    <a:pt x="350" y="272"/>
                  </a:cubicBezTo>
                  <a:cubicBezTo>
                    <a:pt x="342" y="296"/>
                    <a:pt x="297" y="283"/>
                    <a:pt x="235" y="236"/>
                  </a:cubicBezTo>
                  <a:cubicBezTo>
                    <a:pt x="158" y="177"/>
                    <a:pt x="84" y="87"/>
                    <a:pt x="70" y="35"/>
                  </a:cubicBezTo>
                  <a:cubicBezTo>
                    <a:pt x="65" y="15"/>
                    <a:pt x="68" y="4"/>
                    <a:pt x="79" y="0"/>
                  </a:cubicBezTo>
                  <a:cubicBezTo>
                    <a:pt x="41" y="13"/>
                    <a:pt x="17" y="33"/>
                    <a:pt x="8" y="40"/>
                  </a:cubicBezTo>
                  <a:cubicBezTo>
                    <a:pt x="1" y="46"/>
                    <a:pt x="0" y="58"/>
                    <a:pt x="4" y="75"/>
                  </a:cubicBezTo>
                  <a:cubicBezTo>
                    <a:pt x="20" y="133"/>
                    <a:pt x="102" y="232"/>
                    <a:pt x="187" y="296"/>
                  </a:cubicBezTo>
                  <a:cubicBezTo>
                    <a:pt x="249" y="344"/>
                    <a:pt x="295" y="359"/>
                    <a:pt x="310" y="34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38000">
                  <a:schemeClr val="accent2"/>
                </a:gs>
                <a:gs pos="100000">
                  <a:schemeClr val="accent2">
                    <a:lumMod val="40000"/>
                    <a:lumOff val="60000"/>
                  </a:schemeClr>
                </a:gs>
                <a:gs pos="7200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</p:grpSp>
      <p:sp>
        <p:nvSpPr>
          <p:cNvPr id="11" name="Freeform 109">
            <a:extLst>
              <a:ext uri="{FF2B5EF4-FFF2-40B4-BE49-F238E27FC236}">
                <a16:creationId xmlns:a16="http://schemas.microsoft.com/office/drawing/2014/main" id="{5A12EA7D-C6FC-4919-8A65-D5620A42DE18}"/>
              </a:ext>
            </a:extLst>
          </p:cNvPr>
          <p:cNvSpPr>
            <a:spLocks/>
          </p:cNvSpPr>
          <p:nvPr/>
        </p:nvSpPr>
        <p:spPr bwMode="auto">
          <a:xfrm rot="18640165">
            <a:off x="5220606" y="1237397"/>
            <a:ext cx="2049847" cy="2332803"/>
          </a:xfrm>
          <a:custGeom>
            <a:avLst/>
            <a:gdLst>
              <a:gd name="T0" fmla="*/ 259 w 262"/>
              <a:gd name="T1" fmla="*/ 245 h 271"/>
              <a:gd name="T2" fmla="*/ 261 w 262"/>
              <a:gd name="T3" fmla="*/ 200 h 271"/>
              <a:gd name="T4" fmla="*/ 259 w 262"/>
              <a:gd name="T5" fmla="*/ 180 h 271"/>
              <a:gd name="T6" fmla="*/ 256 w 262"/>
              <a:gd name="T7" fmla="*/ 167 h 271"/>
              <a:gd name="T8" fmla="*/ 254 w 262"/>
              <a:gd name="T9" fmla="*/ 157 h 271"/>
              <a:gd name="T10" fmla="*/ 242 w 262"/>
              <a:gd name="T11" fmla="*/ 124 h 271"/>
              <a:gd name="T12" fmla="*/ 226 w 262"/>
              <a:gd name="T13" fmla="*/ 96 h 271"/>
              <a:gd name="T14" fmla="*/ 203 w 262"/>
              <a:gd name="T15" fmla="*/ 67 h 271"/>
              <a:gd name="T16" fmla="*/ 178 w 262"/>
              <a:gd name="T17" fmla="*/ 44 h 271"/>
              <a:gd name="T18" fmla="*/ 102 w 262"/>
              <a:gd name="T19" fmla="*/ 7 h 271"/>
              <a:gd name="T20" fmla="*/ 60 w 262"/>
              <a:gd name="T21" fmla="*/ 0 h 271"/>
              <a:gd name="T22" fmla="*/ 39 w 262"/>
              <a:gd name="T23" fmla="*/ 0 h 271"/>
              <a:gd name="T24" fmla="*/ 28 w 262"/>
              <a:gd name="T25" fmla="*/ 1 h 271"/>
              <a:gd name="T26" fmla="*/ 17 w 262"/>
              <a:gd name="T27" fmla="*/ 2 h 271"/>
              <a:gd name="T28" fmla="*/ 5 w 262"/>
              <a:gd name="T29" fmla="*/ 34 h 271"/>
              <a:gd name="T30" fmla="*/ 155 w 262"/>
              <a:gd name="T31" fmla="*/ 216 h 271"/>
              <a:gd name="T32" fmla="*/ 259 w 262"/>
              <a:gd name="T33" fmla="*/ 245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2" h="271">
                <a:moveTo>
                  <a:pt x="259" y="245"/>
                </a:moveTo>
                <a:cubicBezTo>
                  <a:pt x="261" y="232"/>
                  <a:pt x="262" y="217"/>
                  <a:pt x="261" y="200"/>
                </a:cubicBezTo>
                <a:cubicBezTo>
                  <a:pt x="261" y="194"/>
                  <a:pt x="260" y="186"/>
                  <a:pt x="259" y="180"/>
                </a:cubicBezTo>
                <a:cubicBezTo>
                  <a:pt x="258" y="176"/>
                  <a:pt x="257" y="171"/>
                  <a:pt x="256" y="167"/>
                </a:cubicBezTo>
                <a:cubicBezTo>
                  <a:pt x="256" y="164"/>
                  <a:pt x="255" y="160"/>
                  <a:pt x="254" y="157"/>
                </a:cubicBezTo>
                <a:cubicBezTo>
                  <a:pt x="251" y="145"/>
                  <a:pt x="247" y="136"/>
                  <a:pt x="242" y="124"/>
                </a:cubicBezTo>
                <a:cubicBezTo>
                  <a:pt x="237" y="113"/>
                  <a:pt x="230" y="102"/>
                  <a:pt x="226" y="96"/>
                </a:cubicBezTo>
                <a:cubicBezTo>
                  <a:pt x="222" y="90"/>
                  <a:pt x="216" y="80"/>
                  <a:pt x="203" y="67"/>
                </a:cubicBezTo>
                <a:cubicBezTo>
                  <a:pt x="196" y="59"/>
                  <a:pt x="187" y="51"/>
                  <a:pt x="178" y="44"/>
                </a:cubicBezTo>
                <a:cubicBezTo>
                  <a:pt x="162" y="32"/>
                  <a:pt x="136" y="16"/>
                  <a:pt x="102" y="7"/>
                </a:cubicBezTo>
                <a:cubicBezTo>
                  <a:pt x="97" y="6"/>
                  <a:pt x="81" y="2"/>
                  <a:pt x="60" y="0"/>
                </a:cubicBezTo>
                <a:cubicBezTo>
                  <a:pt x="57" y="0"/>
                  <a:pt x="49" y="0"/>
                  <a:pt x="39" y="0"/>
                </a:cubicBezTo>
                <a:cubicBezTo>
                  <a:pt x="35" y="0"/>
                  <a:pt x="31" y="1"/>
                  <a:pt x="28" y="1"/>
                </a:cubicBezTo>
                <a:cubicBezTo>
                  <a:pt x="24" y="1"/>
                  <a:pt x="20" y="2"/>
                  <a:pt x="17" y="2"/>
                </a:cubicBezTo>
                <a:cubicBezTo>
                  <a:pt x="5" y="4"/>
                  <a:pt x="0" y="15"/>
                  <a:pt x="5" y="34"/>
                </a:cubicBezTo>
                <a:cubicBezTo>
                  <a:pt x="18" y="82"/>
                  <a:pt x="85" y="163"/>
                  <a:pt x="155" y="216"/>
                </a:cubicBezTo>
                <a:cubicBezTo>
                  <a:pt x="214" y="261"/>
                  <a:pt x="256" y="271"/>
                  <a:pt x="259" y="245"/>
                </a:cubicBezTo>
                <a:close/>
              </a:path>
            </a:pathLst>
          </a:custGeom>
          <a:gradFill flip="none" rotWithShape="1">
            <a:gsLst>
              <a:gs pos="68000">
                <a:schemeClr val="accent1"/>
              </a:gs>
              <a:gs pos="10000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lt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096851-548E-4D52-A670-C0338C5F78DE}"/>
              </a:ext>
            </a:extLst>
          </p:cNvPr>
          <p:cNvCxnSpPr>
            <a:cxnSpLocks/>
          </p:cNvCxnSpPr>
          <p:nvPr/>
        </p:nvCxnSpPr>
        <p:spPr>
          <a:xfrm>
            <a:off x="7137400" y="2038350"/>
            <a:ext cx="1184275" cy="0"/>
          </a:xfrm>
          <a:prstGeom prst="straightConnector1">
            <a:avLst/>
          </a:prstGeom>
          <a:ln w="12700" cap="rnd" cmpd="dbl">
            <a:solidFill>
              <a:schemeClr val="bg1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11D8B6-9BFD-4643-ABF6-23BB65F76544}"/>
              </a:ext>
            </a:extLst>
          </p:cNvPr>
          <p:cNvCxnSpPr>
            <a:cxnSpLocks/>
          </p:cNvCxnSpPr>
          <p:nvPr/>
        </p:nvCxnSpPr>
        <p:spPr>
          <a:xfrm>
            <a:off x="7759700" y="3987800"/>
            <a:ext cx="1651000" cy="0"/>
          </a:xfrm>
          <a:prstGeom prst="straightConnector1">
            <a:avLst/>
          </a:prstGeom>
          <a:ln w="12700" cap="rnd" cmpd="dbl">
            <a:solidFill>
              <a:schemeClr val="bg1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C58D30-1392-4702-A812-B5D115DD3F23}"/>
              </a:ext>
            </a:extLst>
          </p:cNvPr>
          <p:cNvCxnSpPr>
            <a:cxnSpLocks/>
          </p:cNvCxnSpPr>
          <p:nvPr/>
        </p:nvCxnSpPr>
        <p:spPr>
          <a:xfrm flipH="1">
            <a:off x="4191000" y="4940300"/>
            <a:ext cx="1155700" cy="0"/>
          </a:xfrm>
          <a:prstGeom prst="straightConnector1">
            <a:avLst/>
          </a:prstGeom>
          <a:ln w="12700" cap="rnd" cmpd="dbl">
            <a:solidFill>
              <a:schemeClr val="bg1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F97C64-518D-4DEA-959E-BF89F73F0412}"/>
              </a:ext>
            </a:extLst>
          </p:cNvPr>
          <p:cNvCxnSpPr>
            <a:cxnSpLocks/>
          </p:cNvCxnSpPr>
          <p:nvPr/>
        </p:nvCxnSpPr>
        <p:spPr>
          <a:xfrm flipH="1">
            <a:off x="2946400" y="3251200"/>
            <a:ext cx="1727200" cy="0"/>
          </a:xfrm>
          <a:prstGeom prst="straightConnector1">
            <a:avLst/>
          </a:prstGeom>
          <a:ln w="12700" cap="rnd" cmpd="dbl">
            <a:solidFill>
              <a:schemeClr val="bg1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8174669-BF2B-45BA-BC20-AF97647217B3}"/>
              </a:ext>
            </a:extLst>
          </p:cNvPr>
          <p:cNvGrpSpPr/>
          <p:nvPr/>
        </p:nvGrpSpPr>
        <p:grpSpPr>
          <a:xfrm>
            <a:off x="8419195" y="1239646"/>
            <a:ext cx="2226447" cy="1593158"/>
            <a:chOff x="4851531" y="4100096"/>
            <a:chExt cx="2459672" cy="188304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04BD5AB-5750-49AD-A430-74A1D98B575B}"/>
                </a:ext>
              </a:extLst>
            </p:cNvPr>
            <p:cNvSpPr/>
            <p:nvPr/>
          </p:nvSpPr>
          <p:spPr>
            <a:xfrm>
              <a:off x="5133543" y="4100096"/>
              <a:ext cx="1895627" cy="1883041"/>
            </a:xfrm>
            <a:prstGeom prst="roundRect">
              <a:avLst>
                <a:gd name="adj" fmla="val 12714"/>
              </a:avLst>
            </a:prstGeom>
            <a:gradFill>
              <a:gsLst>
                <a:gs pos="0">
                  <a:schemeClr val="bg1">
                    <a:alpha val="2000"/>
                  </a:schemeClr>
                </a:gs>
                <a:gs pos="100000">
                  <a:srgbClr val="F2F4F8">
                    <a:alpha val="10000"/>
                  </a:srgbClr>
                </a:gs>
              </a:gsLst>
              <a:lin ang="4800000" scaled="0"/>
            </a:gradFill>
            <a:ln>
              <a:noFill/>
            </a:ln>
            <a:effectLst>
              <a:reflection blurRad="241300" endPos="60000" dist="1524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5976B6D-89EE-4D53-8932-F3DCAF26D4F5}"/>
                </a:ext>
              </a:extLst>
            </p:cNvPr>
            <p:cNvSpPr txBox="1"/>
            <p:nvPr/>
          </p:nvSpPr>
          <p:spPr>
            <a:xfrm>
              <a:off x="4851531" y="4414201"/>
              <a:ext cx="2459672" cy="1054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+mj-lt"/>
                </a:rPr>
                <a:t>Twitter:</a:t>
              </a:r>
            </a:p>
            <a:p>
              <a:pPr algn="ctr"/>
              <a:r>
                <a:rPr lang="en-ID" sz="2400">
                  <a:solidFill>
                    <a:schemeClr val="bg1"/>
                  </a:solidFill>
                  <a:latin typeface="+mj-lt"/>
                </a:rPr>
                <a:t>@JoyCC0709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63098C-1019-4E02-B151-C3D72F623A27}"/>
              </a:ext>
            </a:extLst>
          </p:cNvPr>
          <p:cNvGrpSpPr/>
          <p:nvPr/>
        </p:nvGrpSpPr>
        <p:grpSpPr>
          <a:xfrm>
            <a:off x="1839321" y="4427346"/>
            <a:ext cx="2127644" cy="1593158"/>
            <a:chOff x="4937397" y="4100096"/>
            <a:chExt cx="2321359" cy="188304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07FD3E2-1E19-4896-AB4E-414916809B97}"/>
                </a:ext>
              </a:extLst>
            </p:cNvPr>
            <p:cNvSpPr/>
            <p:nvPr/>
          </p:nvSpPr>
          <p:spPr>
            <a:xfrm>
              <a:off x="5133543" y="4100096"/>
              <a:ext cx="1895627" cy="1883041"/>
            </a:xfrm>
            <a:prstGeom prst="roundRect">
              <a:avLst>
                <a:gd name="adj" fmla="val 12714"/>
              </a:avLst>
            </a:prstGeom>
            <a:gradFill>
              <a:gsLst>
                <a:gs pos="0">
                  <a:schemeClr val="bg1">
                    <a:alpha val="2000"/>
                  </a:schemeClr>
                </a:gs>
                <a:gs pos="100000">
                  <a:srgbClr val="F2F4F8">
                    <a:alpha val="10000"/>
                  </a:srgbClr>
                </a:gs>
              </a:gsLst>
              <a:lin ang="4800000" scaled="0"/>
            </a:gradFill>
            <a:ln>
              <a:noFill/>
            </a:ln>
            <a:effectLst>
              <a:reflection blurRad="241300" endPos="60000" dist="1524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250867-B174-4D61-8BF6-4797BC7DBC48}"/>
                </a:ext>
              </a:extLst>
            </p:cNvPr>
            <p:cNvSpPr txBox="1"/>
            <p:nvPr/>
          </p:nvSpPr>
          <p:spPr>
            <a:xfrm>
              <a:off x="4937397" y="4382400"/>
              <a:ext cx="2321359" cy="1054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+mj-lt"/>
                </a:rPr>
                <a:t>QQ: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1196056610</a:t>
              </a:r>
              <a:endParaRPr lang="en-ID" sz="24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CAFC7F-E06A-4E96-8983-CB14D16E8CAD}"/>
              </a:ext>
            </a:extLst>
          </p:cNvPr>
          <p:cNvGrpSpPr/>
          <p:nvPr/>
        </p:nvGrpSpPr>
        <p:grpSpPr>
          <a:xfrm>
            <a:off x="931935" y="2331846"/>
            <a:ext cx="1713932" cy="1593158"/>
            <a:chOff x="5068466" y="4100096"/>
            <a:chExt cx="2025791" cy="1883041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E6C7A3E-A441-4C3B-9D13-A8DF3D3BAD7A}"/>
                </a:ext>
              </a:extLst>
            </p:cNvPr>
            <p:cNvSpPr/>
            <p:nvPr/>
          </p:nvSpPr>
          <p:spPr>
            <a:xfrm>
              <a:off x="5133543" y="4100096"/>
              <a:ext cx="1895627" cy="1883041"/>
            </a:xfrm>
            <a:prstGeom prst="roundRect">
              <a:avLst>
                <a:gd name="adj" fmla="val 12714"/>
              </a:avLst>
            </a:prstGeom>
            <a:gradFill>
              <a:gsLst>
                <a:gs pos="0">
                  <a:schemeClr val="bg1">
                    <a:alpha val="2000"/>
                  </a:schemeClr>
                </a:gs>
                <a:gs pos="100000">
                  <a:srgbClr val="F2F4F8">
                    <a:alpha val="10000"/>
                  </a:srgbClr>
                </a:gs>
              </a:gsLst>
              <a:lin ang="4800000" scaled="0"/>
            </a:gradFill>
            <a:ln>
              <a:noFill/>
            </a:ln>
            <a:effectLst>
              <a:reflection blurRad="241300" endPos="60000" dist="1524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1EDE630-38F3-447C-A0C7-345B8B458125}"/>
                </a:ext>
              </a:extLst>
            </p:cNvPr>
            <p:cNvSpPr txBox="1"/>
            <p:nvPr/>
          </p:nvSpPr>
          <p:spPr>
            <a:xfrm>
              <a:off x="5068466" y="4444222"/>
              <a:ext cx="2025791" cy="1054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D" sz="2800">
                  <a:solidFill>
                    <a:schemeClr val="bg1"/>
                  </a:solidFill>
                  <a:latin typeface="+mj-lt"/>
                </a:rPr>
                <a:t>WeChat:</a:t>
              </a:r>
            </a:p>
            <a:p>
              <a:pPr algn="ctr"/>
              <a:r>
                <a:rPr lang="en-ID" sz="2400">
                  <a:solidFill>
                    <a:schemeClr val="bg1"/>
                  </a:solidFill>
                  <a:latin typeface="+mj-lt"/>
                </a:rPr>
                <a:t>ccchen079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8A8631-7321-4CDE-A723-912A8CD7042E}"/>
              </a:ext>
            </a:extLst>
          </p:cNvPr>
          <p:cNvGrpSpPr/>
          <p:nvPr/>
        </p:nvGrpSpPr>
        <p:grpSpPr>
          <a:xfrm>
            <a:off x="9166034" y="3266799"/>
            <a:ext cx="2706612" cy="1593158"/>
            <a:chOff x="4738083" y="4100096"/>
            <a:chExt cx="2681350" cy="188304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35390E9-B5C1-43A0-B586-7F8E3333A862}"/>
                </a:ext>
              </a:extLst>
            </p:cNvPr>
            <p:cNvSpPr/>
            <p:nvPr/>
          </p:nvSpPr>
          <p:spPr>
            <a:xfrm>
              <a:off x="5133543" y="4100096"/>
              <a:ext cx="1895627" cy="1883041"/>
            </a:xfrm>
            <a:prstGeom prst="roundRect">
              <a:avLst>
                <a:gd name="adj" fmla="val 12714"/>
              </a:avLst>
            </a:prstGeom>
            <a:gradFill>
              <a:gsLst>
                <a:gs pos="0">
                  <a:schemeClr val="bg1">
                    <a:alpha val="2000"/>
                  </a:schemeClr>
                </a:gs>
                <a:gs pos="100000">
                  <a:srgbClr val="F2F4F8">
                    <a:alpha val="10000"/>
                  </a:srgbClr>
                </a:gs>
              </a:gsLst>
              <a:lin ang="4800000" scaled="0"/>
            </a:gradFill>
            <a:ln>
              <a:noFill/>
            </a:ln>
            <a:effectLst>
              <a:reflection blurRad="241300" endPos="60000" dist="1524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90B1D8-4AD7-4525-AC18-BDF9CAF1CDEB}"/>
                </a:ext>
              </a:extLst>
            </p:cNvPr>
            <p:cNvSpPr txBox="1"/>
            <p:nvPr/>
          </p:nvSpPr>
          <p:spPr>
            <a:xfrm>
              <a:off x="4738083" y="4432725"/>
              <a:ext cx="2681350" cy="1127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+mj-lt"/>
                </a:rPr>
                <a:t>Steam:</a:t>
              </a:r>
            </a:p>
            <a:p>
              <a:pPr algn="ctr"/>
              <a:r>
                <a:rPr lang="en-ID" sz="2800">
                  <a:solidFill>
                    <a:schemeClr val="bg1"/>
                  </a:solidFill>
                  <a:latin typeface="+mj-lt"/>
                </a:rPr>
                <a:t>1146180235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46FDC6-CB0D-496D-BEDE-58EAC31529F4}"/>
              </a:ext>
            </a:extLst>
          </p:cNvPr>
          <p:cNvGrpSpPr/>
          <p:nvPr/>
        </p:nvGrpSpPr>
        <p:grpSpPr>
          <a:xfrm>
            <a:off x="6967520" y="5130482"/>
            <a:ext cx="2340309" cy="775897"/>
            <a:chOff x="7380270" y="3658869"/>
            <a:chExt cx="2340309" cy="775897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5340E3B-B866-4EDC-B591-3146A502B59E}"/>
                </a:ext>
              </a:extLst>
            </p:cNvPr>
            <p:cNvSpPr/>
            <p:nvPr/>
          </p:nvSpPr>
          <p:spPr>
            <a:xfrm rot="18000000">
              <a:off x="7422947" y="3642920"/>
              <a:ext cx="324533" cy="409887"/>
            </a:xfrm>
            <a:prstGeom prst="triangle">
              <a:avLst/>
            </a:prstGeom>
            <a:gradFill flip="none" rotWithShape="1">
              <a:gsLst>
                <a:gs pos="0">
                  <a:schemeClr val="bg1"/>
                </a:gs>
                <a:gs pos="97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876300" dist="673100" dir="8100000" sx="95000" sy="95000" algn="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+mj-lt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187EFD7-4388-4D1E-A2E3-50E231AE60F9}"/>
                </a:ext>
              </a:extLst>
            </p:cNvPr>
            <p:cNvGrpSpPr/>
            <p:nvPr/>
          </p:nvGrpSpPr>
          <p:grpSpPr>
            <a:xfrm>
              <a:off x="7659174" y="3658869"/>
              <a:ext cx="2061405" cy="775897"/>
              <a:chOff x="7679494" y="3549649"/>
              <a:chExt cx="2061405" cy="775897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D205EBD-E82E-4766-B119-CCF4E54E7EDF}"/>
                  </a:ext>
                </a:extLst>
              </p:cNvPr>
              <p:cNvSpPr/>
              <p:nvPr/>
            </p:nvSpPr>
            <p:spPr>
              <a:xfrm>
                <a:off x="7679494" y="3549649"/>
                <a:ext cx="2061405" cy="775897"/>
              </a:xfrm>
              <a:prstGeom prst="roundRect">
                <a:avLst>
                  <a:gd name="adj" fmla="val 12370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876300" dist="673100" dir="8100000" sx="95000" sy="95000" algn="t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0153E66-0D81-4F67-BED5-99E792B456FB}"/>
                  </a:ext>
                </a:extLst>
              </p:cNvPr>
              <p:cNvSpPr txBox="1"/>
              <p:nvPr/>
            </p:nvSpPr>
            <p:spPr>
              <a:xfrm>
                <a:off x="7821466" y="3576623"/>
                <a:ext cx="1770620" cy="748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2000">
                    <a:solidFill>
                      <a:srgbClr val="1C1929"/>
                    </a:solidFill>
                    <a:latin typeface="+mj-lt"/>
                  </a:rPr>
                  <a:t>Please contact me!</a:t>
                </a:r>
              </a:p>
            </p:txBody>
          </p:sp>
        </p:grp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5073D5AD-34D3-4A73-9F04-326983E1F007}"/>
              </a:ext>
            </a:extLst>
          </p:cNvPr>
          <p:cNvSpPr/>
          <p:nvPr/>
        </p:nvSpPr>
        <p:spPr>
          <a:xfrm>
            <a:off x="3613863" y="5504234"/>
            <a:ext cx="323137" cy="323137"/>
          </a:xfrm>
          <a:prstGeom prst="ellipse">
            <a:avLst/>
          </a:prstGeom>
          <a:gradFill flip="none" rotWithShape="1">
            <a:gsLst>
              <a:gs pos="80000">
                <a:schemeClr val="accent3"/>
              </a:gs>
              <a:gs pos="100000">
                <a:schemeClr val="accent3"/>
              </a:gs>
              <a:gs pos="15000">
                <a:schemeClr val="accent3">
                  <a:lumMod val="40000"/>
                  <a:lumOff val="60000"/>
                </a:schemeClr>
              </a:gs>
              <a:gs pos="45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20700" dist="292100" dir="5400000" sx="91000" sy="91000" algn="t" rotWithShape="0">
              <a:prstClr val="black">
                <a:alpha val="12000"/>
              </a:prstClr>
            </a:out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28DD9CE-0AE5-447F-A86C-6AB781E09730}"/>
              </a:ext>
            </a:extLst>
          </p:cNvPr>
          <p:cNvSpPr/>
          <p:nvPr/>
        </p:nvSpPr>
        <p:spPr>
          <a:xfrm>
            <a:off x="8678727" y="-213122"/>
            <a:ext cx="665604" cy="665604"/>
          </a:xfrm>
          <a:prstGeom prst="ellipse">
            <a:avLst/>
          </a:prstGeom>
          <a:gradFill flip="none" rotWithShape="1">
            <a:gsLst>
              <a:gs pos="80000">
                <a:schemeClr val="accent3"/>
              </a:gs>
              <a:gs pos="100000">
                <a:schemeClr val="accent3"/>
              </a:gs>
              <a:gs pos="15000">
                <a:schemeClr val="accent3">
                  <a:lumMod val="40000"/>
                  <a:lumOff val="60000"/>
                </a:schemeClr>
              </a:gs>
              <a:gs pos="45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20700" dist="292100" dir="5400000" sx="91000" sy="91000" algn="t" rotWithShape="0">
              <a:prstClr val="black">
                <a:alpha val="12000"/>
              </a:prstClr>
            </a:out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FCAFE78-9869-48AF-B673-835E61DD3EC7}"/>
              </a:ext>
            </a:extLst>
          </p:cNvPr>
          <p:cNvSpPr/>
          <p:nvPr/>
        </p:nvSpPr>
        <p:spPr>
          <a:xfrm>
            <a:off x="3685211" y="652690"/>
            <a:ext cx="581536" cy="581536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7FC58C2-2BA3-4DC2-9ADB-84C2C4452829}"/>
              </a:ext>
            </a:extLst>
          </p:cNvPr>
          <p:cNvSpPr/>
          <p:nvPr/>
        </p:nvSpPr>
        <p:spPr>
          <a:xfrm>
            <a:off x="701094" y="3584934"/>
            <a:ext cx="635254" cy="635254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36E735E-6AFD-44B9-B1A0-F0B95BBB09CA}"/>
              </a:ext>
            </a:extLst>
          </p:cNvPr>
          <p:cNvSpPr/>
          <p:nvPr/>
        </p:nvSpPr>
        <p:spPr>
          <a:xfrm>
            <a:off x="10433739" y="601890"/>
            <a:ext cx="310461" cy="310461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E1737AF-0134-4BDF-AE61-DDC7A6246757}"/>
              </a:ext>
            </a:extLst>
          </p:cNvPr>
          <p:cNvSpPr/>
          <p:nvPr/>
        </p:nvSpPr>
        <p:spPr>
          <a:xfrm>
            <a:off x="9501811" y="4459514"/>
            <a:ext cx="362461" cy="362461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AC1227F-B973-2E67-210A-8E87FC4CD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151" y="4666191"/>
            <a:ext cx="2038365" cy="80010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EB31527-A125-4693-C771-2FACC80D6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30" y="553250"/>
            <a:ext cx="4111931" cy="8787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9941FE0-C89F-F237-3570-6CB963F5E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7" t="14770" r="11744" b="22885"/>
          <a:stretch/>
        </p:blipFill>
        <p:spPr>
          <a:xfrm>
            <a:off x="3373736" y="2194914"/>
            <a:ext cx="1929551" cy="278062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7B6FF6-768B-9F34-F73D-BFD4B2AB5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75" y="244175"/>
            <a:ext cx="2174166" cy="282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1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1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7" dur="1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8" dur="1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repeatCount="indefinite" accel="50000" decel="5000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1.11111E-6 L 0.08229 -1.11111E-6 " pathEditMode="relative" rAng="0" ptsTypes="AA">
                                          <p:cBhvr>
                                            <p:cTn id="10" dur="4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1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81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3" presetClass="path" presetSubtype="0" repeatCount="indefinite" accel="50000" decel="5000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58333E-6 2.59259E-6 L 0.03007 2.59259E-6 " pathEditMode="relative" rAng="0" ptsTypes="AA">
                                          <p:cBhvr>
                                            <p:cTn id="16" dur="4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78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9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0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78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3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4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78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7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accel="41000" decel="59000" autoRev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81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6" dur="1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63" presetClass="path" presetSubtype="0" repeatCount="indefinite" accel="50000" decel="5000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1.11111E-6 L 0.08229 -1.11111E-6 " pathEditMode="relative" rAng="0" ptsTypes="AA">
                                          <p:cBhvr>
                                            <p:cTn id="39" dur="4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1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0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08333E-6 3.7037E-7 L 0.15755 0.1588 " pathEditMode="relative" rAng="0" ptsTypes="AA">
                                          <p:cBhvr>
                                            <p:cTn id="60" dur="1250" spd="-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78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4.79167E-6 1.48148E-6 L -4.79167E-6 0.54398 " pathEditMode="relative" rAng="0" ptsTypes="AA">
                                          <p:cBhvr>
                                            <p:cTn id="65" dur="1250" spd="-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1.04167E-6 -4.07407E-6 L -1.04167E-6 0.68287 " pathEditMode="relative" rAng="0" ptsTypes="AA">
                                          <p:cBhvr>
                                            <p:cTn id="70" dur="125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4.16667E-7 -1.11111E-6 L -4.16667E-7 0.66158 " pathEditMode="relative" rAng="0" ptsTypes="AA">
                                          <p:cBhvr>
                                            <p:cTn id="75" dur="125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30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8.33333E-7 7.40741E-7 L -8.33333E-7 0.64977 " pathEditMode="relative" rAng="0" ptsTypes="AA">
                                          <p:cBhvr>
                                            <p:cTn id="80" dur="125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22" presetClass="entr" presetSubtype="8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2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9" grpId="0" animBg="1"/>
          <p:bldP spid="69" grpId="1" animBg="1"/>
          <p:bldP spid="70" grpId="0" animBg="1"/>
          <p:bldP spid="7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repeatCount="indefinite" accel="50000" decel="5000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1.11111E-6 L 0.08229 -1.11111E-6 " pathEditMode="relative" rAng="0" ptsTypes="AA">
                                          <p:cBhvr>
                                            <p:cTn id="10" dur="4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1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3" presetClass="path" presetSubtype="0" repeatCount="indefinite" accel="50000" decel="5000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4.58333E-6 2.59259E-6 L 0.03007 2.59259E-6 " pathEditMode="relative" rAng="0" ptsTypes="AA">
                                          <p:cBhvr>
                                            <p:cTn id="16" dur="4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accel="41000" decel="59000" autoRev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63" presetClass="path" presetSubtype="0" repeatCount="indefinite" accel="50000" decel="5000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1.11111E-6 L 0.08229 -1.11111E-6 " pathEditMode="relative" rAng="0" ptsTypes="AA">
                                          <p:cBhvr>
                                            <p:cTn id="39" dur="4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1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08333E-6 3.7037E-7 L 0.15755 0.1588 " pathEditMode="relative" rAng="0" ptsTypes="AA">
                                          <p:cBhvr>
                                            <p:cTn id="60" dur="1250" spd="-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78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4.79167E-6 1.48148E-6 L -4.79167E-6 0.54398 " pathEditMode="relative" rAng="0" ptsTypes="AA">
                                          <p:cBhvr>
                                            <p:cTn id="65" dur="1250" spd="-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1.04167E-6 -4.07407E-6 L -1.04167E-6 0.68287 " pathEditMode="relative" rAng="0" ptsTypes="AA">
                                          <p:cBhvr>
                                            <p:cTn id="70" dur="125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4.16667E-7 -1.11111E-6 L -4.16667E-7 0.66158 " pathEditMode="relative" rAng="0" ptsTypes="AA">
                                          <p:cBhvr>
                                            <p:cTn id="75" dur="125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30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8.33333E-7 7.40741E-7 L -8.33333E-7 0.64977 " pathEditMode="relative" rAng="0" ptsTypes="AA">
                                          <p:cBhvr>
                                            <p:cTn id="80" dur="125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2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22" presetClass="entr" presetSubtype="8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2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9" grpId="0" animBg="1"/>
          <p:bldP spid="69" grpId="1" animBg="1"/>
          <p:bldP spid="70" grpId="0" animBg="1"/>
          <p:bldP spid="7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CC00754F-915B-489D-8B9C-17F516CCDA1A}"/>
              </a:ext>
            </a:extLst>
          </p:cNvPr>
          <p:cNvSpPr/>
          <p:nvPr/>
        </p:nvSpPr>
        <p:spPr>
          <a:xfrm>
            <a:off x="3524963" y="5149068"/>
            <a:ext cx="665604" cy="665604"/>
          </a:xfrm>
          <a:prstGeom prst="ellipse">
            <a:avLst/>
          </a:prstGeom>
          <a:gradFill flip="none" rotWithShape="1">
            <a:gsLst>
              <a:gs pos="80000">
                <a:schemeClr val="accent3"/>
              </a:gs>
              <a:gs pos="100000">
                <a:schemeClr val="accent3"/>
              </a:gs>
              <a:gs pos="15000">
                <a:schemeClr val="accent3">
                  <a:lumMod val="40000"/>
                  <a:lumOff val="60000"/>
                </a:schemeClr>
              </a:gs>
              <a:gs pos="45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20700" dist="292100" dir="5400000" sx="91000" sy="91000" algn="t" rotWithShape="0">
              <a:prstClr val="black">
                <a:alpha val="12000"/>
              </a:prstClr>
            </a:out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CEC071-26D6-42F1-89DD-7087513FD43C}"/>
              </a:ext>
            </a:extLst>
          </p:cNvPr>
          <p:cNvGrpSpPr/>
          <p:nvPr/>
        </p:nvGrpSpPr>
        <p:grpSpPr>
          <a:xfrm>
            <a:off x="-1814287" y="-154697"/>
            <a:ext cx="6670938" cy="6340396"/>
            <a:chOff x="-1590553" y="-3696065"/>
            <a:chExt cx="9489084" cy="901890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489341E-41E8-4640-89B4-38B929052D8C}"/>
                </a:ext>
              </a:extLst>
            </p:cNvPr>
            <p:cNvSpPr/>
            <p:nvPr/>
          </p:nvSpPr>
          <p:spPr>
            <a:xfrm rot="19394875">
              <a:off x="558909" y="-1061139"/>
              <a:ext cx="7139075" cy="6383978"/>
            </a:xfrm>
            <a:prstGeom prst="ellipse">
              <a:avLst/>
            </a:prstGeom>
            <a:solidFill>
              <a:schemeClr val="accent6">
                <a:alpha val="65000"/>
              </a:schemeClr>
            </a:solidFill>
            <a:ln>
              <a:noFill/>
            </a:ln>
            <a:effectLst>
              <a:softEdge rad="939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8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BE12413-C081-4975-B956-4BE5DF1BDB6E}"/>
                </a:ext>
              </a:extLst>
            </p:cNvPr>
            <p:cNvSpPr/>
            <p:nvPr/>
          </p:nvSpPr>
          <p:spPr>
            <a:xfrm rot="3255162">
              <a:off x="1053185" y="-4057982"/>
              <a:ext cx="6483429" cy="7207263"/>
            </a:xfrm>
            <a:prstGeom prst="ellipse">
              <a:avLst/>
            </a:prstGeom>
            <a:solidFill>
              <a:schemeClr val="accent5">
                <a:alpha val="65000"/>
              </a:schemeClr>
            </a:solidFill>
            <a:ln>
              <a:noFill/>
            </a:ln>
            <a:effectLst>
              <a:softEdge rad="939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8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443B59D-E450-4274-A0F5-50B5B7D87BB8}"/>
                </a:ext>
              </a:extLst>
            </p:cNvPr>
            <p:cNvSpPr/>
            <p:nvPr/>
          </p:nvSpPr>
          <p:spPr>
            <a:xfrm rot="19394875">
              <a:off x="-1590553" y="-1877094"/>
              <a:ext cx="6791199" cy="6063993"/>
            </a:xfrm>
            <a:prstGeom prst="ellipse">
              <a:avLst/>
            </a:prstGeom>
            <a:solidFill>
              <a:schemeClr val="accent3">
                <a:alpha val="65000"/>
              </a:schemeClr>
            </a:solidFill>
            <a:ln>
              <a:noFill/>
            </a:ln>
            <a:effectLst>
              <a:softEdge rad="965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2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570295" y="1771803"/>
            <a:ext cx="7051408" cy="3314395"/>
            <a:chOff x="2570295" y="1771803"/>
            <a:chExt cx="7051408" cy="331439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3282387-072D-4739-9DDC-FC00D02B7940}"/>
                </a:ext>
              </a:extLst>
            </p:cNvPr>
            <p:cNvSpPr/>
            <p:nvPr/>
          </p:nvSpPr>
          <p:spPr>
            <a:xfrm rot="21047375">
              <a:off x="2570295" y="1771803"/>
              <a:ext cx="7051408" cy="3314395"/>
            </a:xfrm>
            <a:prstGeom prst="roundRect">
              <a:avLst>
                <a:gd name="adj" fmla="val 12730"/>
              </a:avLst>
            </a:prstGeom>
            <a:gradFill>
              <a:gsLst>
                <a:gs pos="0">
                  <a:schemeClr val="bg1">
                    <a:alpha val="8000"/>
                  </a:schemeClr>
                </a:gs>
                <a:gs pos="100000">
                  <a:srgbClr val="F2F4F8">
                    <a:alpha val="25000"/>
                  </a:srgbClr>
                </a:gs>
              </a:gsLst>
              <a:lin ang="4800000" scaled="0"/>
            </a:gradFill>
            <a:ln>
              <a:noFill/>
            </a:ln>
            <a:effectLst>
              <a:reflection blurRad="241300" endPos="60000" dist="1524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9E1229-E1F0-49AD-9FA8-423B44B6AD5D}"/>
                </a:ext>
              </a:extLst>
            </p:cNvPr>
            <p:cNvSpPr txBox="1"/>
            <p:nvPr/>
          </p:nvSpPr>
          <p:spPr>
            <a:xfrm rot="21047375">
              <a:off x="2865649" y="2644170"/>
              <a:ext cx="6460700" cy="1569660"/>
            </a:xfrm>
            <a:prstGeom prst="rect">
              <a:avLst/>
            </a:prstGeom>
            <a:noFill/>
            <a:effectLst>
              <a:outerShdw blurRad="304800" dist="165100" dir="2040000" algn="t" rotWithShape="0">
                <a:prstClr val="black">
                  <a:alpha val="14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3800">
                  <a:ln w="25400">
                    <a:noFill/>
                  </a:ln>
                  <a:solidFill>
                    <a:schemeClr val="bg1"/>
                  </a:solidFill>
                  <a:latin typeface="+mj-lt"/>
                  <a:ea typeface="Roboto Black" panose="02000000000000000000" pitchFamily="2" charset="0"/>
                  <a:cs typeface="Rubik Medium" panose="00000600000000000000" pitchFamily="2" charset="-79"/>
                </a:defRPr>
              </a:lvl1pPr>
            </a:lstStyle>
            <a:p>
              <a:r>
                <a:rPr lang="en-US" sz="9600"/>
                <a:t>Thank You!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B5FAD2-2AF4-4A0F-B921-C1B993D3BE72}"/>
              </a:ext>
            </a:extLst>
          </p:cNvPr>
          <p:cNvGrpSpPr/>
          <p:nvPr/>
        </p:nvGrpSpPr>
        <p:grpSpPr>
          <a:xfrm>
            <a:off x="7491590" y="1651582"/>
            <a:ext cx="6180867" cy="5406790"/>
            <a:chOff x="-991821" y="-1992182"/>
            <a:chExt cx="8834327" cy="772793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803E8F1-9C4C-4A6B-A4AD-5649E38CB7D2}"/>
                </a:ext>
              </a:extLst>
            </p:cNvPr>
            <p:cNvSpPr/>
            <p:nvPr/>
          </p:nvSpPr>
          <p:spPr>
            <a:xfrm rot="19394875">
              <a:off x="703431" y="-648222"/>
              <a:ext cx="7139075" cy="6383978"/>
            </a:xfrm>
            <a:prstGeom prst="ellipse">
              <a:avLst/>
            </a:prstGeom>
            <a:solidFill>
              <a:schemeClr val="accent4">
                <a:alpha val="15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864837A-C664-44B6-8091-1A5CC4CDE1C6}"/>
                </a:ext>
              </a:extLst>
            </p:cNvPr>
            <p:cNvSpPr/>
            <p:nvPr/>
          </p:nvSpPr>
          <p:spPr>
            <a:xfrm rot="3255162">
              <a:off x="461631" y="-2354099"/>
              <a:ext cx="6483428" cy="720726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D8022D8-CC59-4C17-B40E-3388E3F7A83B}"/>
                </a:ext>
              </a:extLst>
            </p:cNvPr>
            <p:cNvSpPr/>
            <p:nvPr/>
          </p:nvSpPr>
          <p:spPr>
            <a:xfrm rot="19394875">
              <a:off x="-991821" y="-1237071"/>
              <a:ext cx="6791198" cy="60639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15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2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806DD4-F87D-484D-821C-A3F68BA61533}"/>
              </a:ext>
            </a:extLst>
          </p:cNvPr>
          <p:cNvGrpSpPr/>
          <p:nvPr/>
        </p:nvGrpSpPr>
        <p:grpSpPr>
          <a:xfrm rot="21047375">
            <a:off x="5416653" y="1200141"/>
            <a:ext cx="1023046" cy="1040537"/>
            <a:chOff x="7808439" y="5185678"/>
            <a:chExt cx="1149464" cy="1169119"/>
          </a:xfrm>
        </p:grpSpPr>
        <p:sp>
          <p:nvSpPr>
            <p:cNvPr id="14" name="Rectangle: Rounded Corners 50">
              <a:extLst>
                <a:ext uri="{FF2B5EF4-FFF2-40B4-BE49-F238E27FC236}">
                  <a16:creationId xmlns:a16="http://schemas.microsoft.com/office/drawing/2014/main" id="{2FE6559F-8D69-49A9-9128-82417BBC6471}"/>
                </a:ext>
              </a:extLst>
            </p:cNvPr>
            <p:cNvSpPr/>
            <p:nvPr/>
          </p:nvSpPr>
          <p:spPr>
            <a:xfrm>
              <a:off x="7808651" y="5188447"/>
              <a:ext cx="1149040" cy="1163580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51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E854A8D-5172-461C-8E54-F9A8822CD8A5}"/>
                </a:ext>
              </a:extLst>
            </p:cNvPr>
            <p:cNvGrpSpPr/>
            <p:nvPr/>
          </p:nvGrpSpPr>
          <p:grpSpPr>
            <a:xfrm>
              <a:off x="7808439" y="5185678"/>
              <a:ext cx="1149464" cy="1169119"/>
              <a:chOff x="7427333" y="5155718"/>
              <a:chExt cx="1149464" cy="1169119"/>
            </a:xfrm>
          </p:grpSpPr>
          <p:sp>
            <p:nvSpPr>
              <p:cNvPr id="16" name="Rectangle: Rounded Corners 51">
                <a:extLst>
                  <a:ext uri="{FF2B5EF4-FFF2-40B4-BE49-F238E27FC236}">
                    <a16:creationId xmlns:a16="http://schemas.microsoft.com/office/drawing/2014/main" id="{040813D3-45D7-4387-9A1C-A4F25791C1E5}"/>
                  </a:ext>
                </a:extLst>
              </p:cNvPr>
              <p:cNvSpPr/>
              <p:nvPr/>
            </p:nvSpPr>
            <p:spPr>
              <a:xfrm>
                <a:off x="7427333" y="5155718"/>
                <a:ext cx="1149464" cy="1169119"/>
              </a:xfrm>
              <a:prstGeom prst="ellipse">
                <a:avLst/>
              </a:prstGeom>
              <a:gradFill flip="none" rotWithShape="1">
                <a:gsLst>
                  <a:gs pos="34000">
                    <a:schemeClr val="accent1">
                      <a:lumMod val="40000"/>
                      <a:lumOff val="60000"/>
                      <a:alpha val="0"/>
                    </a:schemeClr>
                  </a:gs>
                  <a:gs pos="0">
                    <a:schemeClr val="bg1"/>
                  </a:gs>
                </a:gsLst>
                <a:lin ang="51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10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8B37D44-5827-4630-8FE7-038004E55174}"/>
                  </a:ext>
                </a:extLst>
              </p:cNvPr>
              <p:cNvGrpSpPr/>
              <p:nvPr/>
            </p:nvGrpSpPr>
            <p:grpSpPr>
              <a:xfrm>
                <a:off x="7480584" y="5223757"/>
                <a:ext cx="1042962" cy="1033041"/>
                <a:chOff x="7112284" y="5223757"/>
                <a:chExt cx="1042962" cy="1033041"/>
              </a:xfrm>
            </p:grpSpPr>
            <p:sp>
              <p:nvSpPr>
                <p:cNvPr id="18" name="Rectangle: Rounded Corners 52">
                  <a:extLst>
                    <a:ext uri="{FF2B5EF4-FFF2-40B4-BE49-F238E27FC236}">
                      <a16:creationId xmlns:a16="http://schemas.microsoft.com/office/drawing/2014/main" id="{9673940C-9A6A-49CF-80F2-AB023FB7F67E}"/>
                    </a:ext>
                  </a:extLst>
                </p:cNvPr>
                <p:cNvSpPr/>
                <p:nvPr/>
              </p:nvSpPr>
              <p:spPr>
                <a:xfrm rot="8212797">
                  <a:off x="7112284" y="5223757"/>
                  <a:ext cx="1042962" cy="1033041"/>
                </a:xfrm>
                <a:prstGeom prst="ellipse">
                  <a:avLst/>
                </a:prstGeom>
                <a:gradFill>
                  <a:gsLst>
                    <a:gs pos="100000">
                      <a:schemeClr val="accent1">
                        <a:lumMod val="30000"/>
                        <a:lumOff val="70000"/>
                      </a:schemeClr>
                    </a:gs>
                    <a:gs pos="0">
                      <a:schemeClr val="accent1">
                        <a:lumMod val="40000"/>
                        <a:lumOff val="60000"/>
                      </a:schemeClr>
                    </a:gs>
                  </a:gsLst>
                  <a:lin ang="4800000" scaled="0"/>
                </a:gradFill>
                <a:ln>
                  <a:noFill/>
                </a:ln>
                <a:effectLst>
                  <a:outerShdw blurRad="635000" dist="444500" dir="8100000" sx="90000" sy="90000" algn="tr" rotWithShape="0">
                    <a:prstClr val="black">
                      <a:alpha val="10000"/>
                    </a:prstClr>
                  </a:outerShdw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9" name="Isosceles Triangle 18">
                  <a:extLst>
                    <a:ext uri="{FF2B5EF4-FFF2-40B4-BE49-F238E27FC236}">
                      <a16:creationId xmlns:a16="http://schemas.microsoft.com/office/drawing/2014/main" id="{5F362BDE-2A40-4679-ACAB-CA9A63A78CEE}"/>
                    </a:ext>
                  </a:extLst>
                </p:cNvPr>
                <p:cNvSpPr/>
                <p:nvPr/>
              </p:nvSpPr>
              <p:spPr>
                <a:xfrm rot="5400000">
                  <a:off x="7431273" y="5565715"/>
                  <a:ext cx="404985" cy="349124"/>
                </a:xfrm>
                <a:prstGeom prst="triangle">
                  <a:avLst/>
                </a:prstGeom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4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860D903-BC34-45BE-AEB8-A400C272C56C}"/>
              </a:ext>
            </a:extLst>
          </p:cNvPr>
          <p:cNvSpPr/>
          <p:nvPr/>
        </p:nvSpPr>
        <p:spPr>
          <a:xfrm rot="21068145">
            <a:off x="4966196" y="4752471"/>
            <a:ext cx="2888256" cy="458484"/>
          </a:xfrm>
          <a:prstGeom prst="roundRect">
            <a:avLst>
              <a:gd name="adj" fmla="val 15820"/>
            </a:avLst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For your attention</a:t>
            </a:r>
            <a:endParaRPr lang="en-ID">
              <a:solidFill>
                <a:schemeClr val="bg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8142ADF-D0D2-48E7-A709-617B508E4269}"/>
              </a:ext>
            </a:extLst>
          </p:cNvPr>
          <p:cNvSpPr/>
          <p:nvPr/>
        </p:nvSpPr>
        <p:spPr>
          <a:xfrm>
            <a:off x="10291627" y="3063478"/>
            <a:ext cx="665604" cy="665604"/>
          </a:xfrm>
          <a:prstGeom prst="ellipse">
            <a:avLst/>
          </a:prstGeom>
          <a:gradFill flip="none" rotWithShape="1">
            <a:gsLst>
              <a:gs pos="80000">
                <a:schemeClr val="accent3"/>
              </a:gs>
              <a:gs pos="100000">
                <a:schemeClr val="accent3"/>
              </a:gs>
              <a:gs pos="15000">
                <a:schemeClr val="accent3">
                  <a:lumMod val="40000"/>
                  <a:lumOff val="60000"/>
                </a:schemeClr>
              </a:gs>
              <a:gs pos="45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20700" dist="292100" dir="5400000" sx="91000" sy="91000" algn="t" rotWithShape="0">
              <a:prstClr val="black">
                <a:alpha val="12000"/>
              </a:prstClr>
            </a:out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3754549-CE3A-4523-913D-5BB4C954F3A0}"/>
              </a:ext>
            </a:extLst>
          </p:cNvPr>
          <p:cNvSpPr/>
          <p:nvPr/>
        </p:nvSpPr>
        <p:spPr>
          <a:xfrm>
            <a:off x="5397183" y="3301593"/>
            <a:ext cx="503553" cy="503551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B2B1B20-E20A-432E-B930-8BA3E8D78BEC}"/>
              </a:ext>
            </a:extLst>
          </p:cNvPr>
          <p:cNvSpPr/>
          <p:nvPr/>
        </p:nvSpPr>
        <p:spPr>
          <a:xfrm>
            <a:off x="3685211" y="652690"/>
            <a:ext cx="581536" cy="581536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7CA028A-1A15-4420-A709-6D5EECDAD02D}"/>
              </a:ext>
            </a:extLst>
          </p:cNvPr>
          <p:cNvSpPr/>
          <p:nvPr/>
        </p:nvSpPr>
        <p:spPr>
          <a:xfrm>
            <a:off x="8096250" y="6215347"/>
            <a:ext cx="1084822" cy="1084817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E7AEC0C-E3CE-4704-B5CA-EAFDC1734AE8}"/>
              </a:ext>
            </a:extLst>
          </p:cNvPr>
          <p:cNvSpPr/>
          <p:nvPr/>
        </p:nvSpPr>
        <p:spPr>
          <a:xfrm>
            <a:off x="701094" y="3584934"/>
            <a:ext cx="635254" cy="635254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066C835-419F-4783-963E-E771E20E7715}"/>
              </a:ext>
            </a:extLst>
          </p:cNvPr>
          <p:cNvSpPr/>
          <p:nvPr/>
        </p:nvSpPr>
        <p:spPr>
          <a:xfrm>
            <a:off x="10433739" y="601890"/>
            <a:ext cx="310461" cy="310461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0BED8B9-C08A-47E4-BD55-F7196CDE0DD0}"/>
              </a:ext>
            </a:extLst>
          </p:cNvPr>
          <p:cNvSpPr/>
          <p:nvPr/>
        </p:nvSpPr>
        <p:spPr>
          <a:xfrm>
            <a:off x="9666911" y="4738914"/>
            <a:ext cx="362461" cy="362461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635000" dist="444500" dir="8100000" sx="90000" sy="90000" algn="tr" rotWithShape="0">
              <a:prstClr val="black">
                <a:alpha val="10000"/>
              </a:prst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9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1400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07344 0.83333 " pathEditMode="relative" rAng="0" ptsTypes="AA">
                                          <p:cBhvr>
                                            <p:cTn id="9" dur="125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72" y="41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accel="14000" decel="86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0 L 0.07344 0.83333 " pathEditMode="relative" rAng="0" ptsTypes="AA">
                                          <p:cBhvr>
                                            <p:cTn id="14" dur="125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72" y="41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08333E-6 -4.44444E-6 L 0.02474 0.28079 " pathEditMode="relative" rAng="0" ptsTypes="AA">
                                          <p:cBhvr>
                                            <p:cTn id="19" dur="125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7" y="1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78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3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78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6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7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81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1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ccel="50000" decel="50000" autoRev="1" fill="hold" grpId="1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Motion origin="layout" path="M -4.16667E-6 1.11111E-6 L 0.0823 1.11111E-6 " pathEditMode="relative" rAng="0" ptsTypes="AA">
                                          <p:cBhvr>
                                            <p:cTn id="33" dur="4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1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81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6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63" presetClass="path" presetSubtype="0" repeatCount="indefinite" accel="50000" decel="50000" autoRev="1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3.75E-6 4.44444E-6 L 0.03007 4.44444E-6 " pathEditMode="relative" rAng="0" ptsTypes="AA">
                                          <p:cBhvr>
                                            <p:cTn id="39" dur="4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 p14:presetBounceEnd="78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2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3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78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6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7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 p14:presetBounceEnd="78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0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1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grpId="0" nodeType="withEffect" p14:presetBounceEnd="78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4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41000" decel="59000" autoRev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accel="41000" decel="59000" autoRev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4" grpId="1" animBg="1"/>
          <p:bldP spid="20" grpId="0" animBg="1"/>
          <p:bldP spid="20" grpId="1" animBg="1"/>
          <p:bldP spid="30" grpId="0" animBg="1"/>
          <p:bldP spid="30" grpId="1" animBg="1"/>
          <p:bldP spid="35" grpId="0" animBg="1"/>
          <p:bldP spid="36" grpId="0" animBg="1"/>
          <p:bldP spid="40" grpId="0" animBg="1"/>
          <p:bldP spid="37" grpId="0" animBg="1"/>
          <p:bldP spid="38" grpId="0" animBg="1"/>
          <p:bldP spid="3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1400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07344 0.83333 " pathEditMode="relative" rAng="0" ptsTypes="AA">
                                          <p:cBhvr>
                                            <p:cTn id="9" dur="125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72" y="41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accel="14000" decel="86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0 L 0.07344 0.83333 " pathEditMode="relative" rAng="0" ptsTypes="AA">
                                          <p:cBhvr>
                                            <p:cTn id="14" dur="125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72" y="41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14000" decel="86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08333E-6 -4.44444E-6 L 0.02474 0.28079 " pathEditMode="relative" rAng="0" ptsTypes="AA">
                                          <p:cBhvr>
                                            <p:cTn id="19" dur="125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7" y="1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ccel="50000" decel="50000" autoRev="1" fill="hold" grpId="1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Motion origin="layout" path="M -4.16667E-6 1.11111E-6 L 0.0823 1.11111E-6 " pathEditMode="relative" rAng="0" ptsTypes="AA">
                                          <p:cBhvr>
                                            <p:cTn id="33" dur="4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1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63" presetClass="path" presetSubtype="0" repeatCount="indefinite" accel="50000" decel="50000" autoRev="1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3.75E-6 4.44444E-6 L 0.03007 4.44444E-6 " pathEditMode="relative" rAng="0" ptsTypes="AA">
                                          <p:cBhvr>
                                            <p:cTn id="39" dur="4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41000" decel="59000" autoRev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accel="41000" decel="59000" autoRev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4" grpId="1" animBg="1"/>
          <p:bldP spid="20" grpId="0" animBg="1"/>
          <p:bldP spid="20" grpId="1" animBg="1"/>
          <p:bldP spid="30" grpId="0" animBg="1"/>
          <p:bldP spid="30" grpId="1" animBg="1"/>
          <p:bldP spid="35" grpId="0" animBg="1"/>
          <p:bldP spid="36" grpId="0" animBg="1"/>
          <p:bldP spid="40" grpId="0" animBg="1"/>
          <p:bldP spid="37" grpId="0" animBg="1"/>
          <p:bldP spid="38" grpId="0" animBg="1"/>
          <p:bldP spid="39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Active - 00 Defaul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70D2"/>
      </a:accent1>
      <a:accent2>
        <a:srgbClr val="4F4FB5"/>
      </a:accent2>
      <a:accent3>
        <a:srgbClr val="714FB5"/>
      </a:accent3>
      <a:accent4>
        <a:srgbClr val="F2B3B9"/>
      </a:accent4>
      <a:accent5>
        <a:srgbClr val="FDD372"/>
      </a:accent5>
      <a:accent6>
        <a:srgbClr val="F18441"/>
      </a:accent6>
      <a:hlink>
        <a:srgbClr val="0563C1"/>
      </a:hlink>
      <a:folHlink>
        <a:srgbClr val="954F72"/>
      </a:folHlink>
    </a:clrScheme>
    <a:fontScheme name="Custom 1">
      <a:majorFont>
        <a:latin typeface="Roboto Black"/>
        <a:ea typeface=""/>
        <a:cs typeface=""/>
      </a:majorFont>
      <a:minorFont>
        <a:latin typeface="Rub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revision>1</cp:revision>
  <dcterms:created xsi:type="dcterms:W3CDTF">2021-01-27T09:03:07Z</dcterms:created>
  <dcterms:modified xsi:type="dcterms:W3CDTF">2022-07-08T15:31:01Z</dcterms:modified>
</cp:coreProperties>
</file>