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sldIdLst>
    <p:sldId id="256" r:id="rId2"/>
    <p:sldId id="311" r:id="rId3"/>
    <p:sldId id="321" r:id="rId4"/>
    <p:sldId id="322" r:id="rId5"/>
    <p:sldId id="280" r:id="rId6"/>
  </p:sldIdLst>
  <p:sldSz cx="12192000" cy="6858000"/>
  <p:notesSz cx="6858000" cy="9144000"/>
  <p:embeddedFontLst>
    <p:embeddedFont>
      <p:font typeface="等线" panose="02010600030101010101" pitchFamily="2" charset="-122"/>
      <p:regular r:id="rId8"/>
      <p:bold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华文新魏" panose="02010800040101010101" pitchFamily="2" charset="-122"/>
      <p:regular r:id="rId16"/>
    </p:embeddedFont>
    <p:embeddedFont>
      <p:font typeface="华文行楷" panose="02010800040101010101" pitchFamily="2" charset="-122"/>
      <p:regular r:id="rId1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6" d="100"/>
          <a:sy n="96" d="100"/>
        </p:scale>
        <p:origin x="60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1A742-D034-4233-95C8-2573F6A8CF21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F76EB-711C-46A9-A181-97211C1AE1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661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F76EB-711C-46A9-A181-97211C1AE11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563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DC8F-2BF0-46E2-91F1-91D1999DA8BA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4E8C-E0CB-4215-8E1F-A7DA406EC8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DC8F-2BF0-46E2-91F1-91D1999DA8BA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4E8C-E0CB-4215-8E1F-A7DA406EC8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DC8F-2BF0-46E2-91F1-91D1999DA8BA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4E8C-E0CB-4215-8E1F-A7DA406EC8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DC8F-2BF0-46E2-91F1-91D1999DA8BA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4E8C-E0CB-4215-8E1F-A7DA406EC8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DC8F-2BF0-46E2-91F1-91D1999DA8BA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4E8C-E0CB-4215-8E1F-A7DA406EC8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DC8F-2BF0-46E2-91F1-91D1999DA8BA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4E8C-E0CB-4215-8E1F-A7DA406EC8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DC8F-2BF0-46E2-91F1-91D1999DA8BA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4E8C-E0CB-4215-8E1F-A7DA406EC8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DC8F-2BF0-46E2-91F1-91D1999DA8BA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4E8C-E0CB-4215-8E1F-A7DA406EC8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DC8F-2BF0-46E2-91F1-91D1999DA8BA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4E8C-E0CB-4215-8E1F-A7DA406EC8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DC8F-2BF0-46E2-91F1-91D1999DA8BA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4E8C-E0CB-4215-8E1F-A7DA406EC8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DC8F-2BF0-46E2-91F1-91D1999DA8BA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4E8C-E0CB-4215-8E1F-A7DA406EC8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ADC8F-2BF0-46E2-91F1-91D1999DA8BA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E4E8C-E0CB-4215-8E1F-A7DA406EC8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39"/>
          <p:cNvGrpSpPr/>
          <p:nvPr/>
        </p:nvGrpSpPr>
        <p:grpSpPr>
          <a:xfrm rot="8548729">
            <a:off x="10627" y="4729021"/>
            <a:ext cx="2611427" cy="242835"/>
            <a:chOff x="12700" y="-1"/>
            <a:chExt cx="1395068" cy="386881"/>
          </a:xfrm>
        </p:grpSpPr>
        <p:sp>
          <p:nvSpPr>
            <p:cNvPr id="164" name="Shape 135"/>
            <p:cNvSpPr/>
            <p:nvPr/>
          </p:nvSpPr>
          <p:spPr>
            <a:xfrm>
              <a:off x="1371600" y="-1"/>
              <a:ext cx="36168" cy="3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9" h="14783" extrusionOk="0">
                  <a:moveTo>
                    <a:pt x="14668" y="9624"/>
                  </a:moveTo>
                  <a:cubicBezTo>
                    <a:pt x="13296" y="16702"/>
                    <a:pt x="3141" y="16108"/>
                    <a:pt x="711" y="10207"/>
                  </a:cubicBezTo>
                  <a:cubicBezTo>
                    <a:pt x="-4134" y="-1569"/>
                    <a:pt x="17466" y="-4898"/>
                    <a:pt x="14668" y="9624"/>
                  </a:cubicBezTo>
                  <a:close/>
                </a:path>
              </a:pathLst>
            </a:custGeom>
            <a:noFill/>
            <a:ln w="38100" cap="flat">
              <a:solidFill>
                <a:srgbClr val="1F4E7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5" name="Shape 136"/>
            <p:cNvSpPr/>
            <p:nvPr/>
          </p:nvSpPr>
          <p:spPr>
            <a:xfrm>
              <a:off x="12700" y="12698"/>
              <a:ext cx="1352489" cy="37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12" extrusionOk="0">
                  <a:moveTo>
                    <a:pt x="0" y="11488"/>
                  </a:moveTo>
                  <a:cubicBezTo>
                    <a:pt x="487" y="15274"/>
                    <a:pt x="2411" y="21290"/>
                    <a:pt x="3846" y="19628"/>
                  </a:cubicBezTo>
                  <a:cubicBezTo>
                    <a:pt x="4495" y="18877"/>
                    <a:pt x="4749" y="16868"/>
                    <a:pt x="5017" y="14957"/>
                  </a:cubicBezTo>
                  <a:cubicBezTo>
                    <a:pt x="5420" y="12072"/>
                    <a:pt x="5921" y="7692"/>
                    <a:pt x="6882" y="6380"/>
                  </a:cubicBezTo>
                  <a:cubicBezTo>
                    <a:pt x="7909" y="4976"/>
                    <a:pt x="8909" y="7635"/>
                    <a:pt x="9446" y="10215"/>
                  </a:cubicBezTo>
                  <a:cubicBezTo>
                    <a:pt x="10035" y="13042"/>
                    <a:pt x="10932" y="15637"/>
                    <a:pt x="12033" y="14691"/>
                  </a:cubicBezTo>
                  <a:cubicBezTo>
                    <a:pt x="13984" y="13011"/>
                    <a:pt x="12576" y="4396"/>
                    <a:pt x="14172" y="1656"/>
                  </a:cubicBezTo>
                  <a:cubicBezTo>
                    <a:pt x="14906" y="396"/>
                    <a:pt x="15577" y="1880"/>
                    <a:pt x="16102" y="3544"/>
                  </a:cubicBezTo>
                  <a:cubicBezTo>
                    <a:pt x="16745" y="5586"/>
                    <a:pt x="17079" y="7207"/>
                    <a:pt x="18030" y="7490"/>
                  </a:cubicBezTo>
                  <a:cubicBezTo>
                    <a:pt x="18588" y="7656"/>
                    <a:pt x="19101" y="6897"/>
                    <a:pt x="19447" y="5427"/>
                  </a:cubicBezTo>
                  <a:cubicBezTo>
                    <a:pt x="19755" y="4117"/>
                    <a:pt x="19782" y="1393"/>
                    <a:pt x="20208" y="457"/>
                  </a:cubicBezTo>
                  <a:cubicBezTo>
                    <a:pt x="20555" y="-310"/>
                    <a:pt x="21224" y="60"/>
                    <a:pt x="21600" y="337"/>
                  </a:cubicBezTo>
                </a:path>
              </a:pathLst>
            </a:custGeom>
            <a:noFill/>
            <a:ln w="38100" cap="flat">
              <a:solidFill>
                <a:srgbClr val="1F4E7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-7938" y="4821239"/>
            <a:ext cx="12217400" cy="2036763"/>
            <a:chOff x="-5" y="3037"/>
            <a:chExt cx="7696" cy="1283"/>
          </a:xfrm>
          <a:solidFill>
            <a:srgbClr val="1F4E79"/>
          </a:solidFill>
        </p:grpSpPr>
        <p:sp>
          <p:nvSpPr>
            <p:cNvPr id="7" name="Freeform 5"/>
            <p:cNvSpPr/>
            <p:nvPr/>
          </p:nvSpPr>
          <p:spPr bwMode="auto">
            <a:xfrm>
              <a:off x="51" y="4122"/>
              <a:ext cx="6" cy="19"/>
            </a:xfrm>
            <a:custGeom>
              <a:avLst/>
              <a:gdLst>
                <a:gd name="T0" fmla="*/ 1 w 2"/>
                <a:gd name="T1" fmla="*/ 1 h 7"/>
                <a:gd name="T2" fmla="*/ 0 w 2"/>
                <a:gd name="T3" fmla="*/ 1 h 7"/>
                <a:gd name="T4" fmla="*/ 0 w 2"/>
                <a:gd name="T5" fmla="*/ 6 h 7"/>
                <a:gd name="T6" fmla="*/ 2 w 2"/>
                <a:gd name="T7" fmla="*/ 6 h 7"/>
                <a:gd name="T8" fmla="*/ 1 w 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2" y="7"/>
                    <a:pt x="2" y="6"/>
                  </a:cubicBezTo>
                  <a:cubicBezTo>
                    <a:pt x="2" y="4"/>
                    <a:pt x="1" y="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2417" y="3459"/>
              <a:ext cx="670" cy="38"/>
            </a:xfrm>
            <a:custGeom>
              <a:avLst/>
              <a:gdLst>
                <a:gd name="T0" fmla="*/ 244 w 248"/>
                <a:gd name="T1" fmla="*/ 0 h 14"/>
                <a:gd name="T2" fmla="*/ 123 w 248"/>
                <a:gd name="T3" fmla="*/ 6 h 14"/>
                <a:gd name="T4" fmla="*/ 2 w 248"/>
                <a:gd name="T5" fmla="*/ 8 h 14"/>
                <a:gd name="T6" fmla="*/ 2 w 248"/>
                <a:gd name="T7" fmla="*/ 11 h 14"/>
                <a:gd name="T8" fmla="*/ 123 w 248"/>
                <a:gd name="T9" fmla="*/ 11 h 14"/>
                <a:gd name="T10" fmla="*/ 244 w 248"/>
                <a:gd name="T11" fmla="*/ 6 h 14"/>
                <a:gd name="T12" fmla="*/ 244 w 2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14">
                  <a:moveTo>
                    <a:pt x="244" y="0"/>
                  </a:moveTo>
                  <a:cubicBezTo>
                    <a:pt x="204" y="3"/>
                    <a:pt x="164" y="5"/>
                    <a:pt x="123" y="6"/>
                  </a:cubicBezTo>
                  <a:cubicBezTo>
                    <a:pt x="83" y="7"/>
                    <a:pt x="42" y="5"/>
                    <a:pt x="2" y="8"/>
                  </a:cubicBezTo>
                  <a:cubicBezTo>
                    <a:pt x="0" y="8"/>
                    <a:pt x="0" y="10"/>
                    <a:pt x="2" y="11"/>
                  </a:cubicBezTo>
                  <a:cubicBezTo>
                    <a:pt x="42" y="14"/>
                    <a:pt x="83" y="12"/>
                    <a:pt x="123" y="11"/>
                  </a:cubicBezTo>
                  <a:cubicBezTo>
                    <a:pt x="163" y="10"/>
                    <a:pt x="204" y="8"/>
                    <a:pt x="244" y="6"/>
                  </a:cubicBezTo>
                  <a:cubicBezTo>
                    <a:pt x="248" y="5"/>
                    <a:pt x="248" y="0"/>
                    <a:pt x="2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3085" y="3279"/>
              <a:ext cx="2624" cy="1035"/>
            </a:xfrm>
            <a:custGeom>
              <a:avLst/>
              <a:gdLst>
                <a:gd name="T0" fmla="*/ 851 w 971"/>
                <a:gd name="T1" fmla="*/ 72 h 381"/>
                <a:gd name="T2" fmla="*/ 850 w 971"/>
                <a:gd name="T3" fmla="*/ 95 h 381"/>
                <a:gd name="T4" fmla="*/ 797 w 971"/>
                <a:gd name="T5" fmla="*/ 116 h 381"/>
                <a:gd name="T6" fmla="*/ 715 w 971"/>
                <a:gd name="T7" fmla="*/ 116 h 381"/>
                <a:gd name="T8" fmla="*/ 715 w 971"/>
                <a:gd name="T9" fmla="*/ 280 h 381"/>
                <a:gd name="T10" fmla="*/ 655 w 971"/>
                <a:gd name="T11" fmla="*/ 281 h 381"/>
                <a:gd name="T12" fmla="*/ 648 w 971"/>
                <a:gd name="T13" fmla="*/ 5 h 381"/>
                <a:gd name="T14" fmla="*/ 645 w 971"/>
                <a:gd name="T15" fmla="*/ 5 h 381"/>
                <a:gd name="T16" fmla="*/ 545 w 971"/>
                <a:gd name="T17" fmla="*/ 1 h 381"/>
                <a:gd name="T18" fmla="*/ 439 w 971"/>
                <a:gd name="T19" fmla="*/ 135 h 381"/>
                <a:gd name="T20" fmla="*/ 435 w 971"/>
                <a:gd name="T21" fmla="*/ 135 h 381"/>
                <a:gd name="T22" fmla="*/ 436 w 971"/>
                <a:gd name="T23" fmla="*/ 138 h 381"/>
                <a:gd name="T24" fmla="*/ 432 w 971"/>
                <a:gd name="T25" fmla="*/ 171 h 381"/>
                <a:gd name="T26" fmla="*/ 301 w 971"/>
                <a:gd name="T27" fmla="*/ 172 h 381"/>
                <a:gd name="T28" fmla="*/ 300 w 971"/>
                <a:gd name="T29" fmla="*/ 114 h 381"/>
                <a:gd name="T30" fmla="*/ 184 w 971"/>
                <a:gd name="T31" fmla="*/ 109 h 381"/>
                <a:gd name="T32" fmla="*/ 73 w 971"/>
                <a:gd name="T33" fmla="*/ 105 h 381"/>
                <a:gd name="T34" fmla="*/ 75 w 971"/>
                <a:gd name="T35" fmla="*/ 178 h 381"/>
                <a:gd name="T36" fmla="*/ 3 w 971"/>
                <a:gd name="T37" fmla="*/ 70 h 381"/>
                <a:gd name="T38" fmla="*/ 2 w 971"/>
                <a:gd name="T39" fmla="*/ 176 h 381"/>
                <a:gd name="T40" fmla="*/ 4 w 971"/>
                <a:gd name="T41" fmla="*/ 220 h 381"/>
                <a:gd name="T42" fmla="*/ 12 w 971"/>
                <a:gd name="T43" fmla="*/ 370 h 381"/>
                <a:gd name="T44" fmla="*/ 8 w 971"/>
                <a:gd name="T45" fmla="*/ 180 h 381"/>
                <a:gd name="T46" fmla="*/ 78 w 971"/>
                <a:gd name="T47" fmla="*/ 183 h 381"/>
                <a:gd name="T48" fmla="*/ 113 w 971"/>
                <a:gd name="T49" fmla="*/ 374 h 381"/>
                <a:gd name="T50" fmla="*/ 108 w 971"/>
                <a:gd name="T51" fmla="*/ 182 h 381"/>
                <a:gd name="T52" fmla="*/ 105 w 971"/>
                <a:gd name="T53" fmla="*/ 179 h 381"/>
                <a:gd name="T54" fmla="*/ 73 w 971"/>
                <a:gd name="T55" fmla="*/ 109 h 381"/>
                <a:gd name="T56" fmla="*/ 297 w 971"/>
                <a:gd name="T57" fmla="*/ 117 h 381"/>
                <a:gd name="T58" fmla="*/ 295 w 971"/>
                <a:gd name="T59" fmla="*/ 243 h 381"/>
                <a:gd name="T60" fmla="*/ 206 w 971"/>
                <a:gd name="T61" fmla="*/ 240 h 381"/>
                <a:gd name="T62" fmla="*/ 202 w 971"/>
                <a:gd name="T63" fmla="*/ 241 h 381"/>
                <a:gd name="T64" fmla="*/ 210 w 971"/>
                <a:gd name="T65" fmla="*/ 380 h 381"/>
                <a:gd name="T66" fmla="*/ 206 w 971"/>
                <a:gd name="T67" fmla="*/ 244 h 381"/>
                <a:gd name="T68" fmla="*/ 312 w 971"/>
                <a:gd name="T69" fmla="*/ 374 h 381"/>
                <a:gd name="T70" fmla="*/ 316 w 971"/>
                <a:gd name="T71" fmla="*/ 245 h 381"/>
                <a:gd name="T72" fmla="*/ 313 w 971"/>
                <a:gd name="T73" fmla="*/ 244 h 381"/>
                <a:gd name="T74" fmla="*/ 301 w 971"/>
                <a:gd name="T75" fmla="*/ 175 h 381"/>
                <a:gd name="T76" fmla="*/ 367 w 971"/>
                <a:gd name="T77" fmla="*/ 178 h 381"/>
                <a:gd name="T78" fmla="*/ 433 w 971"/>
                <a:gd name="T79" fmla="*/ 175 h 381"/>
                <a:gd name="T80" fmla="*/ 437 w 971"/>
                <a:gd name="T81" fmla="*/ 373 h 381"/>
                <a:gd name="T82" fmla="*/ 539 w 971"/>
                <a:gd name="T83" fmla="*/ 143 h 381"/>
                <a:gd name="T84" fmla="*/ 547 w 971"/>
                <a:gd name="T85" fmla="*/ 373 h 381"/>
                <a:gd name="T86" fmla="*/ 645 w 971"/>
                <a:gd name="T87" fmla="*/ 9 h 381"/>
                <a:gd name="T88" fmla="*/ 621 w 971"/>
                <a:gd name="T89" fmla="*/ 280 h 381"/>
                <a:gd name="T90" fmla="*/ 651 w 971"/>
                <a:gd name="T91" fmla="*/ 285 h 381"/>
                <a:gd name="T92" fmla="*/ 735 w 971"/>
                <a:gd name="T93" fmla="*/ 284 h 381"/>
                <a:gd name="T94" fmla="*/ 736 w 971"/>
                <a:gd name="T95" fmla="*/ 284 h 381"/>
                <a:gd name="T96" fmla="*/ 734 w 971"/>
                <a:gd name="T97" fmla="*/ 299 h 381"/>
                <a:gd name="T98" fmla="*/ 738 w 971"/>
                <a:gd name="T99" fmla="*/ 377 h 381"/>
                <a:gd name="T100" fmla="*/ 739 w 971"/>
                <a:gd name="T101" fmla="*/ 313 h 381"/>
                <a:gd name="T102" fmla="*/ 735 w 971"/>
                <a:gd name="T103" fmla="*/ 279 h 381"/>
                <a:gd name="T104" fmla="*/ 718 w 971"/>
                <a:gd name="T105" fmla="*/ 280 h 381"/>
                <a:gd name="T106" fmla="*/ 793 w 971"/>
                <a:gd name="T107" fmla="*/ 121 h 381"/>
                <a:gd name="T108" fmla="*/ 877 w 971"/>
                <a:gd name="T109" fmla="*/ 115 h 381"/>
                <a:gd name="T110" fmla="*/ 854 w 971"/>
                <a:gd name="T111" fmla="*/ 95 h 381"/>
                <a:gd name="T112" fmla="*/ 968 w 971"/>
                <a:gd name="T113" fmla="*/ 82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71" h="381">
                  <a:moveTo>
                    <a:pt x="968" y="77"/>
                  </a:moveTo>
                  <a:cubicBezTo>
                    <a:pt x="929" y="73"/>
                    <a:pt x="890" y="72"/>
                    <a:pt x="851" y="72"/>
                  </a:cubicBezTo>
                  <a:cubicBezTo>
                    <a:pt x="849" y="72"/>
                    <a:pt x="848" y="74"/>
                    <a:pt x="850" y="75"/>
                  </a:cubicBezTo>
                  <a:cubicBezTo>
                    <a:pt x="849" y="81"/>
                    <a:pt x="850" y="88"/>
                    <a:pt x="850" y="95"/>
                  </a:cubicBezTo>
                  <a:cubicBezTo>
                    <a:pt x="851" y="102"/>
                    <a:pt x="851" y="108"/>
                    <a:pt x="852" y="115"/>
                  </a:cubicBezTo>
                  <a:cubicBezTo>
                    <a:pt x="834" y="116"/>
                    <a:pt x="815" y="116"/>
                    <a:pt x="797" y="116"/>
                  </a:cubicBezTo>
                  <a:cubicBezTo>
                    <a:pt x="770" y="116"/>
                    <a:pt x="743" y="114"/>
                    <a:pt x="716" y="115"/>
                  </a:cubicBezTo>
                  <a:cubicBezTo>
                    <a:pt x="716" y="115"/>
                    <a:pt x="716" y="116"/>
                    <a:pt x="715" y="116"/>
                  </a:cubicBezTo>
                  <a:cubicBezTo>
                    <a:pt x="715" y="116"/>
                    <a:pt x="714" y="116"/>
                    <a:pt x="714" y="117"/>
                  </a:cubicBezTo>
                  <a:cubicBezTo>
                    <a:pt x="712" y="170"/>
                    <a:pt x="710" y="226"/>
                    <a:pt x="715" y="280"/>
                  </a:cubicBezTo>
                  <a:cubicBezTo>
                    <a:pt x="715" y="280"/>
                    <a:pt x="715" y="280"/>
                    <a:pt x="715" y="280"/>
                  </a:cubicBezTo>
                  <a:cubicBezTo>
                    <a:pt x="695" y="281"/>
                    <a:pt x="675" y="281"/>
                    <a:pt x="655" y="281"/>
                  </a:cubicBezTo>
                  <a:cubicBezTo>
                    <a:pt x="654" y="190"/>
                    <a:pt x="654" y="100"/>
                    <a:pt x="649" y="9"/>
                  </a:cubicBezTo>
                  <a:cubicBezTo>
                    <a:pt x="651" y="9"/>
                    <a:pt x="650" y="6"/>
                    <a:pt x="648" y="5"/>
                  </a:cubicBezTo>
                  <a:cubicBezTo>
                    <a:pt x="648" y="5"/>
                    <a:pt x="648" y="5"/>
                    <a:pt x="648" y="5"/>
                  </a:cubicBezTo>
                  <a:cubicBezTo>
                    <a:pt x="648" y="3"/>
                    <a:pt x="646" y="3"/>
                    <a:pt x="645" y="5"/>
                  </a:cubicBezTo>
                  <a:cubicBezTo>
                    <a:pt x="613" y="1"/>
                    <a:pt x="580" y="0"/>
                    <a:pt x="547" y="1"/>
                  </a:cubicBezTo>
                  <a:cubicBezTo>
                    <a:pt x="547" y="0"/>
                    <a:pt x="545" y="0"/>
                    <a:pt x="545" y="1"/>
                  </a:cubicBezTo>
                  <a:cubicBezTo>
                    <a:pt x="541" y="46"/>
                    <a:pt x="539" y="92"/>
                    <a:pt x="539" y="138"/>
                  </a:cubicBezTo>
                  <a:cubicBezTo>
                    <a:pt x="506" y="135"/>
                    <a:pt x="472" y="134"/>
                    <a:pt x="439" y="135"/>
                  </a:cubicBezTo>
                  <a:cubicBezTo>
                    <a:pt x="439" y="134"/>
                    <a:pt x="437" y="134"/>
                    <a:pt x="436" y="135"/>
                  </a:cubicBezTo>
                  <a:cubicBezTo>
                    <a:pt x="436" y="135"/>
                    <a:pt x="435" y="135"/>
                    <a:pt x="435" y="135"/>
                  </a:cubicBezTo>
                  <a:cubicBezTo>
                    <a:pt x="433" y="135"/>
                    <a:pt x="433" y="137"/>
                    <a:pt x="435" y="138"/>
                  </a:cubicBezTo>
                  <a:cubicBezTo>
                    <a:pt x="435" y="138"/>
                    <a:pt x="436" y="138"/>
                    <a:pt x="436" y="138"/>
                  </a:cubicBezTo>
                  <a:cubicBezTo>
                    <a:pt x="435" y="149"/>
                    <a:pt x="434" y="160"/>
                    <a:pt x="433" y="172"/>
                  </a:cubicBezTo>
                  <a:cubicBezTo>
                    <a:pt x="433" y="171"/>
                    <a:pt x="433" y="171"/>
                    <a:pt x="432" y="171"/>
                  </a:cubicBezTo>
                  <a:cubicBezTo>
                    <a:pt x="406" y="172"/>
                    <a:pt x="381" y="173"/>
                    <a:pt x="355" y="173"/>
                  </a:cubicBezTo>
                  <a:cubicBezTo>
                    <a:pt x="339" y="172"/>
                    <a:pt x="316" y="167"/>
                    <a:pt x="301" y="172"/>
                  </a:cubicBezTo>
                  <a:cubicBezTo>
                    <a:pt x="302" y="154"/>
                    <a:pt x="302" y="135"/>
                    <a:pt x="303" y="116"/>
                  </a:cubicBezTo>
                  <a:cubicBezTo>
                    <a:pt x="303" y="114"/>
                    <a:pt x="301" y="114"/>
                    <a:pt x="300" y="114"/>
                  </a:cubicBezTo>
                  <a:cubicBezTo>
                    <a:pt x="300" y="113"/>
                    <a:pt x="299" y="111"/>
                    <a:pt x="297" y="111"/>
                  </a:cubicBezTo>
                  <a:cubicBezTo>
                    <a:pt x="260" y="111"/>
                    <a:pt x="222" y="110"/>
                    <a:pt x="184" y="109"/>
                  </a:cubicBezTo>
                  <a:cubicBezTo>
                    <a:pt x="147" y="108"/>
                    <a:pt x="110" y="105"/>
                    <a:pt x="73" y="106"/>
                  </a:cubicBezTo>
                  <a:cubicBezTo>
                    <a:pt x="73" y="106"/>
                    <a:pt x="73" y="105"/>
                    <a:pt x="73" y="105"/>
                  </a:cubicBezTo>
                  <a:cubicBezTo>
                    <a:pt x="72" y="102"/>
                    <a:pt x="68" y="102"/>
                    <a:pt x="68" y="105"/>
                  </a:cubicBezTo>
                  <a:cubicBezTo>
                    <a:pt x="70" y="129"/>
                    <a:pt x="72" y="154"/>
                    <a:pt x="75" y="178"/>
                  </a:cubicBezTo>
                  <a:cubicBezTo>
                    <a:pt x="53" y="177"/>
                    <a:pt x="30" y="176"/>
                    <a:pt x="8" y="176"/>
                  </a:cubicBezTo>
                  <a:cubicBezTo>
                    <a:pt x="7" y="141"/>
                    <a:pt x="6" y="105"/>
                    <a:pt x="3" y="70"/>
                  </a:cubicBezTo>
                  <a:cubicBezTo>
                    <a:pt x="3" y="68"/>
                    <a:pt x="1" y="68"/>
                    <a:pt x="1" y="70"/>
                  </a:cubicBezTo>
                  <a:cubicBezTo>
                    <a:pt x="0" y="106"/>
                    <a:pt x="1" y="141"/>
                    <a:pt x="2" y="176"/>
                  </a:cubicBezTo>
                  <a:cubicBezTo>
                    <a:pt x="1" y="177"/>
                    <a:pt x="1" y="178"/>
                    <a:pt x="2" y="179"/>
                  </a:cubicBezTo>
                  <a:cubicBezTo>
                    <a:pt x="3" y="193"/>
                    <a:pt x="3" y="207"/>
                    <a:pt x="4" y="220"/>
                  </a:cubicBezTo>
                  <a:cubicBezTo>
                    <a:pt x="5" y="270"/>
                    <a:pt x="5" y="320"/>
                    <a:pt x="8" y="370"/>
                  </a:cubicBezTo>
                  <a:cubicBezTo>
                    <a:pt x="8" y="373"/>
                    <a:pt x="12" y="373"/>
                    <a:pt x="12" y="370"/>
                  </a:cubicBezTo>
                  <a:cubicBezTo>
                    <a:pt x="12" y="320"/>
                    <a:pt x="10" y="270"/>
                    <a:pt x="9" y="220"/>
                  </a:cubicBezTo>
                  <a:cubicBezTo>
                    <a:pt x="8" y="207"/>
                    <a:pt x="8" y="193"/>
                    <a:pt x="8" y="180"/>
                  </a:cubicBezTo>
                  <a:cubicBezTo>
                    <a:pt x="31" y="182"/>
                    <a:pt x="53" y="183"/>
                    <a:pt x="76" y="183"/>
                  </a:cubicBezTo>
                  <a:cubicBezTo>
                    <a:pt x="77" y="184"/>
                    <a:pt x="78" y="184"/>
                    <a:pt x="78" y="183"/>
                  </a:cubicBezTo>
                  <a:cubicBezTo>
                    <a:pt x="87" y="183"/>
                    <a:pt x="96" y="183"/>
                    <a:pt x="105" y="184"/>
                  </a:cubicBezTo>
                  <a:cubicBezTo>
                    <a:pt x="102" y="247"/>
                    <a:pt x="107" y="311"/>
                    <a:pt x="113" y="374"/>
                  </a:cubicBezTo>
                  <a:cubicBezTo>
                    <a:pt x="113" y="377"/>
                    <a:pt x="117" y="377"/>
                    <a:pt x="117" y="374"/>
                  </a:cubicBezTo>
                  <a:cubicBezTo>
                    <a:pt x="112" y="310"/>
                    <a:pt x="111" y="246"/>
                    <a:pt x="108" y="182"/>
                  </a:cubicBezTo>
                  <a:cubicBezTo>
                    <a:pt x="108" y="182"/>
                    <a:pt x="108" y="182"/>
                    <a:pt x="107" y="182"/>
                  </a:cubicBezTo>
                  <a:cubicBezTo>
                    <a:pt x="108" y="181"/>
                    <a:pt x="107" y="179"/>
                    <a:pt x="105" y="179"/>
                  </a:cubicBezTo>
                  <a:cubicBezTo>
                    <a:pt x="96" y="178"/>
                    <a:pt x="87" y="178"/>
                    <a:pt x="78" y="178"/>
                  </a:cubicBezTo>
                  <a:cubicBezTo>
                    <a:pt x="77" y="155"/>
                    <a:pt x="75" y="132"/>
                    <a:pt x="73" y="109"/>
                  </a:cubicBezTo>
                  <a:cubicBezTo>
                    <a:pt x="108" y="114"/>
                    <a:pt x="145" y="113"/>
                    <a:pt x="180" y="114"/>
                  </a:cubicBezTo>
                  <a:cubicBezTo>
                    <a:pt x="219" y="115"/>
                    <a:pt x="258" y="116"/>
                    <a:pt x="297" y="117"/>
                  </a:cubicBezTo>
                  <a:cubicBezTo>
                    <a:pt x="298" y="117"/>
                    <a:pt x="299" y="116"/>
                    <a:pt x="299" y="116"/>
                  </a:cubicBezTo>
                  <a:cubicBezTo>
                    <a:pt x="295" y="158"/>
                    <a:pt x="293" y="201"/>
                    <a:pt x="295" y="243"/>
                  </a:cubicBezTo>
                  <a:cubicBezTo>
                    <a:pt x="265" y="242"/>
                    <a:pt x="236" y="241"/>
                    <a:pt x="206" y="241"/>
                  </a:cubicBezTo>
                  <a:cubicBezTo>
                    <a:pt x="206" y="241"/>
                    <a:pt x="206" y="240"/>
                    <a:pt x="206" y="240"/>
                  </a:cubicBezTo>
                  <a:cubicBezTo>
                    <a:pt x="205" y="238"/>
                    <a:pt x="201" y="239"/>
                    <a:pt x="202" y="241"/>
                  </a:cubicBezTo>
                  <a:cubicBezTo>
                    <a:pt x="202" y="241"/>
                    <a:pt x="202" y="241"/>
                    <a:pt x="202" y="241"/>
                  </a:cubicBezTo>
                  <a:cubicBezTo>
                    <a:pt x="201" y="242"/>
                    <a:pt x="201" y="243"/>
                    <a:pt x="202" y="243"/>
                  </a:cubicBezTo>
                  <a:cubicBezTo>
                    <a:pt x="207" y="289"/>
                    <a:pt x="199" y="335"/>
                    <a:pt x="210" y="380"/>
                  </a:cubicBezTo>
                  <a:cubicBezTo>
                    <a:pt x="210" y="381"/>
                    <a:pt x="212" y="381"/>
                    <a:pt x="212" y="380"/>
                  </a:cubicBezTo>
                  <a:cubicBezTo>
                    <a:pt x="207" y="335"/>
                    <a:pt x="212" y="289"/>
                    <a:pt x="206" y="244"/>
                  </a:cubicBezTo>
                  <a:cubicBezTo>
                    <a:pt x="242" y="247"/>
                    <a:pt x="277" y="249"/>
                    <a:pt x="313" y="248"/>
                  </a:cubicBezTo>
                  <a:cubicBezTo>
                    <a:pt x="308" y="290"/>
                    <a:pt x="305" y="332"/>
                    <a:pt x="312" y="374"/>
                  </a:cubicBezTo>
                  <a:cubicBezTo>
                    <a:pt x="312" y="377"/>
                    <a:pt x="317" y="375"/>
                    <a:pt x="316" y="372"/>
                  </a:cubicBezTo>
                  <a:cubicBezTo>
                    <a:pt x="310" y="329"/>
                    <a:pt x="316" y="288"/>
                    <a:pt x="316" y="245"/>
                  </a:cubicBezTo>
                  <a:cubicBezTo>
                    <a:pt x="316" y="244"/>
                    <a:pt x="315" y="244"/>
                    <a:pt x="314" y="244"/>
                  </a:cubicBezTo>
                  <a:cubicBezTo>
                    <a:pt x="314" y="244"/>
                    <a:pt x="314" y="244"/>
                    <a:pt x="313" y="244"/>
                  </a:cubicBezTo>
                  <a:cubicBezTo>
                    <a:pt x="309" y="244"/>
                    <a:pt x="304" y="244"/>
                    <a:pt x="299" y="243"/>
                  </a:cubicBezTo>
                  <a:cubicBezTo>
                    <a:pt x="300" y="221"/>
                    <a:pt x="300" y="198"/>
                    <a:pt x="301" y="175"/>
                  </a:cubicBezTo>
                  <a:cubicBezTo>
                    <a:pt x="310" y="173"/>
                    <a:pt x="322" y="176"/>
                    <a:pt x="332" y="177"/>
                  </a:cubicBezTo>
                  <a:cubicBezTo>
                    <a:pt x="344" y="177"/>
                    <a:pt x="355" y="178"/>
                    <a:pt x="367" y="178"/>
                  </a:cubicBezTo>
                  <a:cubicBezTo>
                    <a:pt x="388" y="178"/>
                    <a:pt x="410" y="178"/>
                    <a:pt x="432" y="176"/>
                  </a:cubicBezTo>
                  <a:cubicBezTo>
                    <a:pt x="433" y="176"/>
                    <a:pt x="433" y="176"/>
                    <a:pt x="433" y="175"/>
                  </a:cubicBezTo>
                  <a:cubicBezTo>
                    <a:pt x="429" y="241"/>
                    <a:pt x="430" y="308"/>
                    <a:pt x="432" y="373"/>
                  </a:cubicBezTo>
                  <a:cubicBezTo>
                    <a:pt x="432" y="376"/>
                    <a:pt x="437" y="376"/>
                    <a:pt x="437" y="373"/>
                  </a:cubicBezTo>
                  <a:cubicBezTo>
                    <a:pt x="436" y="295"/>
                    <a:pt x="439" y="216"/>
                    <a:pt x="439" y="138"/>
                  </a:cubicBezTo>
                  <a:cubicBezTo>
                    <a:pt x="472" y="141"/>
                    <a:pt x="506" y="143"/>
                    <a:pt x="539" y="143"/>
                  </a:cubicBezTo>
                  <a:cubicBezTo>
                    <a:pt x="538" y="220"/>
                    <a:pt x="540" y="297"/>
                    <a:pt x="542" y="373"/>
                  </a:cubicBezTo>
                  <a:cubicBezTo>
                    <a:pt x="542" y="376"/>
                    <a:pt x="547" y="376"/>
                    <a:pt x="547" y="373"/>
                  </a:cubicBezTo>
                  <a:cubicBezTo>
                    <a:pt x="543" y="250"/>
                    <a:pt x="548" y="127"/>
                    <a:pt x="547" y="4"/>
                  </a:cubicBezTo>
                  <a:cubicBezTo>
                    <a:pt x="580" y="5"/>
                    <a:pt x="613" y="7"/>
                    <a:pt x="645" y="9"/>
                  </a:cubicBezTo>
                  <a:cubicBezTo>
                    <a:pt x="645" y="100"/>
                    <a:pt x="648" y="190"/>
                    <a:pt x="651" y="281"/>
                  </a:cubicBezTo>
                  <a:cubicBezTo>
                    <a:pt x="641" y="280"/>
                    <a:pt x="631" y="280"/>
                    <a:pt x="621" y="280"/>
                  </a:cubicBezTo>
                  <a:cubicBezTo>
                    <a:pt x="619" y="279"/>
                    <a:pt x="620" y="282"/>
                    <a:pt x="621" y="283"/>
                  </a:cubicBezTo>
                  <a:cubicBezTo>
                    <a:pt x="631" y="284"/>
                    <a:pt x="641" y="285"/>
                    <a:pt x="651" y="285"/>
                  </a:cubicBezTo>
                  <a:cubicBezTo>
                    <a:pt x="652" y="286"/>
                    <a:pt x="654" y="286"/>
                    <a:pt x="655" y="285"/>
                  </a:cubicBezTo>
                  <a:cubicBezTo>
                    <a:pt x="681" y="287"/>
                    <a:pt x="708" y="286"/>
                    <a:pt x="735" y="284"/>
                  </a:cubicBezTo>
                  <a:cubicBezTo>
                    <a:pt x="735" y="284"/>
                    <a:pt x="735" y="284"/>
                    <a:pt x="735" y="284"/>
                  </a:cubicBezTo>
                  <a:cubicBezTo>
                    <a:pt x="735" y="284"/>
                    <a:pt x="735" y="284"/>
                    <a:pt x="736" y="284"/>
                  </a:cubicBezTo>
                  <a:cubicBezTo>
                    <a:pt x="736" y="284"/>
                    <a:pt x="736" y="284"/>
                    <a:pt x="736" y="284"/>
                  </a:cubicBezTo>
                  <a:cubicBezTo>
                    <a:pt x="735" y="288"/>
                    <a:pt x="734" y="299"/>
                    <a:pt x="734" y="299"/>
                  </a:cubicBezTo>
                  <a:cubicBezTo>
                    <a:pt x="734" y="309"/>
                    <a:pt x="734" y="318"/>
                    <a:pt x="734" y="328"/>
                  </a:cubicBezTo>
                  <a:cubicBezTo>
                    <a:pt x="734" y="344"/>
                    <a:pt x="735" y="361"/>
                    <a:pt x="738" y="377"/>
                  </a:cubicBezTo>
                  <a:cubicBezTo>
                    <a:pt x="738" y="380"/>
                    <a:pt x="742" y="379"/>
                    <a:pt x="742" y="377"/>
                  </a:cubicBezTo>
                  <a:cubicBezTo>
                    <a:pt x="741" y="356"/>
                    <a:pt x="739" y="335"/>
                    <a:pt x="739" y="313"/>
                  </a:cubicBezTo>
                  <a:cubicBezTo>
                    <a:pt x="738" y="306"/>
                    <a:pt x="743" y="289"/>
                    <a:pt x="737" y="283"/>
                  </a:cubicBezTo>
                  <a:cubicBezTo>
                    <a:pt x="738" y="281"/>
                    <a:pt x="737" y="279"/>
                    <a:pt x="735" y="279"/>
                  </a:cubicBezTo>
                  <a:cubicBezTo>
                    <a:pt x="729" y="280"/>
                    <a:pt x="723" y="280"/>
                    <a:pt x="718" y="280"/>
                  </a:cubicBezTo>
                  <a:cubicBezTo>
                    <a:pt x="718" y="280"/>
                    <a:pt x="718" y="280"/>
                    <a:pt x="718" y="280"/>
                  </a:cubicBezTo>
                  <a:cubicBezTo>
                    <a:pt x="722" y="227"/>
                    <a:pt x="719" y="171"/>
                    <a:pt x="717" y="118"/>
                  </a:cubicBezTo>
                  <a:cubicBezTo>
                    <a:pt x="742" y="122"/>
                    <a:pt x="768" y="121"/>
                    <a:pt x="793" y="121"/>
                  </a:cubicBezTo>
                  <a:cubicBezTo>
                    <a:pt x="821" y="122"/>
                    <a:pt x="849" y="122"/>
                    <a:pt x="877" y="120"/>
                  </a:cubicBezTo>
                  <a:cubicBezTo>
                    <a:pt x="881" y="119"/>
                    <a:pt x="881" y="115"/>
                    <a:pt x="877" y="115"/>
                  </a:cubicBezTo>
                  <a:cubicBezTo>
                    <a:pt x="870" y="115"/>
                    <a:pt x="862" y="115"/>
                    <a:pt x="855" y="115"/>
                  </a:cubicBezTo>
                  <a:cubicBezTo>
                    <a:pt x="855" y="108"/>
                    <a:pt x="855" y="101"/>
                    <a:pt x="854" y="95"/>
                  </a:cubicBezTo>
                  <a:cubicBezTo>
                    <a:pt x="854" y="88"/>
                    <a:pt x="854" y="82"/>
                    <a:pt x="853" y="75"/>
                  </a:cubicBezTo>
                  <a:cubicBezTo>
                    <a:pt x="891" y="78"/>
                    <a:pt x="930" y="82"/>
                    <a:pt x="968" y="82"/>
                  </a:cubicBezTo>
                  <a:cubicBezTo>
                    <a:pt x="971" y="82"/>
                    <a:pt x="971" y="77"/>
                    <a:pt x="968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4739" y="4040"/>
              <a:ext cx="32" cy="274"/>
            </a:xfrm>
            <a:custGeom>
              <a:avLst/>
              <a:gdLst>
                <a:gd name="T0" fmla="*/ 10 w 12"/>
                <a:gd name="T1" fmla="*/ 46 h 101"/>
                <a:gd name="T2" fmla="*/ 7 w 12"/>
                <a:gd name="T3" fmla="*/ 1 h 101"/>
                <a:gd name="T4" fmla="*/ 6 w 12"/>
                <a:gd name="T5" fmla="*/ 1 h 101"/>
                <a:gd name="T6" fmla="*/ 8 w 12"/>
                <a:gd name="T7" fmla="*/ 98 h 101"/>
                <a:gd name="T8" fmla="*/ 12 w 12"/>
                <a:gd name="T9" fmla="*/ 98 h 101"/>
                <a:gd name="T10" fmla="*/ 10 w 12"/>
                <a:gd name="T11" fmla="*/ 4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1">
                  <a:moveTo>
                    <a:pt x="10" y="46"/>
                  </a:moveTo>
                  <a:cubicBezTo>
                    <a:pt x="10" y="31"/>
                    <a:pt x="11" y="15"/>
                    <a:pt x="7" y="1"/>
                  </a:cubicBezTo>
                  <a:cubicBezTo>
                    <a:pt x="7" y="0"/>
                    <a:pt x="7" y="0"/>
                    <a:pt x="6" y="1"/>
                  </a:cubicBezTo>
                  <a:cubicBezTo>
                    <a:pt x="0" y="31"/>
                    <a:pt x="6" y="68"/>
                    <a:pt x="8" y="98"/>
                  </a:cubicBezTo>
                  <a:cubicBezTo>
                    <a:pt x="8" y="101"/>
                    <a:pt x="12" y="101"/>
                    <a:pt x="12" y="98"/>
                  </a:cubicBezTo>
                  <a:cubicBezTo>
                    <a:pt x="11" y="81"/>
                    <a:pt x="11" y="63"/>
                    <a:pt x="1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5455" y="3594"/>
              <a:ext cx="33" cy="710"/>
            </a:xfrm>
            <a:custGeom>
              <a:avLst/>
              <a:gdLst>
                <a:gd name="T0" fmla="*/ 6 w 12"/>
                <a:gd name="T1" fmla="*/ 2 h 261"/>
                <a:gd name="T2" fmla="*/ 3 w 12"/>
                <a:gd name="T3" fmla="*/ 2 h 261"/>
                <a:gd name="T4" fmla="*/ 7 w 12"/>
                <a:gd name="T5" fmla="*/ 258 h 261"/>
                <a:gd name="T6" fmla="*/ 12 w 12"/>
                <a:gd name="T7" fmla="*/ 258 h 261"/>
                <a:gd name="T8" fmla="*/ 6 w 12"/>
                <a:gd name="T9" fmla="*/ 2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61">
                  <a:moveTo>
                    <a:pt x="6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0" y="87"/>
                    <a:pt x="4" y="173"/>
                    <a:pt x="7" y="258"/>
                  </a:cubicBezTo>
                  <a:cubicBezTo>
                    <a:pt x="7" y="261"/>
                    <a:pt x="12" y="261"/>
                    <a:pt x="12" y="258"/>
                  </a:cubicBezTo>
                  <a:cubicBezTo>
                    <a:pt x="9" y="173"/>
                    <a:pt x="10" y="88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49" y="4007"/>
              <a:ext cx="13" cy="288"/>
            </a:xfrm>
            <a:custGeom>
              <a:avLst/>
              <a:gdLst>
                <a:gd name="T0" fmla="*/ 3 w 5"/>
                <a:gd name="T1" fmla="*/ 1 h 106"/>
                <a:gd name="T2" fmla="*/ 2 w 5"/>
                <a:gd name="T3" fmla="*/ 1 h 106"/>
                <a:gd name="T4" fmla="*/ 0 w 5"/>
                <a:gd name="T5" fmla="*/ 105 h 106"/>
                <a:gd name="T6" fmla="*/ 2 w 5"/>
                <a:gd name="T7" fmla="*/ 105 h 106"/>
                <a:gd name="T8" fmla="*/ 3 w 5"/>
                <a:gd name="T9" fmla="*/ 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6">
                  <a:moveTo>
                    <a:pt x="3" y="1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2" y="36"/>
                    <a:pt x="2" y="70"/>
                    <a:pt x="0" y="105"/>
                  </a:cubicBezTo>
                  <a:cubicBezTo>
                    <a:pt x="0" y="106"/>
                    <a:pt x="2" y="106"/>
                    <a:pt x="2" y="105"/>
                  </a:cubicBezTo>
                  <a:cubicBezTo>
                    <a:pt x="4" y="70"/>
                    <a:pt x="5" y="36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97" y="4018"/>
              <a:ext cx="11" cy="275"/>
            </a:xfrm>
            <a:custGeom>
              <a:avLst/>
              <a:gdLst>
                <a:gd name="T0" fmla="*/ 3 w 4"/>
                <a:gd name="T1" fmla="*/ 1 h 101"/>
                <a:gd name="T2" fmla="*/ 2 w 4"/>
                <a:gd name="T3" fmla="*/ 1 h 101"/>
                <a:gd name="T4" fmla="*/ 1 w 4"/>
                <a:gd name="T5" fmla="*/ 100 h 101"/>
                <a:gd name="T6" fmla="*/ 4 w 4"/>
                <a:gd name="T7" fmla="*/ 100 h 101"/>
                <a:gd name="T8" fmla="*/ 3 w 4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1">
                  <a:moveTo>
                    <a:pt x="3" y="1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4"/>
                    <a:pt x="0" y="67"/>
                    <a:pt x="1" y="100"/>
                  </a:cubicBezTo>
                  <a:cubicBezTo>
                    <a:pt x="1" y="101"/>
                    <a:pt x="3" y="101"/>
                    <a:pt x="4" y="100"/>
                  </a:cubicBezTo>
                  <a:cubicBezTo>
                    <a:pt x="4" y="67"/>
                    <a:pt x="4" y="34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151" y="4010"/>
              <a:ext cx="22" cy="304"/>
            </a:xfrm>
            <a:custGeom>
              <a:avLst/>
              <a:gdLst>
                <a:gd name="T0" fmla="*/ 2 w 8"/>
                <a:gd name="T1" fmla="*/ 1 h 112"/>
                <a:gd name="T2" fmla="*/ 1 w 8"/>
                <a:gd name="T3" fmla="*/ 0 h 112"/>
                <a:gd name="T4" fmla="*/ 1 w 8"/>
                <a:gd name="T5" fmla="*/ 1 h 112"/>
                <a:gd name="T6" fmla="*/ 0 w 8"/>
                <a:gd name="T7" fmla="*/ 1 h 112"/>
                <a:gd name="T8" fmla="*/ 0 w 8"/>
                <a:gd name="T9" fmla="*/ 2 h 112"/>
                <a:gd name="T10" fmla="*/ 1 w 8"/>
                <a:gd name="T11" fmla="*/ 2 h 112"/>
                <a:gd name="T12" fmla="*/ 2 w 8"/>
                <a:gd name="T13" fmla="*/ 111 h 112"/>
                <a:gd name="T14" fmla="*/ 5 w 8"/>
                <a:gd name="T15" fmla="*/ 111 h 112"/>
                <a:gd name="T16" fmla="*/ 5 w 8"/>
                <a:gd name="T17" fmla="*/ 45 h 112"/>
                <a:gd name="T18" fmla="*/ 2 w 8"/>
                <a:gd name="T19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12">
                  <a:moveTo>
                    <a:pt x="2" y="1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3" y="38"/>
                    <a:pt x="2" y="74"/>
                    <a:pt x="2" y="111"/>
                  </a:cubicBezTo>
                  <a:cubicBezTo>
                    <a:pt x="2" y="112"/>
                    <a:pt x="5" y="112"/>
                    <a:pt x="5" y="111"/>
                  </a:cubicBezTo>
                  <a:cubicBezTo>
                    <a:pt x="6" y="89"/>
                    <a:pt x="5" y="67"/>
                    <a:pt x="5" y="45"/>
                  </a:cubicBezTo>
                  <a:cubicBezTo>
                    <a:pt x="5" y="33"/>
                    <a:pt x="8" y="1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222" y="4016"/>
              <a:ext cx="13" cy="288"/>
            </a:xfrm>
            <a:custGeom>
              <a:avLst/>
              <a:gdLst>
                <a:gd name="T0" fmla="*/ 2 w 5"/>
                <a:gd name="T1" fmla="*/ 1 h 106"/>
                <a:gd name="T2" fmla="*/ 0 w 5"/>
                <a:gd name="T3" fmla="*/ 1 h 106"/>
                <a:gd name="T4" fmla="*/ 2 w 5"/>
                <a:gd name="T5" fmla="*/ 105 h 106"/>
                <a:gd name="T6" fmla="*/ 5 w 5"/>
                <a:gd name="T7" fmla="*/ 105 h 106"/>
                <a:gd name="T8" fmla="*/ 2 w 5"/>
                <a:gd name="T9" fmla="*/ 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6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35"/>
                    <a:pt x="0" y="70"/>
                    <a:pt x="2" y="105"/>
                  </a:cubicBezTo>
                  <a:cubicBezTo>
                    <a:pt x="2" y="106"/>
                    <a:pt x="5" y="106"/>
                    <a:pt x="5" y="105"/>
                  </a:cubicBezTo>
                  <a:cubicBezTo>
                    <a:pt x="5" y="70"/>
                    <a:pt x="4" y="35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276" y="4010"/>
              <a:ext cx="16" cy="280"/>
            </a:xfrm>
            <a:custGeom>
              <a:avLst/>
              <a:gdLst>
                <a:gd name="T0" fmla="*/ 5 w 6"/>
                <a:gd name="T1" fmla="*/ 1 h 103"/>
                <a:gd name="T2" fmla="*/ 3 w 6"/>
                <a:gd name="T3" fmla="*/ 1 h 103"/>
                <a:gd name="T4" fmla="*/ 0 w 6"/>
                <a:gd name="T5" fmla="*/ 101 h 103"/>
                <a:gd name="T6" fmla="*/ 2 w 6"/>
                <a:gd name="T7" fmla="*/ 101 h 103"/>
                <a:gd name="T8" fmla="*/ 5 w 6"/>
                <a:gd name="T9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3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3" y="35"/>
                    <a:pt x="1" y="68"/>
                    <a:pt x="0" y="101"/>
                  </a:cubicBezTo>
                  <a:cubicBezTo>
                    <a:pt x="0" y="103"/>
                    <a:pt x="2" y="103"/>
                    <a:pt x="2" y="101"/>
                  </a:cubicBezTo>
                  <a:cubicBezTo>
                    <a:pt x="6" y="68"/>
                    <a:pt x="5" y="35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330" y="3988"/>
              <a:ext cx="13" cy="324"/>
            </a:xfrm>
            <a:custGeom>
              <a:avLst/>
              <a:gdLst>
                <a:gd name="T0" fmla="*/ 3 w 5"/>
                <a:gd name="T1" fmla="*/ 1 h 119"/>
                <a:gd name="T2" fmla="*/ 1 w 5"/>
                <a:gd name="T3" fmla="*/ 117 h 119"/>
                <a:gd name="T4" fmla="*/ 3 w 5"/>
                <a:gd name="T5" fmla="*/ 117 h 119"/>
                <a:gd name="T6" fmla="*/ 5 w 5"/>
                <a:gd name="T7" fmla="*/ 1 h 119"/>
                <a:gd name="T8" fmla="*/ 3 w 5"/>
                <a:gd name="T9" fmla="*/ 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9">
                  <a:moveTo>
                    <a:pt x="3" y="1"/>
                  </a:moveTo>
                  <a:cubicBezTo>
                    <a:pt x="1" y="40"/>
                    <a:pt x="0" y="79"/>
                    <a:pt x="1" y="117"/>
                  </a:cubicBezTo>
                  <a:cubicBezTo>
                    <a:pt x="1" y="119"/>
                    <a:pt x="3" y="119"/>
                    <a:pt x="3" y="117"/>
                  </a:cubicBezTo>
                  <a:cubicBezTo>
                    <a:pt x="4" y="79"/>
                    <a:pt x="5" y="40"/>
                    <a:pt x="5" y="1"/>
                  </a:cubicBezTo>
                  <a:cubicBezTo>
                    <a:pt x="5" y="0"/>
                    <a:pt x="3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384" y="3999"/>
              <a:ext cx="19" cy="294"/>
            </a:xfrm>
            <a:custGeom>
              <a:avLst/>
              <a:gdLst>
                <a:gd name="T0" fmla="*/ 5 w 7"/>
                <a:gd name="T1" fmla="*/ 1 h 108"/>
                <a:gd name="T2" fmla="*/ 3 w 7"/>
                <a:gd name="T3" fmla="*/ 1 h 108"/>
                <a:gd name="T4" fmla="*/ 0 w 7"/>
                <a:gd name="T5" fmla="*/ 107 h 108"/>
                <a:gd name="T6" fmla="*/ 3 w 7"/>
                <a:gd name="T7" fmla="*/ 107 h 108"/>
                <a:gd name="T8" fmla="*/ 5 w 7"/>
                <a:gd name="T9" fmla="*/ 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8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3" y="37"/>
                    <a:pt x="1" y="71"/>
                    <a:pt x="0" y="107"/>
                  </a:cubicBezTo>
                  <a:cubicBezTo>
                    <a:pt x="0" y="108"/>
                    <a:pt x="3" y="108"/>
                    <a:pt x="3" y="107"/>
                  </a:cubicBezTo>
                  <a:cubicBezTo>
                    <a:pt x="7" y="72"/>
                    <a:pt x="6" y="36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425" y="4010"/>
              <a:ext cx="21" cy="272"/>
            </a:xfrm>
            <a:custGeom>
              <a:avLst/>
              <a:gdLst>
                <a:gd name="T0" fmla="*/ 6 w 8"/>
                <a:gd name="T1" fmla="*/ 1 h 100"/>
                <a:gd name="T2" fmla="*/ 3 w 8"/>
                <a:gd name="T3" fmla="*/ 99 h 100"/>
                <a:gd name="T4" fmla="*/ 6 w 8"/>
                <a:gd name="T5" fmla="*/ 99 h 100"/>
                <a:gd name="T6" fmla="*/ 8 w 8"/>
                <a:gd name="T7" fmla="*/ 1 h 100"/>
                <a:gd name="T8" fmla="*/ 6 w 8"/>
                <a:gd name="T9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0">
                  <a:moveTo>
                    <a:pt x="6" y="1"/>
                  </a:moveTo>
                  <a:cubicBezTo>
                    <a:pt x="2" y="33"/>
                    <a:pt x="0" y="67"/>
                    <a:pt x="3" y="99"/>
                  </a:cubicBezTo>
                  <a:cubicBezTo>
                    <a:pt x="3" y="100"/>
                    <a:pt x="6" y="100"/>
                    <a:pt x="6" y="99"/>
                  </a:cubicBezTo>
                  <a:cubicBezTo>
                    <a:pt x="6" y="66"/>
                    <a:pt x="6" y="34"/>
                    <a:pt x="8" y="1"/>
                  </a:cubicBezTo>
                  <a:cubicBezTo>
                    <a:pt x="8" y="0"/>
                    <a:pt x="6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462" y="4002"/>
              <a:ext cx="22" cy="288"/>
            </a:xfrm>
            <a:custGeom>
              <a:avLst/>
              <a:gdLst>
                <a:gd name="T0" fmla="*/ 6 w 8"/>
                <a:gd name="T1" fmla="*/ 0 h 106"/>
                <a:gd name="T2" fmla="*/ 5 w 8"/>
                <a:gd name="T3" fmla="*/ 0 h 106"/>
                <a:gd name="T4" fmla="*/ 0 w 8"/>
                <a:gd name="T5" fmla="*/ 104 h 106"/>
                <a:gd name="T6" fmla="*/ 3 w 8"/>
                <a:gd name="T7" fmla="*/ 104 h 106"/>
                <a:gd name="T8" fmla="*/ 6 w 8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6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5" y="35"/>
                    <a:pt x="1" y="69"/>
                    <a:pt x="0" y="104"/>
                  </a:cubicBezTo>
                  <a:cubicBezTo>
                    <a:pt x="0" y="106"/>
                    <a:pt x="2" y="106"/>
                    <a:pt x="3" y="104"/>
                  </a:cubicBezTo>
                  <a:cubicBezTo>
                    <a:pt x="7" y="70"/>
                    <a:pt x="8" y="34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-5" y="3037"/>
              <a:ext cx="2535" cy="1283"/>
            </a:xfrm>
            <a:custGeom>
              <a:avLst/>
              <a:gdLst>
                <a:gd name="T0" fmla="*/ 897 w 938"/>
                <a:gd name="T1" fmla="*/ 169 h 472"/>
                <a:gd name="T2" fmla="*/ 768 w 938"/>
                <a:gd name="T3" fmla="*/ 2 h 472"/>
                <a:gd name="T4" fmla="*/ 667 w 938"/>
                <a:gd name="T5" fmla="*/ 193 h 472"/>
                <a:gd name="T6" fmla="*/ 467 w 938"/>
                <a:gd name="T7" fmla="*/ 62 h 472"/>
                <a:gd name="T8" fmla="*/ 340 w 938"/>
                <a:gd name="T9" fmla="*/ 69 h 472"/>
                <a:gd name="T10" fmla="*/ 170 w 938"/>
                <a:gd name="T11" fmla="*/ 229 h 472"/>
                <a:gd name="T12" fmla="*/ 6 w 938"/>
                <a:gd name="T13" fmla="*/ 341 h 472"/>
                <a:gd name="T14" fmla="*/ 178 w 938"/>
                <a:gd name="T15" fmla="*/ 341 h 472"/>
                <a:gd name="T16" fmla="*/ 210 w 938"/>
                <a:gd name="T17" fmla="*/ 382 h 472"/>
                <a:gd name="T18" fmla="*/ 210 w 938"/>
                <a:gd name="T19" fmla="*/ 425 h 472"/>
                <a:gd name="T20" fmla="*/ 216 w 938"/>
                <a:gd name="T21" fmla="*/ 448 h 472"/>
                <a:gd name="T22" fmla="*/ 276 w 938"/>
                <a:gd name="T23" fmla="*/ 447 h 472"/>
                <a:gd name="T24" fmla="*/ 294 w 938"/>
                <a:gd name="T25" fmla="*/ 457 h 472"/>
                <a:gd name="T26" fmla="*/ 295 w 938"/>
                <a:gd name="T27" fmla="*/ 370 h 472"/>
                <a:gd name="T28" fmla="*/ 292 w 938"/>
                <a:gd name="T29" fmla="*/ 271 h 472"/>
                <a:gd name="T30" fmla="*/ 283 w 938"/>
                <a:gd name="T31" fmla="*/ 249 h 472"/>
                <a:gd name="T32" fmla="*/ 286 w 938"/>
                <a:gd name="T33" fmla="*/ 226 h 472"/>
                <a:gd name="T34" fmla="*/ 275 w 938"/>
                <a:gd name="T35" fmla="*/ 170 h 472"/>
                <a:gd name="T36" fmla="*/ 258 w 938"/>
                <a:gd name="T37" fmla="*/ 142 h 472"/>
                <a:gd name="T38" fmla="*/ 216 w 938"/>
                <a:gd name="T39" fmla="*/ 145 h 472"/>
                <a:gd name="T40" fmla="*/ 189 w 938"/>
                <a:gd name="T41" fmla="*/ 253 h 472"/>
                <a:gd name="T42" fmla="*/ 344 w 938"/>
                <a:gd name="T43" fmla="*/ 74 h 472"/>
                <a:gd name="T44" fmla="*/ 467 w 938"/>
                <a:gd name="T45" fmla="*/ 307 h 472"/>
                <a:gd name="T46" fmla="*/ 574 w 938"/>
                <a:gd name="T47" fmla="*/ 310 h 472"/>
                <a:gd name="T48" fmla="*/ 520 w 938"/>
                <a:gd name="T49" fmla="*/ 132 h 472"/>
                <a:gd name="T50" fmla="*/ 643 w 938"/>
                <a:gd name="T51" fmla="*/ 465 h 472"/>
                <a:gd name="T52" fmla="*/ 744 w 938"/>
                <a:gd name="T53" fmla="*/ 194 h 472"/>
                <a:gd name="T54" fmla="*/ 785 w 938"/>
                <a:gd name="T55" fmla="*/ 458 h 472"/>
                <a:gd name="T56" fmla="*/ 827 w 938"/>
                <a:gd name="T57" fmla="*/ 207 h 472"/>
                <a:gd name="T58" fmla="*/ 829 w 938"/>
                <a:gd name="T59" fmla="*/ 211 h 472"/>
                <a:gd name="T60" fmla="*/ 291 w 938"/>
                <a:gd name="T61" fmla="*/ 399 h 472"/>
                <a:gd name="T62" fmla="*/ 277 w 938"/>
                <a:gd name="T63" fmla="*/ 356 h 472"/>
                <a:gd name="T64" fmla="*/ 276 w 938"/>
                <a:gd name="T65" fmla="*/ 303 h 472"/>
                <a:gd name="T66" fmla="*/ 210 w 938"/>
                <a:gd name="T67" fmla="*/ 305 h 472"/>
                <a:gd name="T68" fmla="*/ 211 w 938"/>
                <a:gd name="T69" fmla="*/ 274 h 472"/>
                <a:gd name="T70" fmla="*/ 194 w 938"/>
                <a:gd name="T71" fmla="*/ 207 h 472"/>
                <a:gd name="T72" fmla="*/ 214 w 938"/>
                <a:gd name="T73" fmla="*/ 177 h 472"/>
                <a:gd name="T74" fmla="*/ 215 w 938"/>
                <a:gd name="T75" fmla="*/ 229 h 472"/>
                <a:gd name="T76" fmla="*/ 227 w 938"/>
                <a:gd name="T77" fmla="*/ 303 h 472"/>
                <a:gd name="T78" fmla="*/ 214 w 938"/>
                <a:gd name="T79" fmla="*/ 254 h 472"/>
                <a:gd name="T80" fmla="*/ 227 w 938"/>
                <a:gd name="T81" fmla="*/ 354 h 472"/>
                <a:gd name="T82" fmla="*/ 227 w 938"/>
                <a:gd name="T83" fmla="*/ 384 h 472"/>
                <a:gd name="T84" fmla="*/ 216 w 938"/>
                <a:gd name="T85" fmla="*/ 445 h 472"/>
                <a:gd name="T86" fmla="*/ 229 w 938"/>
                <a:gd name="T87" fmla="*/ 198 h 472"/>
                <a:gd name="T88" fmla="*/ 254 w 938"/>
                <a:gd name="T89" fmla="*/ 199 h 472"/>
                <a:gd name="T90" fmla="*/ 229 w 938"/>
                <a:gd name="T91" fmla="*/ 249 h 472"/>
                <a:gd name="T92" fmla="*/ 253 w 938"/>
                <a:gd name="T93" fmla="*/ 274 h 472"/>
                <a:gd name="T94" fmla="*/ 231 w 938"/>
                <a:gd name="T95" fmla="*/ 336 h 472"/>
                <a:gd name="T96" fmla="*/ 231 w 938"/>
                <a:gd name="T97" fmla="*/ 357 h 472"/>
                <a:gd name="T98" fmla="*/ 255 w 938"/>
                <a:gd name="T99" fmla="*/ 426 h 472"/>
                <a:gd name="T100" fmla="*/ 259 w 938"/>
                <a:gd name="T101" fmla="*/ 381 h 472"/>
                <a:gd name="T102" fmla="*/ 259 w 938"/>
                <a:gd name="T103" fmla="*/ 377 h 472"/>
                <a:gd name="T104" fmla="*/ 258 w 938"/>
                <a:gd name="T105" fmla="*/ 226 h 472"/>
                <a:gd name="T106" fmla="*/ 271 w 938"/>
                <a:gd name="T107" fmla="*/ 269 h 472"/>
                <a:gd name="T108" fmla="*/ 271 w 938"/>
                <a:gd name="T109" fmla="*/ 304 h 472"/>
                <a:gd name="T110" fmla="*/ 276 w 938"/>
                <a:gd name="T111" fmla="*/ 443 h 472"/>
                <a:gd name="T112" fmla="*/ 273 w 938"/>
                <a:gd name="T113" fmla="*/ 158 h 472"/>
                <a:gd name="T114" fmla="*/ 217 w 938"/>
                <a:gd name="T115" fmla="*/ 153 h 472"/>
                <a:gd name="T116" fmla="*/ 190 w 938"/>
                <a:gd name="T117" fmla="*/ 277 h 472"/>
                <a:gd name="T118" fmla="*/ 193 w 938"/>
                <a:gd name="T119" fmla="*/ 322 h 472"/>
                <a:gd name="T120" fmla="*/ 179 w 938"/>
                <a:gd name="T121" fmla="*/ 336 h 472"/>
                <a:gd name="T122" fmla="*/ 170 w 938"/>
                <a:gd name="T123" fmla="*/ 234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38" h="472">
                  <a:moveTo>
                    <a:pt x="930" y="211"/>
                  </a:moveTo>
                  <a:cubicBezTo>
                    <a:pt x="930" y="210"/>
                    <a:pt x="929" y="210"/>
                    <a:pt x="928" y="210"/>
                  </a:cubicBezTo>
                  <a:cubicBezTo>
                    <a:pt x="928" y="210"/>
                    <a:pt x="928" y="210"/>
                    <a:pt x="927" y="210"/>
                  </a:cubicBezTo>
                  <a:cubicBezTo>
                    <a:pt x="927" y="199"/>
                    <a:pt x="926" y="189"/>
                    <a:pt x="926" y="178"/>
                  </a:cubicBezTo>
                  <a:cubicBezTo>
                    <a:pt x="926" y="177"/>
                    <a:pt x="924" y="177"/>
                    <a:pt x="924" y="178"/>
                  </a:cubicBezTo>
                  <a:cubicBezTo>
                    <a:pt x="924" y="188"/>
                    <a:pt x="923" y="199"/>
                    <a:pt x="925" y="210"/>
                  </a:cubicBezTo>
                  <a:cubicBezTo>
                    <a:pt x="918" y="209"/>
                    <a:pt x="911" y="209"/>
                    <a:pt x="903" y="209"/>
                  </a:cubicBezTo>
                  <a:cubicBezTo>
                    <a:pt x="903" y="196"/>
                    <a:pt x="904" y="181"/>
                    <a:pt x="900" y="168"/>
                  </a:cubicBezTo>
                  <a:cubicBezTo>
                    <a:pt x="900" y="166"/>
                    <a:pt x="897" y="167"/>
                    <a:pt x="897" y="169"/>
                  </a:cubicBezTo>
                  <a:cubicBezTo>
                    <a:pt x="896" y="181"/>
                    <a:pt x="899" y="196"/>
                    <a:pt x="900" y="209"/>
                  </a:cubicBezTo>
                  <a:cubicBezTo>
                    <a:pt x="890" y="209"/>
                    <a:pt x="880" y="208"/>
                    <a:pt x="870" y="208"/>
                  </a:cubicBezTo>
                  <a:cubicBezTo>
                    <a:pt x="872" y="174"/>
                    <a:pt x="871" y="140"/>
                    <a:pt x="871" y="106"/>
                  </a:cubicBezTo>
                  <a:cubicBezTo>
                    <a:pt x="870" y="73"/>
                    <a:pt x="870" y="40"/>
                    <a:pt x="866" y="7"/>
                  </a:cubicBezTo>
                  <a:cubicBezTo>
                    <a:pt x="869" y="7"/>
                    <a:pt x="869" y="3"/>
                    <a:pt x="866" y="3"/>
                  </a:cubicBezTo>
                  <a:cubicBezTo>
                    <a:pt x="865" y="3"/>
                    <a:pt x="865" y="3"/>
                    <a:pt x="865" y="3"/>
                  </a:cubicBezTo>
                  <a:cubicBezTo>
                    <a:pt x="865" y="2"/>
                    <a:pt x="864" y="2"/>
                    <a:pt x="863" y="3"/>
                  </a:cubicBezTo>
                  <a:cubicBezTo>
                    <a:pt x="832" y="1"/>
                    <a:pt x="799" y="0"/>
                    <a:pt x="768" y="2"/>
                  </a:cubicBezTo>
                  <a:cubicBezTo>
                    <a:pt x="768" y="2"/>
                    <a:pt x="768" y="2"/>
                    <a:pt x="768" y="2"/>
                  </a:cubicBezTo>
                  <a:cubicBezTo>
                    <a:pt x="768" y="2"/>
                    <a:pt x="768" y="2"/>
                    <a:pt x="768" y="2"/>
                  </a:cubicBezTo>
                  <a:cubicBezTo>
                    <a:pt x="768" y="0"/>
                    <a:pt x="766" y="0"/>
                    <a:pt x="766" y="2"/>
                  </a:cubicBezTo>
                  <a:cubicBezTo>
                    <a:pt x="765" y="52"/>
                    <a:pt x="766" y="102"/>
                    <a:pt x="768" y="153"/>
                  </a:cubicBezTo>
                  <a:cubicBezTo>
                    <a:pt x="768" y="152"/>
                    <a:pt x="768" y="152"/>
                    <a:pt x="767" y="152"/>
                  </a:cubicBezTo>
                  <a:cubicBezTo>
                    <a:pt x="742" y="151"/>
                    <a:pt x="717" y="150"/>
                    <a:pt x="692" y="149"/>
                  </a:cubicBezTo>
                  <a:cubicBezTo>
                    <a:pt x="691" y="149"/>
                    <a:pt x="690" y="150"/>
                    <a:pt x="690" y="152"/>
                  </a:cubicBezTo>
                  <a:cubicBezTo>
                    <a:pt x="690" y="165"/>
                    <a:pt x="690" y="179"/>
                    <a:pt x="691" y="193"/>
                  </a:cubicBezTo>
                  <a:cubicBezTo>
                    <a:pt x="689" y="193"/>
                    <a:pt x="686" y="193"/>
                    <a:pt x="684" y="193"/>
                  </a:cubicBezTo>
                  <a:cubicBezTo>
                    <a:pt x="678" y="193"/>
                    <a:pt x="673" y="193"/>
                    <a:pt x="667" y="193"/>
                  </a:cubicBezTo>
                  <a:cubicBezTo>
                    <a:pt x="668" y="172"/>
                    <a:pt x="669" y="151"/>
                    <a:pt x="668" y="130"/>
                  </a:cubicBezTo>
                  <a:cubicBezTo>
                    <a:pt x="668" y="129"/>
                    <a:pt x="667" y="129"/>
                    <a:pt x="667" y="129"/>
                  </a:cubicBezTo>
                  <a:cubicBezTo>
                    <a:pt x="666" y="128"/>
                    <a:pt x="665" y="127"/>
                    <a:pt x="664" y="127"/>
                  </a:cubicBezTo>
                  <a:cubicBezTo>
                    <a:pt x="616" y="127"/>
                    <a:pt x="568" y="126"/>
                    <a:pt x="520" y="129"/>
                  </a:cubicBezTo>
                  <a:cubicBezTo>
                    <a:pt x="519" y="127"/>
                    <a:pt x="516" y="128"/>
                    <a:pt x="516" y="130"/>
                  </a:cubicBezTo>
                  <a:cubicBezTo>
                    <a:pt x="513" y="160"/>
                    <a:pt x="514" y="191"/>
                    <a:pt x="514" y="222"/>
                  </a:cubicBezTo>
                  <a:cubicBezTo>
                    <a:pt x="515" y="249"/>
                    <a:pt x="514" y="278"/>
                    <a:pt x="519" y="306"/>
                  </a:cubicBezTo>
                  <a:cubicBezTo>
                    <a:pt x="504" y="306"/>
                    <a:pt x="488" y="306"/>
                    <a:pt x="472" y="307"/>
                  </a:cubicBezTo>
                  <a:cubicBezTo>
                    <a:pt x="471" y="226"/>
                    <a:pt x="472" y="143"/>
                    <a:pt x="467" y="62"/>
                  </a:cubicBezTo>
                  <a:cubicBezTo>
                    <a:pt x="467" y="60"/>
                    <a:pt x="465" y="59"/>
                    <a:pt x="463" y="61"/>
                  </a:cubicBezTo>
                  <a:cubicBezTo>
                    <a:pt x="454" y="60"/>
                    <a:pt x="445" y="60"/>
                    <a:pt x="436" y="60"/>
                  </a:cubicBezTo>
                  <a:cubicBezTo>
                    <a:pt x="424" y="61"/>
                    <a:pt x="420" y="64"/>
                    <a:pt x="418" y="51"/>
                  </a:cubicBezTo>
                  <a:cubicBezTo>
                    <a:pt x="417" y="43"/>
                    <a:pt x="423" y="23"/>
                    <a:pt x="416" y="17"/>
                  </a:cubicBezTo>
                  <a:cubicBezTo>
                    <a:pt x="414" y="15"/>
                    <a:pt x="412" y="16"/>
                    <a:pt x="409" y="15"/>
                  </a:cubicBezTo>
                  <a:cubicBezTo>
                    <a:pt x="398" y="14"/>
                    <a:pt x="384" y="18"/>
                    <a:pt x="373" y="18"/>
                  </a:cubicBezTo>
                  <a:cubicBezTo>
                    <a:pt x="363" y="18"/>
                    <a:pt x="353" y="17"/>
                    <a:pt x="343" y="16"/>
                  </a:cubicBezTo>
                  <a:cubicBezTo>
                    <a:pt x="342" y="15"/>
                    <a:pt x="341" y="17"/>
                    <a:pt x="341" y="18"/>
                  </a:cubicBezTo>
                  <a:cubicBezTo>
                    <a:pt x="340" y="35"/>
                    <a:pt x="339" y="52"/>
                    <a:pt x="340" y="69"/>
                  </a:cubicBezTo>
                  <a:cubicBezTo>
                    <a:pt x="327" y="68"/>
                    <a:pt x="313" y="69"/>
                    <a:pt x="300" y="69"/>
                  </a:cubicBezTo>
                  <a:cubicBezTo>
                    <a:pt x="298" y="69"/>
                    <a:pt x="298" y="73"/>
                    <a:pt x="300" y="73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301" y="90"/>
                    <a:pt x="301" y="107"/>
                    <a:pt x="301" y="124"/>
                  </a:cubicBezTo>
                  <a:cubicBezTo>
                    <a:pt x="300" y="124"/>
                    <a:pt x="299" y="123"/>
                    <a:pt x="298" y="123"/>
                  </a:cubicBezTo>
                  <a:cubicBezTo>
                    <a:pt x="255" y="129"/>
                    <a:pt x="212" y="122"/>
                    <a:pt x="168" y="126"/>
                  </a:cubicBezTo>
                  <a:cubicBezTo>
                    <a:pt x="167" y="126"/>
                    <a:pt x="167" y="127"/>
                    <a:pt x="167" y="128"/>
                  </a:cubicBezTo>
                  <a:cubicBezTo>
                    <a:pt x="167" y="128"/>
                    <a:pt x="167" y="129"/>
                    <a:pt x="167" y="129"/>
                  </a:cubicBezTo>
                  <a:cubicBezTo>
                    <a:pt x="168" y="162"/>
                    <a:pt x="168" y="195"/>
                    <a:pt x="170" y="229"/>
                  </a:cubicBezTo>
                  <a:cubicBezTo>
                    <a:pt x="160" y="228"/>
                    <a:pt x="149" y="228"/>
                    <a:pt x="139" y="228"/>
                  </a:cubicBezTo>
                  <a:cubicBezTo>
                    <a:pt x="131" y="228"/>
                    <a:pt x="122" y="227"/>
                    <a:pt x="113" y="228"/>
                  </a:cubicBezTo>
                  <a:cubicBezTo>
                    <a:pt x="113" y="228"/>
                    <a:pt x="112" y="227"/>
                    <a:pt x="111" y="227"/>
                  </a:cubicBezTo>
                  <a:cubicBezTo>
                    <a:pt x="110" y="227"/>
                    <a:pt x="108" y="227"/>
                    <a:pt x="107" y="227"/>
                  </a:cubicBezTo>
                  <a:cubicBezTo>
                    <a:pt x="106" y="227"/>
                    <a:pt x="104" y="229"/>
                    <a:pt x="104" y="230"/>
                  </a:cubicBezTo>
                  <a:cubicBezTo>
                    <a:pt x="104" y="266"/>
                    <a:pt x="104" y="302"/>
                    <a:pt x="105" y="338"/>
                  </a:cubicBezTo>
                  <a:cubicBezTo>
                    <a:pt x="105" y="339"/>
                    <a:pt x="106" y="339"/>
                    <a:pt x="106" y="340"/>
                  </a:cubicBezTo>
                  <a:cubicBezTo>
                    <a:pt x="58" y="342"/>
                    <a:pt x="8" y="343"/>
                    <a:pt x="8" y="341"/>
                  </a:cubicBezTo>
                  <a:cubicBezTo>
                    <a:pt x="7" y="340"/>
                    <a:pt x="6" y="340"/>
                    <a:pt x="6" y="341"/>
                  </a:cubicBezTo>
                  <a:cubicBezTo>
                    <a:pt x="6" y="341"/>
                    <a:pt x="6" y="342"/>
                    <a:pt x="6" y="342"/>
                  </a:cubicBezTo>
                  <a:cubicBezTo>
                    <a:pt x="6" y="343"/>
                    <a:pt x="6" y="343"/>
                    <a:pt x="6" y="343"/>
                  </a:cubicBezTo>
                  <a:cubicBezTo>
                    <a:pt x="5" y="343"/>
                    <a:pt x="5" y="344"/>
                    <a:pt x="5" y="345"/>
                  </a:cubicBezTo>
                  <a:cubicBezTo>
                    <a:pt x="5" y="383"/>
                    <a:pt x="0" y="424"/>
                    <a:pt x="4" y="462"/>
                  </a:cubicBezTo>
                  <a:cubicBezTo>
                    <a:pt x="4" y="463"/>
                    <a:pt x="6" y="464"/>
                    <a:pt x="7" y="462"/>
                  </a:cubicBezTo>
                  <a:cubicBezTo>
                    <a:pt x="12" y="424"/>
                    <a:pt x="9" y="384"/>
                    <a:pt x="10" y="345"/>
                  </a:cubicBezTo>
                  <a:cubicBezTo>
                    <a:pt x="16" y="348"/>
                    <a:pt x="26" y="346"/>
                    <a:pt x="33" y="346"/>
                  </a:cubicBezTo>
                  <a:cubicBezTo>
                    <a:pt x="51" y="345"/>
                    <a:pt x="69" y="345"/>
                    <a:pt x="87" y="344"/>
                  </a:cubicBezTo>
                  <a:cubicBezTo>
                    <a:pt x="117" y="343"/>
                    <a:pt x="147" y="342"/>
                    <a:pt x="178" y="341"/>
                  </a:cubicBezTo>
                  <a:cubicBezTo>
                    <a:pt x="178" y="342"/>
                    <a:pt x="179" y="342"/>
                    <a:pt x="179" y="341"/>
                  </a:cubicBezTo>
                  <a:cubicBezTo>
                    <a:pt x="185" y="341"/>
                    <a:pt x="191" y="341"/>
                    <a:pt x="196" y="341"/>
                  </a:cubicBezTo>
                  <a:cubicBezTo>
                    <a:pt x="197" y="341"/>
                    <a:pt x="198" y="341"/>
                    <a:pt x="198" y="340"/>
                  </a:cubicBezTo>
                  <a:cubicBezTo>
                    <a:pt x="193" y="380"/>
                    <a:pt x="193" y="422"/>
                    <a:pt x="197" y="462"/>
                  </a:cubicBezTo>
                  <a:cubicBezTo>
                    <a:pt x="198" y="465"/>
                    <a:pt x="203" y="465"/>
                    <a:pt x="203" y="462"/>
                  </a:cubicBezTo>
                  <a:cubicBezTo>
                    <a:pt x="201" y="427"/>
                    <a:pt x="201" y="392"/>
                    <a:pt x="201" y="356"/>
                  </a:cubicBezTo>
                  <a:cubicBezTo>
                    <a:pt x="201" y="356"/>
                    <a:pt x="201" y="357"/>
                    <a:pt x="202" y="357"/>
                  </a:cubicBezTo>
                  <a:cubicBezTo>
                    <a:pt x="204" y="357"/>
                    <a:pt x="207" y="357"/>
                    <a:pt x="210" y="357"/>
                  </a:cubicBezTo>
                  <a:cubicBezTo>
                    <a:pt x="210" y="365"/>
                    <a:pt x="210" y="373"/>
                    <a:pt x="210" y="382"/>
                  </a:cubicBezTo>
                  <a:cubicBezTo>
                    <a:pt x="209" y="382"/>
                    <a:pt x="209" y="382"/>
                    <a:pt x="208" y="382"/>
                  </a:cubicBezTo>
                  <a:cubicBezTo>
                    <a:pt x="207" y="382"/>
                    <a:pt x="207" y="384"/>
                    <a:pt x="208" y="384"/>
                  </a:cubicBezTo>
                  <a:cubicBezTo>
                    <a:pt x="209" y="384"/>
                    <a:pt x="209" y="384"/>
                    <a:pt x="210" y="384"/>
                  </a:cubicBezTo>
                  <a:cubicBezTo>
                    <a:pt x="210" y="391"/>
                    <a:pt x="210" y="397"/>
                    <a:pt x="210" y="404"/>
                  </a:cubicBezTo>
                  <a:cubicBezTo>
                    <a:pt x="210" y="404"/>
                    <a:pt x="210" y="404"/>
                    <a:pt x="210" y="404"/>
                  </a:cubicBezTo>
                  <a:cubicBezTo>
                    <a:pt x="208" y="404"/>
                    <a:pt x="208" y="406"/>
                    <a:pt x="210" y="406"/>
                  </a:cubicBezTo>
                  <a:cubicBezTo>
                    <a:pt x="210" y="406"/>
                    <a:pt x="210" y="406"/>
                    <a:pt x="210" y="406"/>
                  </a:cubicBezTo>
                  <a:cubicBezTo>
                    <a:pt x="210" y="413"/>
                    <a:pt x="211" y="419"/>
                    <a:pt x="211" y="425"/>
                  </a:cubicBezTo>
                  <a:cubicBezTo>
                    <a:pt x="211" y="425"/>
                    <a:pt x="210" y="425"/>
                    <a:pt x="210" y="425"/>
                  </a:cubicBezTo>
                  <a:cubicBezTo>
                    <a:pt x="208" y="425"/>
                    <a:pt x="208" y="427"/>
                    <a:pt x="209" y="427"/>
                  </a:cubicBezTo>
                  <a:cubicBezTo>
                    <a:pt x="210" y="428"/>
                    <a:pt x="210" y="428"/>
                    <a:pt x="211" y="428"/>
                  </a:cubicBezTo>
                  <a:cubicBezTo>
                    <a:pt x="211" y="434"/>
                    <a:pt x="212" y="440"/>
                    <a:pt x="212" y="445"/>
                  </a:cubicBezTo>
                  <a:cubicBezTo>
                    <a:pt x="210" y="446"/>
                    <a:pt x="209" y="446"/>
                    <a:pt x="207" y="446"/>
                  </a:cubicBezTo>
                  <a:cubicBezTo>
                    <a:pt x="206" y="446"/>
                    <a:pt x="206" y="448"/>
                    <a:pt x="207" y="448"/>
                  </a:cubicBezTo>
                  <a:cubicBezTo>
                    <a:pt x="209" y="448"/>
                    <a:pt x="210" y="448"/>
                    <a:pt x="212" y="448"/>
                  </a:cubicBezTo>
                  <a:cubicBezTo>
                    <a:pt x="212" y="452"/>
                    <a:pt x="213" y="456"/>
                    <a:pt x="213" y="459"/>
                  </a:cubicBezTo>
                  <a:cubicBezTo>
                    <a:pt x="213" y="461"/>
                    <a:pt x="215" y="461"/>
                    <a:pt x="215" y="459"/>
                  </a:cubicBezTo>
                  <a:cubicBezTo>
                    <a:pt x="216" y="456"/>
                    <a:pt x="216" y="452"/>
                    <a:pt x="216" y="448"/>
                  </a:cubicBezTo>
                  <a:cubicBezTo>
                    <a:pt x="220" y="448"/>
                    <a:pt x="224" y="448"/>
                    <a:pt x="228" y="448"/>
                  </a:cubicBezTo>
                  <a:cubicBezTo>
                    <a:pt x="229" y="451"/>
                    <a:pt x="229" y="455"/>
                    <a:pt x="229" y="458"/>
                  </a:cubicBezTo>
                  <a:cubicBezTo>
                    <a:pt x="229" y="460"/>
                    <a:pt x="231" y="460"/>
                    <a:pt x="231" y="458"/>
                  </a:cubicBezTo>
                  <a:cubicBezTo>
                    <a:pt x="231" y="455"/>
                    <a:pt x="231" y="451"/>
                    <a:pt x="232" y="448"/>
                  </a:cubicBezTo>
                  <a:cubicBezTo>
                    <a:pt x="240" y="448"/>
                    <a:pt x="248" y="448"/>
                    <a:pt x="256" y="448"/>
                  </a:cubicBezTo>
                  <a:cubicBezTo>
                    <a:pt x="256" y="451"/>
                    <a:pt x="256" y="454"/>
                    <a:pt x="256" y="457"/>
                  </a:cubicBezTo>
                  <a:cubicBezTo>
                    <a:pt x="257" y="458"/>
                    <a:pt x="259" y="458"/>
                    <a:pt x="259" y="457"/>
                  </a:cubicBezTo>
                  <a:cubicBezTo>
                    <a:pt x="259" y="454"/>
                    <a:pt x="259" y="451"/>
                    <a:pt x="259" y="448"/>
                  </a:cubicBezTo>
                  <a:cubicBezTo>
                    <a:pt x="265" y="447"/>
                    <a:pt x="270" y="447"/>
                    <a:pt x="276" y="447"/>
                  </a:cubicBezTo>
                  <a:cubicBezTo>
                    <a:pt x="276" y="450"/>
                    <a:pt x="276" y="453"/>
                    <a:pt x="276" y="455"/>
                  </a:cubicBezTo>
                  <a:cubicBezTo>
                    <a:pt x="277" y="457"/>
                    <a:pt x="279" y="457"/>
                    <a:pt x="279" y="455"/>
                  </a:cubicBezTo>
                  <a:cubicBezTo>
                    <a:pt x="279" y="453"/>
                    <a:pt x="279" y="450"/>
                    <a:pt x="279" y="447"/>
                  </a:cubicBezTo>
                  <a:cubicBezTo>
                    <a:pt x="283" y="447"/>
                    <a:pt x="287" y="446"/>
                    <a:pt x="291" y="446"/>
                  </a:cubicBezTo>
                  <a:cubicBezTo>
                    <a:pt x="293" y="446"/>
                    <a:pt x="293" y="443"/>
                    <a:pt x="291" y="443"/>
                  </a:cubicBezTo>
                  <a:cubicBezTo>
                    <a:pt x="287" y="443"/>
                    <a:pt x="283" y="443"/>
                    <a:pt x="279" y="443"/>
                  </a:cubicBezTo>
                  <a:cubicBezTo>
                    <a:pt x="279" y="436"/>
                    <a:pt x="279" y="430"/>
                    <a:pt x="279" y="423"/>
                  </a:cubicBezTo>
                  <a:cubicBezTo>
                    <a:pt x="283" y="423"/>
                    <a:pt x="288" y="422"/>
                    <a:pt x="292" y="421"/>
                  </a:cubicBezTo>
                  <a:cubicBezTo>
                    <a:pt x="293" y="433"/>
                    <a:pt x="293" y="445"/>
                    <a:pt x="294" y="457"/>
                  </a:cubicBezTo>
                  <a:cubicBezTo>
                    <a:pt x="294" y="459"/>
                    <a:pt x="297" y="459"/>
                    <a:pt x="297" y="457"/>
                  </a:cubicBezTo>
                  <a:cubicBezTo>
                    <a:pt x="297" y="437"/>
                    <a:pt x="297" y="418"/>
                    <a:pt x="297" y="398"/>
                  </a:cubicBezTo>
                  <a:cubicBezTo>
                    <a:pt x="297" y="398"/>
                    <a:pt x="298" y="398"/>
                    <a:pt x="298" y="398"/>
                  </a:cubicBezTo>
                  <a:cubicBezTo>
                    <a:pt x="300" y="397"/>
                    <a:pt x="299" y="395"/>
                    <a:pt x="297" y="395"/>
                  </a:cubicBezTo>
                  <a:cubicBezTo>
                    <a:pt x="297" y="395"/>
                    <a:pt x="297" y="395"/>
                    <a:pt x="296" y="395"/>
                  </a:cubicBezTo>
                  <a:cubicBezTo>
                    <a:pt x="296" y="388"/>
                    <a:pt x="296" y="381"/>
                    <a:pt x="296" y="374"/>
                  </a:cubicBezTo>
                  <a:cubicBezTo>
                    <a:pt x="297" y="373"/>
                    <a:pt x="299" y="373"/>
                    <a:pt x="301" y="373"/>
                  </a:cubicBezTo>
                  <a:cubicBezTo>
                    <a:pt x="303" y="372"/>
                    <a:pt x="302" y="369"/>
                    <a:pt x="300" y="369"/>
                  </a:cubicBezTo>
                  <a:cubicBezTo>
                    <a:pt x="298" y="370"/>
                    <a:pt x="297" y="370"/>
                    <a:pt x="295" y="370"/>
                  </a:cubicBezTo>
                  <a:cubicBezTo>
                    <a:pt x="295" y="358"/>
                    <a:pt x="294" y="346"/>
                    <a:pt x="294" y="334"/>
                  </a:cubicBezTo>
                  <a:cubicBezTo>
                    <a:pt x="294" y="334"/>
                    <a:pt x="295" y="334"/>
                    <a:pt x="295" y="334"/>
                  </a:cubicBezTo>
                  <a:cubicBezTo>
                    <a:pt x="297" y="334"/>
                    <a:pt x="297" y="331"/>
                    <a:pt x="295" y="331"/>
                  </a:cubicBezTo>
                  <a:cubicBezTo>
                    <a:pt x="295" y="331"/>
                    <a:pt x="294" y="331"/>
                    <a:pt x="294" y="331"/>
                  </a:cubicBezTo>
                  <a:cubicBezTo>
                    <a:pt x="294" y="321"/>
                    <a:pt x="293" y="311"/>
                    <a:pt x="293" y="301"/>
                  </a:cubicBezTo>
                  <a:cubicBezTo>
                    <a:pt x="296" y="301"/>
                    <a:pt x="298" y="301"/>
                    <a:pt x="301" y="300"/>
                  </a:cubicBezTo>
                  <a:cubicBezTo>
                    <a:pt x="303" y="300"/>
                    <a:pt x="302" y="297"/>
                    <a:pt x="300" y="297"/>
                  </a:cubicBezTo>
                  <a:cubicBezTo>
                    <a:pt x="298" y="297"/>
                    <a:pt x="295" y="297"/>
                    <a:pt x="293" y="298"/>
                  </a:cubicBezTo>
                  <a:cubicBezTo>
                    <a:pt x="293" y="289"/>
                    <a:pt x="292" y="280"/>
                    <a:pt x="292" y="271"/>
                  </a:cubicBezTo>
                  <a:cubicBezTo>
                    <a:pt x="293" y="271"/>
                    <a:pt x="293" y="271"/>
                    <a:pt x="294" y="271"/>
                  </a:cubicBezTo>
                  <a:cubicBezTo>
                    <a:pt x="296" y="271"/>
                    <a:pt x="296" y="268"/>
                    <a:pt x="294" y="268"/>
                  </a:cubicBezTo>
                  <a:cubicBezTo>
                    <a:pt x="293" y="268"/>
                    <a:pt x="293" y="268"/>
                    <a:pt x="292" y="268"/>
                  </a:cubicBezTo>
                  <a:cubicBezTo>
                    <a:pt x="291" y="227"/>
                    <a:pt x="290" y="186"/>
                    <a:pt x="290" y="145"/>
                  </a:cubicBezTo>
                  <a:cubicBezTo>
                    <a:pt x="290" y="144"/>
                    <a:pt x="288" y="144"/>
                    <a:pt x="288" y="145"/>
                  </a:cubicBezTo>
                  <a:cubicBezTo>
                    <a:pt x="288" y="186"/>
                    <a:pt x="288" y="227"/>
                    <a:pt x="289" y="268"/>
                  </a:cubicBezTo>
                  <a:cubicBezTo>
                    <a:pt x="285" y="268"/>
                    <a:pt x="280" y="268"/>
                    <a:pt x="276" y="268"/>
                  </a:cubicBezTo>
                  <a:cubicBezTo>
                    <a:pt x="276" y="262"/>
                    <a:pt x="276" y="256"/>
                    <a:pt x="276" y="250"/>
                  </a:cubicBezTo>
                  <a:cubicBezTo>
                    <a:pt x="278" y="250"/>
                    <a:pt x="281" y="250"/>
                    <a:pt x="283" y="249"/>
                  </a:cubicBezTo>
                  <a:cubicBezTo>
                    <a:pt x="285" y="249"/>
                    <a:pt x="285" y="246"/>
                    <a:pt x="283" y="247"/>
                  </a:cubicBezTo>
                  <a:cubicBezTo>
                    <a:pt x="281" y="247"/>
                    <a:pt x="278" y="247"/>
                    <a:pt x="276" y="247"/>
                  </a:cubicBezTo>
                  <a:cubicBezTo>
                    <a:pt x="276" y="241"/>
                    <a:pt x="275" y="235"/>
                    <a:pt x="275" y="230"/>
                  </a:cubicBezTo>
                  <a:cubicBezTo>
                    <a:pt x="280" y="229"/>
                    <a:pt x="284" y="228"/>
                    <a:pt x="287" y="227"/>
                  </a:cubicBezTo>
                  <a:cubicBezTo>
                    <a:pt x="288" y="226"/>
                    <a:pt x="288" y="225"/>
                    <a:pt x="287" y="224"/>
                  </a:cubicBezTo>
                  <a:cubicBezTo>
                    <a:pt x="287" y="224"/>
                    <a:pt x="287" y="223"/>
                    <a:pt x="287" y="223"/>
                  </a:cubicBezTo>
                  <a:cubicBezTo>
                    <a:pt x="286" y="223"/>
                    <a:pt x="285" y="223"/>
                    <a:pt x="284" y="223"/>
                  </a:cubicBezTo>
                  <a:cubicBezTo>
                    <a:pt x="284" y="223"/>
                    <a:pt x="284" y="224"/>
                    <a:pt x="284" y="224"/>
                  </a:cubicBezTo>
                  <a:cubicBezTo>
                    <a:pt x="283" y="225"/>
                    <a:pt x="284" y="227"/>
                    <a:pt x="286" y="226"/>
                  </a:cubicBezTo>
                  <a:cubicBezTo>
                    <a:pt x="284" y="227"/>
                    <a:pt x="280" y="227"/>
                    <a:pt x="275" y="226"/>
                  </a:cubicBezTo>
                  <a:cubicBezTo>
                    <a:pt x="275" y="217"/>
                    <a:pt x="275" y="208"/>
                    <a:pt x="275" y="199"/>
                  </a:cubicBezTo>
                  <a:cubicBezTo>
                    <a:pt x="277" y="199"/>
                    <a:pt x="279" y="199"/>
                    <a:pt x="282" y="198"/>
                  </a:cubicBezTo>
                  <a:cubicBezTo>
                    <a:pt x="284" y="198"/>
                    <a:pt x="284" y="195"/>
                    <a:pt x="282" y="195"/>
                  </a:cubicBezTo>
                  <a:cubicBezTo>
                    <a:pt x="279" y="195"/>
                    <a:pt x="277" y="195"/>
                    <a:pt x="275" y="195"/>
                  </a:cubicBezTo>
                  <a:cubicBezTo>
                    <a:pt x="275" y="188"/>
                    <a:pt x="275" y="180"/>
                    <a:pt x="275" y="173"/>
                  </a:cubicBezTo>
                  <a:cubicBezTo>
                    <a:pt x="276" y="173"/>
                    <a:pt x="276" y="173"/>
                    <a:pt x="276" y="173"/>
                  </a:cubicBezTo>
                  <a:cubicBezTo>
                    <a:pt x="278" y="173"/>
                    <a:pt x="278" y="170"/>
                    <a:pt x="276" y="170"/>
                  </a:cubicBezTo>
                  <a:cubicBezTo>
                    <a:pt x="276" y="170"/>
                    <a:pt x="275" y="170"/>
                    <a:pt x="275" y="170"/>
                  </a:cubicBezTo>
                  <a:cubicBezTo>
                    <a:pt x="275" y="166"/>
                    <a:pt x="275" y="162"/>
                    <a:pt x="275" y="158"/>
                  </a:cubicBezTo>
                  <a:cubicBezTo>
                    <a:pt x="277" y="158"/>
                    <a:pt x="280" y="159"/>
                    <a:pt x="282" y="159"/>
                  </a:cubicBezTo>
                  <a:cubicBezTo>
                    <a:pt x="284" y="159"/>
                    <a:pt x="284" y="156"/>
                    <a:pt x="282" y="155"/>
                  </a:cubicBezTo>
                  <a:cubicBezTo>
                    <a:pt x="280" y="155"/>
                    <a:pt x="277" y="154"/>
                    <a:pt x="275" y="154"/>
                  </a:cubicBezTo>
                  <a:cubicBezTo>
                    <a:pt x="275" y="150"/>
                    <a:pt x="275" y="147"/>
                    <a:pt x="275" y="143"/>
                  </a:cubicBezTo>
                  <a:cubicBezTo>
                    <a:pt x="275" y="142"/>
                    <a:pt x="273" y="142"/>
                    <a:pt x="273" y="143"/>
                  </a:cubicBezTo>
                  <a:cubicBezTo>
                    <a:pt x="273" y="147"/>
                    <a:pt x="273" y="150"/>
                    <a:pt x="273" y="154"/>
                  </a:cubicBezTo>
                  <a:cubicBezTo>
                    <a:pt x="268" y="153"/>
                    <a:pt x="263" y="152"/>
                    <a:pt x="258" y="152"/>
                  </a:cubicBezTo>
                  <a:cubicBezTo>
                    <a:pt x="258" y="148"/>
                    <a:pt x="258" y="145"/>
                    <a:pt x="258" y="142"/>
                  </a:cubicBezTo>
                  <a:cubicBezTo>
                    <a:pt x="258" y="141"/>
                    <a:pt x="256" y="141"/>
                    <a:pt x="256" y="142"/>
                  </a:cubicBezTo>
                  <a:cubicBezTo>
                    <a:pt x="255" y="145"/>
                    <a:pt x="255" y="148"/>
                    <a:pt x="255" y="151"/>
                  </a:cubicBezTo>
                  <a:cubicBezTo>
                    <a:pt x="246" y="150"/>
                    <a:pt x="237" y="150"/>
                    <a:pt x="227" y="149"/>
                  </a:cubicBezTo>
                  <a:cubicBezTo>
                    <a:pt x="227" y="148"/>
                    <a:pt x="227" y="146"/>
                    <a:pt x="227" y="145"/>
                  </a:cubicBezTo>
                  <a:cubicBezTo>
                    <a:pt x="227" y="144"/>
                    <a:pt x="226" y="144"/>
                    <a:pt x="226" y="145"/>
                  </a:cubicBezTo>
                  <a:cubicBezTo>
                    <a:pt x="226" y="146"/>
                    <a:pt x="226" y="148"/>
                    <a:pt x="226" y="149"/>
                  </a:cubicBezTo>
                  <a:cubicBezTo>
                    <a:pt x="223" y="149"/>
                    <a:pt x="220" y="149"/>
                    <a:pt x="217" y="149"/>
                  </a:cubicBezTo>
                  <a:cubicBezTo>
                    <a:pt x="217" y="148"/>
                    <a:pt x="217" y="146"/>
                    <a:pt x="217" y="145"/>
                  </a:cubicBezTo>
                  <a:cubicBezTo>
                    <a:pt x="218" y="144"/>
                    <a:pt x="216" y="144"/>
                    <a:pt x="216" y="145"/>
                  </a:cubicBezTo>
                  <a:cubicBezTo>
                    <a:pt x="216" y="146"/>
                    <a:pt x="216" y="148"/>
                    <a:pt x="216" y="149"/>
                  </a:cubicBezTo>
                  <a:cubicBezTo>
                    <a:pt x="206" y="149"/>
                    <a:pt x="197" y="149"/>
                    <a:pt x="187" y="150"/>
                  </a:cubicBezTo>
                  <a:cubicBezTo>
                    <a:pt x="187" y="148"/>
                    <a:pt x="187" y="145"/>
                    <a:pt x="186" y="143"/>
                  </a:cubicBezTo>
                  <a:cubicBezTo>
                    <a:pt x="186" y="142"/>
                    <a:pt x="185" y="142"/>
                    <a:pt x="185" y="143"/>
                  </a:cubicBezTo>
                  <a:cubicBezTo>
                    <a:pt x="186" y="172"/>
                    <a:pt x="187" y="202"/>
                    <a:pt x="188" y="231"/>
                  </a:cubicBezTo>
                  <a:cubicBezTo>
                    <a:pt x="187" y="231"/>
                    <a:pt x="186" y="231"/>
                    <a:pt x="184" y="231"/>
                  </a:cubicBezTo>
                  <a:cubicBezTo>
                    <a:pt x="183" y="231"/>
                    <a:pt x="183" y="233"/>
                    <a:pt x="184" y="233"/>
                  </a:cubicBezTo>
                  <a:cubicBezTo>
                    <a:pt x="186" y="233"/>
                    <a:pt x="187" y="233"/>
                    <a:pt x="188" y="233"/>
                  </a:cubicBezTo>
                  <a:cubicBezTo>
                    <a:pt x="188" y="239"/>
                    <a:pt x="189" y="246"/>
                    <a:pt x="189" y="253"/>
                  </a:cubicBezTo>
                  <a:cubicBezTo>
                    <a:pt x="185" y="253"/>
                    <a:pt x="181" y="253"/>
                    <a:pt x="178" y="254"/>
                  </a:cubicBezTo>
                  <a:cubicBezTo>
                    <a:pt x="178" y="254"/>
                    <a:pt x="177" y="254"/>
                    <a:pt x="177" y="254"/>
                  </a:cubicBezTo>
                  <a:cubicBezTo>
                    <a:pt x="176" y="212"/>
                    <a:pt x="173" y="171"/>
                    <a:pt x="172" y="129"/>
                  </a:cubicBezTo>
                  <a:cubicBezTo>
                    <a:pt x="214" y="130"/>
                    <a:pt x="258" y="137"/>
                    <a:pt x="300" y="128"/>
                  </a:cubicBezTo>
                  <a:cubicBezTo>
                    <a:pt x="300" y="128"/>
                    <a:pt x="301" y="128"/>
                    <a:pt x="301" y="128"/>
                  </a:cubicBezTo>
                  <a:cubicBezTo>
                    <a:pt x="302" y="240"/>
                    <a:pt x="308" y="353"/>
                    <a:pt x="312" y="466"/>
                  </a:cubicBezTo>
                  <a:cubicBezTo>
                    <a:pt x="312" y="469"/>
                    <a:pt x="317" y="469"/>
                    <a:pt x="316" y="466"/>
                  </a:cubicBezTo>
                  <a:cubicBezTo>
                    <a:pt x="313" y="335"/>
                    <a:pt x="313" y="204"/>
                    <a:pt x="304" y="74"/>
                  </a:cubicBezTo>
                  <a:cubicBezTo>
                    <a:pt x="317" y="74"/>
                    <a:pt x="331" y="75"/>
                    <a:pt x="344" y="74"/>
                  </a:cubicBezTo>
                  <a:cubicBezTo>
                    <a:pt x="348" y="74"/>
                    <a:pt x="348" y="69"/>
                    <a:pt x="344" y="69"/>
                  </a:cubicBezTo>
                  <a:cubicBezTo>
                    <a:pt x="344" y="69"/>
                    <a:pt x="344" y="69"/>
                    <a:pt x="343" y="69"/>
                  </a:cubicBezTo>
                  <a:cubicBezTo>
                    <a:pt x="343" y="57"/>
                    <a:pt x="341" y="40"/>
                    <a:pt x="345" y="30"/>
                  </a:cubicBezTo>
                  <a:cubicBezTo>
                    <a:pt x="349" y="17"/>
                    <a:pt x="361" y="23"/>
                    <a:pt x="373" y="24"/>
                  </a:cubicBezTo>
                  <a:cubicBezTo>
                    <a:pt x="382" y="24"/>
                    <a:pt x="394" y="20"/>
                    <a:pt x="403" y="22"/>
                  </a:cubicBezTo>
                  <a:cubicBezTo>
                    <a:pt x="418" y="25"/>
                    <a:pt x="412" y="54"/>
                    <a:pt x="412" y="65"/>
                  </a:cubicBezTo>
                  <a:cubicBezTo>
                    <a:pt x="412" y="66"/>
                    <a:pt x="413" y="68"/>
                    <a:pt x="415" y="68"/>
                  </a:cubicBezTo>
                  <a:cubicBezTo>
                    <a:pt x="431" y="66"/>
                    <a:pt x="447" y="66"/>
                    <a:pt x="463" y="66"/>
                  </a:cubicBezTo>
                  <a:cubicBezTo>
                    <a:pt x="462" y="147"/>
                    <a:pt x="465" y="227"/>
                    <a:pt x="467" y="307"/>
                  </a:cubicBezTo>
                  <a:cubicBezTo>
                    <a:pt x="454" y="308"/>
                    <a:pt x="442" y="309"/>
                    <a:pt x="430" y="310"/>
                  </a:cubicBezTo>
                  <a:cubicBezTo>
                    <a:pt x="429" y="310"/>
                    <a:pt x="429" y="310"/>
                    <a:pt x="429" y="310"/>
                  </a:cubicBezTo>
                  <a:cubicBezTo>
                    <a:pt x="428" y="310"/>
                    <a:pt x="427" y="310"/>
                    <a:pt x="427" y="311"/>
                  </a:cubicBezTo>
                  <a:cubicBezTo>
                    <a:pt x="427" y="362"/>
                    <a:pt x="431" y="414"/>
                    <a:pt x="434" y="465"/>
                  </a:cubicBezTo>
                  <a:cubicBezTo>
                    <a:pt x="434" y="468"/>
                    <a:pt x="439" y="468"/>
                    <a:pt x="439" y="465"/>
                  </a:cubicBezTo>
                  <a:cubicBezTo>
                    <a:pt x="437" y="414"/>
                    <a:pt x="435" y="363"/>
                    <a:pt x="429" y="313"/>
                  </a:cubicBezTo>
                  <a:cubicBezTo>
                    <a:pt x="430" y="313"/>
                    <a:pt x="430" y="313"/>
                    <a:pt x="430" y="313"/>
                  </a:cubicBezTo>
                  <a:cubicBezTo>
                    <a:pt x="477" y="314"/>
                    <a:pt x="525" y="311"/>
                    <a:pt x="572" y="310"/>
                  </a:cubicBezTo>
                  <a:cubicBezTo>
                    <a:pt x="573" y="310"/>
                    <a:pt x="573" y="310"/>
                    <a:pt x="574" y="310"/>
                  </a:cubicBezTo>
                  <a:cubicBezTo>
                    <a:pt x="574" y="310"/>
                    <a:pt x="574" y="310"/>
                    <a:pt x="574" y="310"/>
                  </a:cubicBezTo>
                  <a:cubicBezTo>
                    <a:pt x="568" y="361"/>
                    <a:pt x="569" y="412"/>
                    <a:pt x="573" y="463"/>
                  </a:cubicBezTo>
                  <a:cubicBezTo>
                    <a:pt x="573" y="467"/>
                    <a:pt x="578" y="467"/>
                    <a:pt x="578" y="463"/>
                  </a:cubicBezTo>
                  <a:cubicBezTo>
                    <a:pt x="574" y="412"/>
                    <a:pt x="574" y="361"/>
                    <a:pt x="575" y="310"/>
                  </a:cubicBezTo>
                  <a:cubicBezTo>
                    <a:pt x="575" y="309"/>
                    <a:pt x="574" y="309"/>
                    <a:pt x="574" y="310"/>
                  </a:cubicBezTo>
                  <a:cubicBezTo>
                    <a:pt x="576" y="308"/>
                    <a:pt x="575" y="304"/>
                    <a:pt x="572" y="305"/>
                  </a:cubicBezTo>
                  <a:cubicBezTo>
                    <a:pt x="556" y="305"/>
                    <a:pt x="539" y="305"/>
                    <a:pt x="522" y="306"/>
                  </a:cubicBezTo>
                  <a:cubicBezTo>
                    <a:pt x="523" y="277"/>
                    <a:pt x="519" y="247"/>
                    <a:pt x="519" y="218"/>
                  </a:cubicBezTo>
                  <a:cubicBezTo>
                    <a:pt x="519" y="189"/>
                    <a:pt x="520" y="161"/>
                    <a:pt x="520" y="132"/>
                  </a:cubicBezTo>
                  <a:cubicBezTo>
                    <a:pt x="568" y="133"/>
                    <a:pt x="616" y="133"/>
                    <a:pt x="664" y="133"/>
                  </a:cubicBezTo>
                  <a:cubicBezTo>
                    <a:pt x="664" y="133"/>
                    <a:pt x="664" y="133"/>
                    <a:pt x="664" y="133"/>
                  </a:cubicBezTo>
                  <a:cubicBezTo>
                    <a:pt x="663" y="153"/>
                    <a:pt x="662" y="173"/>
                    <a:pt x="662" y="193"/>
                  </a:cubicBezTo>
                  <a:cubicBezTo>
                    <a:pt x="653" y="193"/>
                    <a:pt x="645" y="193"/>
                    <a:pt x="636" y="195"/>
                  </a:cubicBezTo>
                  <a:cubicBezTo>
                    <a:pt x="635" y="196"/>
                    <a:pt x="635" y="197"/>
                    <a:pt x="636" y="197"/>
                  </a:cubicBezTo>
                  <a:cubicBezTo>
                    <a:pt x="637" y="197"/>
                    <a:pt x="638" y="197"/>
                    <a:pt x="639" y="197"/>
                  </a:cubicBezTo>
                  <a:cubicBezTo>
                    <a:pt x="639" y="198"/>
                    <a:pt x="639" y="198"/>
                    <a:pt x="639" y="198"/>
                  </a:cubicBezTo>
                  <a:cubicBezTo>
                    <a:pt x="632" y="240"/>
                    <a:pt x="635" y="285"/>
                    <a:pt x="636" y="327"/>
                  </a:cubicBezTo>
                  <a:cubicBezTo>
                    <a:pt x="637" y="373"/>
                    <a:pt x="639" y="419"/>
                    <a:pt x="643" y="465"/>
                  </a:cubicBezTo>
                  <a:cubicBezTo>
                    <a:pt x="643" y="467"/>
                    <a:pt x="647" y="467"/>
                    <a:pt x="647" y="465"/>
                  </a:cubicBezTo>
                  <a:cubicBezTo>
                    <a:pt x="644" y="420"/>
                    <a:pt x="641" y="376"/>
                    <a:pt x="640" y="331"/>
                  </a:cubicBezTo>
                  <a:cubicBezTo>
                    <a:pt x="639" y="287"/>
                    <a:pt x="644" y="242"/>
                    <a:pt x="641" y="198"/>
                  </a:cubicBezTo>
                  <a:cubicBezTo>
                    <a:pt x="641" y="198"/>
                    <a:pt x="641" y="198"/>
                    <a:pt x="641" y="198"/>
                  </a:cubicBezTo>
                  <a:cubicBezTo>
                    <a:pt x="673" y="203"/>
                    <a:pt x="709" y="198"/>
                    <a:pt x="741" y="197"/>
                  </a:cubicBezTo>
                  <a:cubicBezTo>
                    <a:pt x="740" y="287"/>
                    <a:pt x="746" y="379"/>
                    <a:pt x="754" y="469"/>
                  </a:cubicBezTo>
                  <a:cubicBezTo>
                    <a:pt x="754" y="472"/>
                    <a:pt x="759" y="472"/>
                    <a:pt x="758" y="469"/>
                  </a:cubicBezTo>
                  <a:cubicBezTo>
                    <a:pt x="751" y="378"/>
                    <a:pt x="749" y="287"/>
                    <a:pt x="745" y="195"/>
                  </a:cubicBezTo>
                  <a:cubicBezTo>
                    <a:pt x="745" y="195"/>
                    <a:pt x="745" y="195"/>
                    <a:pt x="744" y="194"/>
                  </a:cubicBezTo>
                  <a:cubicBezTo>
                    <a:pt x="745" y="193"/>
                    <a:pt x="744" y="191"/>
                    <a:pt x="742" y="191"/>
                  </a:cubicBezTo>
                  <a:cubicBezTo>
                    <a:pt x="726" y="192"/>
                    <a:pt x="710" y="192"/>
                    <a:pt x="694" y="193"/>
                  </a:cubicBezTo>
                  <a:cubicBezTo>
                    <a:pt x="694" y="185"/>
                    <a:pt x="694" y="177"/>
                    <a:pt x="694" y="169"/>
                  </a:cubicBezTo>
                  <a:cubicBezTo>
                    <a:pt x="694" y="164"/>
                    <a:pt x="693" y="159"/>
                    <a:pt x="696" y="156"/>
                  </a:cubicBezTo>
                  <a:cubicBezTo>
                    <a:pt x="699" y="153"/>
                    <a:pt x="706" y="155"/>
                    <a:pt x="710" y="155"/>
                  </a:cubicBezTo>
                  <a:cubicBezTo>
                    <a:pt x="729" y="156"/>
                    <a:pt x="748" y="157"/>
                    <a:pt x="767" y="157"/>
                  </a:cubicBezTo>
                  <a:cubicBezTo>
                    <a:pt x="768" y="157"/>
                    <a:pt x="768" y="157"/>
                    <a:pt x="768" y="157"/>
                  </a:cubicBezTo>
                  <a:cubicBezTo>
                    <a:pt x="770" y="181"/>
                    <a:pt x="771" y="206"/>
                    <a:pt x="772" y="230"/>
                  </a:cubicBezTo>
                  <a:cubicBezTo>
                    <a:pt x="775" y="306"/>
                    <a:pt x="779" y="382"/>
                    <a:pt x="785" y="458"/>
                  </a:cubicBezTo>
                  <a:cubicBezTo>
                    <a:pt x="785" y="461"/>
                    <a:pt x="789" y="461"/>
                    <a:pt x="789" y="458"/>
                  </a:cubicBezTo>
                  <a:cubicBezTo>
                    <a:pt x="784" y="382"/>
                    <a:pt x="780" y="306"/>
                    <a:pt x="776" y="230"/>
                  </a:cubicBezTo>
                  <a:cubicBezTo>
                    <a:pt x="773" y="155"/>
                    <a:pt x="773" y="79"/>
                    <a:pt x="768" y="4"/>
                  </a:cubicBezTo>
                  <a:cubicBezTo>
                    <a:pt x="799" y="8"/>
                    <a:pt x="832" y="8"/>
                    <a:pt x="863" y="7"/>
                  </a:cubicBezTo>
                  <a:cubicBezTo>
                    <a:pt x="863" y="40"/>
                    <a:pt x="865" y="73"/>
                    <a:pt x="866" y="106"/>
                  </a:cubicBezTo>
                  <a:cubicBezTo>
                    <a:pt x="866" y="140"/>
                    <a:pt x="865" y="174"/>
                    <a:pt x="866" y="208"/>
                  </a:cubicBezTo>
                  <a:cubicBezTo>
                    <a:pt x="853" y="208"/>
                    <a:pt x="841" y="208"/>
                    <a:pt x="828" y="208"/>
                  </a:cubicBezTo>
                  <a:cubicBezTo>
                    <a:pt x="828" y="208"/>
                    <a:pt x="828" y="208"/>
                    <a:pt x="827" y="209"/>
                  </a:cubicBezTo>
                  <a:cubicBezTo>
                    <a:pt x="827" y="208"/>
                    <a:pt x="827" y="208"/>
                    <a:pt x="827" y="207"/>
                  </a:cubicBezTo>
                  <a:cubicBezTo>
                    <a:pt x="826" y="206"/>
                    <a:pt x="824" y="206"/>
                    <a:pt x="824" y="208"/>
                  </a:cubicBezTo>
                  <a:cubicBezTo>
                    <a:pt x="820" y="292"/>
                    <a:pt x="826" y="379"/>
                    <a:pt x="830" y="463"/>
                  </a:cubicBezTo>
                  <a:cubicBezTo>
                    <a:pt x="830" y="466"/>
                    <a:pt x="834" y="466"/>
                    <a:pt x="834" y="463"/>
                  </a:cubicBezTo>
                  <a:cubicBezTo>
                    <a:pt x="832" y="421"/>
                    <a:pt x="831" y="378"/>
                    <a:pt x="830" y="336"/>
                  </a:cubicBezTo>
                  <a:cubicBezTo>
                    <a:pt x="829" y="314"/>
                    <a:pt x="829" y="293"/>
                    <a:pt x="828" y="272"/>
                  </a:cubicBezTo>
                  <a:cubicBezTo>
                    <a:pt x="828" y="261"/>
                    <a:pt x="828" y="250"/>
                    <a:pt x="828" y="240"/>
                  </a:cubicBezTo>
                  <a:cubicBezTo>
                    <a:pt x="828" y="237"/>
                    <a:pt x="829" y="214"/>
                    <a:pt x="829" y="215"/>
                  </a:cubicBezTo>
                  <a:cubicBezTo>
                    <a:pt x="830" y="215"/>
                    <a:pt x="831" y="214"/>
                    <a:pt x="830" y="214"/>
                  </a:cubicBezTo>
                  <a:cubicBezTo>
                    <a:pt x="830" y="213"/>
                    <a:pt x="829" y="212"/>
                    <a:pt x="829" y="211"/>
                  </a:cubicBezTo>
                  <a:cubicBezTo>
                    <a:pt x="861" y="214"/>
                    <a:pt x="894" y="213"/>
                    <a:pt x="927" y="213"/>
                  </a:cubicBezTo>
                  <a:cubicBezTo>
                    <a:pt x="927" y="213"/>
                    <a:pt x="927" y="213"/>
                    <a:pt x="928" y="213"/>
                  </a:cubicBezTo>
                  <a:cubicBezTo>
                    <a:pt x="923" y="296"/>
                    <a:pt x="929" y="381"/>
                    <a:pt x="934" y="463"/>
                  </a:cubicBezTo>
                  <a:cubicBezTo>
                    <a:pt x="934" y="466"/>
                    <a:pt x="938" y="466"/>
                    <a:pt x="938" y="463"/>
                  </a:cubicBezTo>
                  <a:cubicBezTo>
                    <a:pt x="934" y="380"/>
                    <a:pt x="936" y="295"/>
                    <a:pt x="930" y="211"/>
                  </a:cubicBezTo>
                  <a:close/>
                  <a:moveTo>
                    <a:pt x="292" y="418"/>
                  </a:moveTo>
                  <a:cubicBezTo>
                    <a:pt x="287" y="419"/>
                    <a:pt x="283" y="419"/>
                    <a:pt x="279" y="420"/>
                  </a:cubicBezTo>
                  <a:cubicBezTo>
                    <a:pt x="279" y="414"/>
                    <a:pt x="278" y="408"/>
                    <a:pt x="278" y="402"/>
                  </a:cubicBezTo>
                  <a:cubicBezTo>
                    <a:pt x="283" y="401"/>
                    <a:pt x="287" y="400"/>
                    <a:pt x="291" y="399"/>
                  </a:cubicBezTo>
                  <a:cubicBezTo>
                    <a:pt x="291" y="406"/>
                    <a:pt x="291" y="412"/>
                    <a:pt x="292" y="418"/>
                  </a:cubicBezTo>
                  <a:close/>
                  <a:moveTo>
                    <a:pt x="291" y="396"/>
                  </a:moveTo>
                  <a:cubicBezTo>
                    <a:pt x="287" y="396"/>
                    <a:pt x="282" y="397"/>
                    <a:pt x="278" y="398"/>
                  </a:cubicBezTo>
                  <a:cubicBezTo>
                    <a:pt x="278" y="391"/>
                    <a:pt x="278" y="385"/>
                    <a:pt x="278" y="378"/>
                  </a:cubicBezTo>
                  <a:cubicBezTo>
                    <a:pt x="282" y="377"/>
                    <a:pt x="286" y="376"/>
                    <a:pt x="290" y="375"/>
                  </a:cubicBezTo>
                  <a:cubicBezTo>
                    <a:pt x="291" y="382"/>
                    <a:pt x="291" y="389"/>
                    <a:pt x="291" y="396"/>
                  </a:cubicBezTo>
                  <a:close/>
                  <a:moveTo>
                    <a:pt x="290" y="372"/>
                  </a:moveTo>
                  <a:cubicBezTo>
                    <a:pt x="286" y="372"/>
                    <a:pt x="282" y="373"/>
                    <a:pt x="278" y="374"/>
                  </a:cubicBezTo>
                  <a:cubicBezTo>
                    <a:pt x="278" y="368"/>
                    <a:pt x="277" y="362"/>
                    <a:pt x="277" y="356"/>
                  </a:cubicBezTo>
                  <a:cubicBezTo>
                    <a:pt x="281" y="355"/>
                    <a:pt x="284" y="355"/>
                    <a:pt x="287" y="355"/>
                  </a:cubicBezTo>
                  <a:cubicBezTo>
                    <a:pt x="289" y="355"/>
                    <a:pt x="289" y="352"/>
                    <a:pt x="287" y="352"/>
                  </a:cubicBezTo>
                  <a:cubicBezTo>
                    <a:pt x="284" y="352"/>
                    <a:pt x="281" y="352"/>
                    <a:pt x="277" y="352"/>
                  </a:cubicBezTo>
                  <a:cubicBezTo>
                    <a:pt x="277" y="347"/>
                    <a:pt x="277" y="341"/>
                    <a:pt x="277" y="335"/>
                  </a:cubicBezTo>
                  <a:cubicBezTo>
                    <a:pt x="281" y="335"/>
                    <a:pt x="286" y="335"/>
                    <a:pt x="290" y="334"/>
                  </a:cubicBezTo>
                  <a:cubicBezTo>
                    <a:pt x="290" y="347"/>
                    <a:pt x="290" y="359"/>
                    <a:pt x="290" y="372"/>
                  </a:cubicBezTo>
                  <a:close/>
                  <a:moveTo>
                    <a:pt x="290" y="331"/>
                  </a:moveTo>
                  <a:cubicBezTo>
                    <a:pt x="285" y="331"/>
                    <a:pt x="281" y="331"/>
                    <a:pt x="277" y="331"/>
                  </a:cubicBezTo>
                  <a:cubicBezTo>
                    <a:pt x="277" y="322"/>
                    <a:pt x="277" y="313"/>
                    <a:pt x="276" y="303"/>
                  </a:cubicBezTo>
                  <a:cubicBezTo>
                    <a:pt x="281" y="303"/>
                    <a:pt x="285" y="302"/>
                    <a:pt x="289" y="302"/>
                  </a:cubicBezTo>
                  <a:cubicBezTo>
                    <a:pt x="290" y="312"/>
                    <a:pt x="290" y="321"/>
                    <a:pt x="290" y="331"/>
                  </a:cubicBezTo>
                  <a:close/>
                  <a:moveTo>
                    <a:pt x="289" y="272"/>
                  </a:moveTo>
                  <a:cubicBezTo>
                    <a:pt x="289" y="280"/>
                    <a:pt x="289" y="289"/>
                    <a:pt x="289" y="298"/>
                  </a:cubicBezTo>
                  <a:cubicBezTo>
                    <a:pt x="285" y="298"/>
                    <a:pt x="281" y="298"/>
                    <a:pt x="276" y="299"/>
                  </a:cubicBezTo>
                  <a:cubicBezTo>
                    <a:pt x="276" y="290"/>
                    <a:pt x="276" y="281"/>
                    <a:pt x="276" y="272"/>
                  </a:cubicBezTo>
                  <a:cubicBezTo>
                    <a:pt x="280" y="272"/>
                    <a:pt x="285" y="272"/>
                    <a:pt x="289" y="272"/>
                  </a:cubicBezTo>
                  <a:close/>
                  <a:moveTo>
                    <a:pt x="210" y="302"/>
                  </a:moveTo>
                  <a:cubicBezTo>
                    <a:pt x="210" y="303"/>
                    <a:pt x="210" y="304"/>
                    <a:pt x="210" y="305"/>
                  </a:cubicBezTo>
                  <a:cubicBezTo>
                    <a:pt x="205" y="305"/>
                    <a:pt x="199" y="306"/>
                    <a:pt x="194" y="306"/>
                  </a:cubicBezTo>
                  <a:cubicBezTo>
                    <a:pt x="195" y="297"/>
                    <a:pt x="195" y="288"/>
                    <a:pt x="195" y="279"/>
                  </a:cubicBezTo>
                  <a:cubicBezTo>
                    <a:pt x="200" y="278"/>
                    <a:pt x="205" y="278"/>
                    <a:pt x="211" y="277"/>
                  </a:cubicBezTo>
                  <a:cubicBezTo>
                    <a:pt x="211" y="285"/>
                    <a:pt x="210" y="294"/>
                    <a:pt x="210" y="302"/>
                  </a:cubicBezTo>
                  <a:close/>
                  <a:moveTo>
                    <a:pt x="211" y="274"/>
                  </a:moveTo>
                  <a:cubicBezTo>
                    <a:pt x="205" y="275"/>
                    <a:pt x="200" y="276"/>
                    <a:pt x="195" y="276"/>
                  </a:cubicBezTo>
                  <a:cubicBezTo>
                    <a:pt x="195" y="269"/>
                    <a:pt x="195" y="262"/>
                    <a:pt x="195" y="255"/>
                  </a:cubicBezTo>
                  <a:cubicBezTo>
                    <a:pt x="200" y="254"/>
                    <a:pt x="206" y="254"/>
                    <a:pt x="211" y="254"/>
                  </a:cubicBezTo>
                  <a:cubicBezTo>
                    <a:pt x="211" y="261"/>
                    <a:pt x="211" y="267"/>
                    <a:pt x="211" y="274"/>
                  </a:cubicBezTo>
                  <a:close/>
                  <a:moveTo>
                    <a:pt x="211" y="251"/>
                  </a:moveTo>
                  <a:cubicBezTo>
                    <a:pt x="206" y="251"/>
                    <a:pt x="200" y="252"/>
                    <a:pt x="195" y="252"/>
                  </a:cubicBezTo>
                  <a:cubicBezTo>
                    <a:pt x="195" y="246"/>
                    <a:pt x="194" y="239"/>
                    <a:pt x="194" y="232"/>
                  </a:cubicBezTo>
                  <a:cubicBezTo>
                    <a:pt x="200" y="232"/>
                    <a:pt x="206" y="232"/>
                    <a:pt x="212" y="232"/>
                  </a:cubicBezTo>
                  <a:cubicBezTo>
                    <a:pt x="212" y="238"/>
                    <a:pt x="211" y="244"/>
                    <a:pt x="211" y="251"/>
                  </a:cubicBezTo>
                  <a:close/>
                  <a:moveTo>
                    <a:pt x="212" y="229"/>
                  </a:moveTo>
                  <a:cubicBezTo>
                    <a:pt x="206" y="229"/>
                    <a:pt x="200" y="230"/>
                    <a:pt x="194" y="230"/>
                  </a:cubicBezTo>
                  <a:cubicBezTo>
                    <a:pt x="194" y="222"/>
                    <a:pt x="193" y="214"/>
                    <a:pt x="193" y="206"/>
                  </a:cubicBezTo>
                  <a:cubicBezTo>
                    <a:pt x="193" y="206"/>
                    <a:pt x="193" y="206"/>
                    <a:pt x="194" y="207"/>
                  </a:cubicBezTo>
                  <a:cubicBezTo>
                    <a:pt x="194" y="207"/>
                    <a:pt x="194" y="206"/>
                    <a:pt x="194" y="206"/>
                  </a:cubicBezTo>
                  <a:cubicBezTo>
                    <a:pt x="196" y="206"/>
                    <a:pt x="207" y="203"/>
                    <a:pt x="211" y="203"/>
                  </a:cubicBezTo>
                  <a:cubicBezTo>
                    <a:pt x="211" y="203"/>
                    <a:pt x="212" y="203"/>
                    <a:pt x="213" y="203"/>
                  </a:cubicBezTo>
                  <a:cubicBezTo>
                    <a:pt x="213" y="211"/>
                    <a:pt x="212" y="220"/>
                    <a:pt x="212" y="229"/>
                  </a:cubicBezTo>
                  <a:close/>
                  <a:moveTo>
                    <a:pt x="213" y="200"/>
                  </a:moveTo>
                  <a:cubicBezTo>
                    <a:pt x="206" y="201"/>
                    <a:pt x="199" y="202"/>
                    <a:pt x="192" y="203"/>
                  </a:cubicBezTo>
                  <a:cubicBezTo>
                    <a:pt x="192" y="196"/>
                    <a:pt x="191" y="189"/>
                    <a:pt x="191" y="183"/>
                  </a:cubicBezTo>
                  <a:cubicBezTo>
                    <a:pt x="191" y="183"/>
                    <a:pt x="192" y="182"/>
                    <a:pt x="192" y="181"/>
                  </a:cubicBezTo>
                  <a:cubicBezTo>
                    <a:pt x="191" y="181"/>
                    <a:pt x="208" y="178"/>
                    <a:pt x="214" y="177"/>
                  </a:cubicBezTo>
                  <a:cubicBezTo>
                    <a:pt x="214" y="185"/>
                    <a:pt x="213" y="192"/>
                    <a:pt x="213" y="200"/>
                  </a:cubicBezTo>
                  <a:close/>
                  <a:moveTo>
                    <a:pt x="217" y="177"/>
                  </a:moveTo>
                  <a:cubicBezTo>
                    <a:pt x="220" y="176"/>
                    <a:pt x="223" y="176"/>
                    <a:pt x="226" y="176"/>
                  </a:cubicBezTo>
                  <a:cubicBezTo>
                    <a:pt x="226" y="183"/>
                    <a:pt x="226" y="191"/>
                    <a:pt x="226" y="198"/>
                  </a:cubicBezTo>
                  <a:cubicBezTo>
                    <a:pt x="222" y="199"/>
                    <a:pt x="219" y="199"/>
                    <a:pt x="216" y="200"/>
                  </a:cubicBezTo>
                  <a:cubicBezTo>
                    <a:pt x="216" y="192"/>
                    <a:pt x="216" y="184"/>
                    <a:pt x="217" y="177"/>
                  </a:cubicBezTo>
                  <a:close/>
                  <a:moveTo>
                    <a:pt x="226" y="201"/>
                  </a:moveTo>
                  <a:cubicBezTo>
                    <a:pt x="226" y="210"/>
                    <a:pt x="226" y="219"/>
                    <a:pt x="226" y="228"/>
                  </a:cubicBezTo>
                  <a:cubicBezTo>
                    <a:pt x="222" y="228"/>
                    <a:pt x="219" y="229"/>
                    <a:pt x="215" y="229"/>
                  </a:cubicBezTo>
                  <a:cubicBezTo>
                    <a:pt x="215" y="220"/>
                    <a:pt x="216" y="211"/>
                    <a:pt x="216" y="202"/>
                  </a:cubicBezTo>
                  <a:cubicBezTo>
                    <a:pt x="219" y="202"/>
                    <a:pt x="222" y="202"/>
                    <a:pt x="226" y="201"/>
                  </a:cubicBezTo>
                  <a:close/>
                  <a:moveTo>
                    <a:pt x="227" y="303"/>
                  </a:moveTo>
                  <a:cubicBezTo>
                    <a:pt x="222" y="304"/>
                    <a:pt x="218" y="304"/>
                    <a:pt x="214" y="305"/>
                  </a:cubicBezTo>
                  <a:cubicBezTo>
                    <a:pt x="214" y="304"/>
                    <a:pt x="214" y="303"/>
                    <a:pt x="214" y="302"/>
                  </a:cubicBezTo>
                  <a:cubicBezTo>
                    <a:pt x="214" y="294"/>
                    <a:pt x="214" y="285"/>
                    <a:pt x="214" y="277"/>
                  </a:cubicBezTo>
                  <a:cubicBezTo>
                    <a:pt x="218" y="276"/>
                    <a:pt x="222" y="276"/>
                    <a:pt x="226" y="276"/>
                  </a:cubicBezTo>
                  <a:cubicBezTo>
                    <a:pt x="227" y="284"/>
                    <a:pt x="227" y="293"/>
                    <a:pt x="227" y="301"/>
                  </a:cubicBezTo>
                  <a:cubicBezTo>
                    <a:pt x="227" y="302"/>
                    <a:pt x="227" y="303"/>
                    <a:pt x="227" y="303"/>
                  </a:cubicBezTo>
                  <a:close/>
                  <a:moveTo>
                    <a:pt x="226" y="231"/>
                  </a:moveTo>
                  <a:cubicBezTo>
                    <a:pt x="226" y="237"/>
                    <a:pt x="226" y="243"/>
                    <a:pt x="226" y="250"/>
                  </a:cubicBezTo>
                  <a:cubicBezTo>
                    <a:pt x="222" y="250"/>
                    <a:pt x="218" y="250"/>
                    <a:pt x="215" y="251"/>
                  </a:cubicBezTo>
                  <a:cubicBezTo>
                    <a:pt x="215" y="244"/>
                    <a:pt x="215" y="238"/>
                    <a:pt x="215" y="231"/>
                  </a:cubicBezTo>
                  <a:cubicBezTo>
                    <a:pt x="219" y="231"/>
                    <a:pt x="222" y="231"/>
                    <a:pt x="226" y="231"/>
                  </a:cubicBezTo>
                  <a:close/>
                  <a:moveTo>
                    <a:pt x="226" y="253"/>
                  </a:moveTo>
                  <a:cubicBezTo>
                    <a:pt x="226" y="260"/>
                    <a:pt x="226" y="266"/>
                    <a:pt x="226" y="272"/>
                  </a:cubicBezTo>
                  <a:cubicBezTo>
                    <a:pt x="222" y="273"/>
                    <a:pt x="218" y="273"/>
                    <a:pt x="214" y="274"/>
                  </a:cubicBezTo>
                  <a:cubicBezTo>
                    <a:pt x="214" y="267"/>
                    <a:pt x="214" y="260"/>
                    <a:pt x="214" y="254"/>
                  </a:cubicBezTo>
                  <a:cubicBezTo>
                    <a:pt x="218" y="254"/>
                    <a:pt x="222" y="253"/>
                    <a:pt x="226" y="253"/>
                  </a:cubicBezTo>
                  <a:close/>
                  <a:moveTo>
                    <a:pt x="214" y="308"/>
                  </a:moveTo>
                  <a:cubicBezTo>
                    <a:pt x="218" y="307"/>
                    <a:pt x="222" y="307"/>
                    <a:pt x="227" y="307"/>
                  </a:cubicBezTo>
                  <a:cubicBezTo>
                    <a:pt x="227" y="316"/>
                    <a:pt x="227" y="324"/>
                    <a:pt x="227" y="333"/>
                  </a:cubicBezTo>
                  <a:cubicBezTo>
                    <a:pt x="223" y="333"/>
                    <a:pt x="218" y="333"/>
                    <a:pt x="214" y="333"/>
                  </a:cubicBezTo>
                  <a:cubicBezTo>
                    <a:pt x="214" y="325"/>
                    <a:pt x="214" y="316"/>
                    <a:pt x="214" y="308"/>
                  </a:cubicBezTo>
                  <a:close/>
                  <a:moveTo>
                    <a:pt x="214" y="336"/>
                  </a:moveTo>
                  <a:cubicBezTo>
                    <a:pt x="218" y="336"/>
                    <a:pt x="223" y="336"/>
                    <a:pt x="227" y="336"/>
                  </a:cubicBezTo>
                  <a:cubicBezTo>
                    <a:pt x="227" y="342"/>
                    <a:pt x="227" y="348"/>
                    <a:pt x="227" y="354"/>
                  </a:cubicBezTo>
                  <a:cubicBezTo>
                    <a:pt x="223" y="354"/>
                    <a:pt x="218" y="354"/>
                    <a:pt x="214" y="354"/>
                  </a:cubicBezTo>
                  <a:cubicBezTo>
                    <a:pt x="214" y="348"/>
                    <a:pt x="214" y="342"/>
                    <a:pt x="214" y="336"/>
                  </a:cubicBezTo>
                  <a:close/>
                  <a:moveTo>
                    <a:pt x="214" y="357"/>
                  </a:moveTo>
                  <a:cubicBezTo>
                    <a:pt x="218" y="357"/>
                    <a:pt x="223" y="357"/>
                    <a:pt x="227" y="357"/>
                  </a:cubicBezTo>
                  <a:cubicBezTo>
                    <a:pt x="227" y="365"/>
                    <a:pt x="227" y="373"/>
                    <a:pt x="227" y="381"/>
                  </a:cubicBezTo>
                  <a:cubicBezTo>
                    <a:pt x="223" y="381"/>
                    <a:pt x="219" y="381"/>
                    <a:pt x="215" y="381"/>
                  </a:cubicBezTo>
                  <a:cubicBezTo>
                    <a:pt x="215" y="373"/>
                    <a:pt x="214" y="365"/>
                    <a:pt x="214" y="357"/>
                  </a:cubicBezTo>
                  <a:close/>
                  <a:moveTo>
                    <a:pt x="215" y="384"/>
                  </a:moveTo>
                  <a:cubicBezTo>
                    <a:pt x="219" y="384"/>
                    <a:pt x="223" y="384"/>
                    <a:pt x="227" y="384"/>
                  </a:cubicBezTo>
                  <a:cubicBezTo>
                    <a:pt x="227" y="390"/>
                    <a:pt x="227" y="397"/>
                    <a:pt x="227" y="403"/>
                  </a:cubicBezTo>
                  <a:cubicBezTo>
                    <a:pt x="223" y="404"/>
                    <a:pt x="219" y="404"/>
                    <a:pt x="215" y="404"/>
                  </a:cubicBezTo>
                  <a:cubicBezTo>
                    <a:pt x="215" y="397"/>
                    <a:pt x="215" y="391"/>
                    <a:pt x="215" y="384"/>
                  </a:cubicBezTo>
                  <a:close/>
                  <a:moveTo>
                    <a:pt x="215" y="406"/>
                  </a:moveTo>
                  <a:cubicBezTo>
                    <a:pt x="219" y="406"/>
                    <a:pt x="223" y="406"/>
                    <a:pt x="227" y="406"/>
                  </a:cubicBezTo>
                  <a:cubicBezTo>
                    <a:pt x="227" y="413"/>
                    <a:pt x="227" y="420"/>
                    <a:pt x="228" y="427"/>
                  </a:cubicBezTo>
                  <a:cubicBezTo>
                    <a:pt x="224" y="427"/>
                    <a:pt x="219" y="427"/>
                    <a:pt x="216" y="426"/>
                  </a:cubicBezTo>
                  <a:cubicBezTo>
                    <a:pt x="215" y="420"/>
                    <a:pt x="215" y="413"/>
                    <a:pt x="215" y="406"/>
                  </a:cubicBezTo>
                  <a:close/>
                  <a:moveTo>
                    <a:pt x="216" y="445"/>
                  </a:moveTo>
                  <a:cubicBezTo>
                    <a:pt x="216" y="440"/>
                    <a:pt x="216" y="434"/>
                    <a:pt x="216" y="429"/>
                  </a:cubicBezTo>
                  <a:cubicBezTo>
                    <a:pt x="220" y="429"/>
                    <a:pt x="224" y="429"/>
                    <a:pt x="228" y="429"/>
                  </a:cubicBezTo>
                  <a:cubicBezTo>
                    <a:pt x="228" y="434"/>
                    <a:pt x="228" y="439"/>
                    <a:pt x="228" y="445"/>
                  </a:cubicBezTo>
                  <a:cubicBezTo>
                    <a:pt x="224" y="445"/>
                    <a:pt x="220" y="445"/>
                    <a:pt x="216" y="445"/>
                  </a:cubicBezTo>
                  <a:close/>
                  <a:moveTo>
                    <a:pt x="228" y="176"/>
                  </a:moveTo>
                  <a:cubicBezTo>
                    <a:pt x="231" y="175"/>
                    <a:pt x="233" y="175"/>
                    <a:pt x="236" y="175"/>
                  </a:cubicBezTo>
                  <a:cubicBezTo>
                    <a:pt x="242" y="174"/>
                    <a:pt x="248" y="174"/>
                    <a:pt x="255" y="174"/>
                  </a:cubicBezTo>
                  <a:cubicBezTo>
                    <a:pt x="255" y="181"/>
                    <a:pt x="254" y="188"/>
                    <a:pt x="254" y="196"/>
                  </a:cubicBezTo>
                  <a:cubicBezTo>
                    <a:pt x="246" y="196"/>
                    <a:pt x="237" y="197"/>
                    <a:pt x="229" y="198"/>
                  </a:cubicBezTo>
                  <a:cubicBezTo>
                    <a:pt x="229" y="191"/>
                    <a:pt x="228" y="183"/>
                    <a:pt x="228" y="176"/>
                  </a:cubicBezTo>
                  <a:close/>
                  <a:moveTo>
                    <a:pt x="255" y="424"/>
                  </a:moveTo>
                  <a:cubicBezTo>
                    <a:pt x="247" y="426"/>
                    <a:pt x="239" y="427"/>
                    <a:pt x="232" y="427"/>
                  </a:cubicBezTo>
                  <a:cubicBezTo>
                    <a:pt x="232" y="420"/>
                    <a:pt x="232" y="413"/>
                    <a:pt x="232" y="406"/>
                  </a:cubicBezTo>
                  <a:cubicBezTo>
                    <a:pt x="239" y="406"/>
                    <a:pt x="247" y="405"/>
                    <a:pt x="254" y="405"/>
                  </a:cubicBezTo>
                  <a:cubicBezTo>
                    <a:pt x="255" y="411"/>
                    <a:pt x="255" y="418"/>
                    <a:pt x="255" y="424"/>
                  </a:cubicBezTo>
                  <a:close/>
                  <a:moveTo>
                    <a:pt x="229" y="201"/>
                  </a:moveTo>
                  <a:cubicBezTo>
                    <a:pt x="231" y="201"/>
                    <a:pt x="233" y="201"/>
                    <a:pt x="235" y="201"/>
                  </a:cubicBezTo>
                  <a:cubicBezTo>
                    <a:pt x="242" y="200"/>
                    <a:pt x="248" y="200"/>
                    <a:pt x="254" y="199"/>
                  </a:cubicBezTo>
                  <a:cubicBezTo>
                    <a:pt x="254" y="208"/>
                    <a:pt x="254" y="217"/>
                    <a:pt x="254" y="226"/>
                  </a:cubicBezTo>
                  <a:cubicBezTo>
                    <a:pt x="247" y="227"/>
                    <a:pt x="241" y="227"/>
                    <a:pt x="234" y="227"/>
                  </a:cubicBezTo>
                  <a:cubicBezTo>
                    <a:pt x="233" y="228"/>
                    <a:pt x="231" y="228"/>
                    <a:pt x="229" y="228"/>
                  </a:cubicBezTo>
                  <a:cubicBezTo>
                    <a:pt x="229" y="219"/>
                    <a:pt x="229" y="210"/>
                    <a:pt x="229" y="201"/>
                  </a:cubicBezTo>
                  <a:close/>
                  <a:moveTo>
                    <a:pt x="229" y="231"/>
                  </a:moveTo>
                  <a:cubicBezTo>
                    <a:pt x="235" y="230"/>
                    <a:pt x="240" y="230"/>
                    <a:pt x="246" y="230"/>
                  </a:cubicBezTo>
                  <a:cubicBezTo>
                    <a:pt x="248" y="230"/>
                    <a:pt x="251" y="230"/>
                    <a:pt x="254" y="230"/>
                  </a:cubicBezTo>
                  <a:cubicBezTo>
                    <a:pt x="254" y="236"/>
                    <a:pt x="253" y="242"/>
                    <a:pt x="253" y="248"/>
                  </a:cubicBezTo>
                  <a:cubicBezTo>
                    <a:pt x="245" y="248"/>
                    <a:pt x="237" y="249"/>
                    <a:pt x="229" y="249"/>
                  </a:cubicBezTo>
                  <a:cubicBezTo>
                    <a:pt x="229" y="243"/>
                    <a:pt x="229" y="237"/>
                    <a:pt x="229" y="231"/>
                  </a:cubicBezTo>
                  <a:close/>
                  <a:moveTo>
                    <a:pt x="229" y="253"/>
                  </a:moveTo>
                  <a:cubicBezTo>
                    <a:pt x="237" y="253"/>
                    <a:pt x="245" y="252"/>
                    <a:pt x="253" y="252"/>
                  </a:cubicBezTo>
                  <a:cubicBezTo>
                    <a:pt x="253" y="258"/>
                    <a:pt x="253" y="264"/>
                    <a:pt x="253" y="270"/>
                  </a:cubicBezTo>
                  <a:cubicBezTo>
                    <a:pt x="245" y="270"/>
                    <a:pt x="237" y="271"/>
                    <a:pt x="230" y="272"/>
                  </a:cubicBezTo>
                  <a:cubicBezTo>
                    <a:pt x="230" y="266"/>
                    <a:pt x="229" y="259"/>
                    <a:pt x="229" y="253"/>
                  </a:cubicBezTo>
                  <a:close/>
                  <a:moveTo>
                    <a:pt x="230" y="301"/>
                  </a:moveTo>
                  <a:cubicBezTo>
                    <a:pt x="230" y="293"/>
                    <a:pt x="230" y="284"/>
                    <a:pt x="230" y="275"/>
                  </a:cubicBezTo>
                  <a:cubicBezTo>
                    <a:pt x="237" y="275"/>
                    <a:pt x="245" y="274"/>
                    <a:pt x="253" y="274"/>
                  </a:cubicBezTo>
                  <a:cubicBezTo>
                    <a:pt x="253" y="283"/>
                    <a:pt x="253" y="292"/>
                    <a:pt x="253" y="301"/>
                  </a:cubicBezTo>
                  <a:cubicBezTo>
                    <a:pt x="245" y="301"/>
                    <a:pt x="238" y="302"/>
                    <a:pt x="230" y="303"/>
                  </a:cubicBezTo>
                  <a:cubicBezTo>
                    <a:pt x="230" y="302"/>
                    <a:pt x="230" y="302"/>
                    <a:pt x="230" y="301"/>
                  </a:cubicBezTo>
                  <a:close/>
                  <a:moveTo>
                    <a:pt x="230" y="307"/>
                  </a:moveTo>
                  <a:cubicBezTo>
                    <a:pt x="238" y="307"/>
                    <a:pt x="245" y="306"/>
                    <a:pt x="253" y="306"/>
                  </a:cubicBezTo>
                  <a:cubicBezTo>
                    <a:pt x="253" y="314"/>
                    <a:pt x="253" y="323"/>
                    <a:pt x="253" y="332"/>
                  </a:cubicBezTo>
                  <a:cubicBezTo>
                    <a:pt x="245" y="332"/>
                    <a:pt x="238" y="333"/>
                    <a:pt x="230" y="333"/>
                  </a:cubicBezTo>
                  <a:cubicBezTo>
                    <a:pt x="230" y="324"/>
                    <a:pt x="230" y="316"/>
                    <a:pt x="230" y="307"/>
                  </a:cubicBezTo>
                  <a:close/>
                  <a:moveTo>
                    <a:pt x="231" y="336"/>
                  </a:moveTo>
                  <a:cubicBezTo>
                    <a:pt x="238" y="336"/>
                    <a:pt x="245" y="336"/>
                    <a:pt x="253" y="336"/>
                  </a:cubicBezTo>
                  <a:cubicBezTo>
                    <a:pt x="253" y="342"/>
                    <a:pt x="253" y="347"/>
                    <a:pt x="253" y="353"/>
                  </a:cubicBezTo>
                  <a:cubicBezTo>
                    <a:pt x="246" y="353"/>
                    <a:pt x="238" y="354"/>
                    <a:pt x="231" y="354"/>
                  </a:cubicBezTo>
                  <a:cubicBezTo>
                    <a:pt x="231" y="348"/>
                    <a:pt x="231" y="342"/>
                    <a:pt x="231" y="336"/>
                  </a:cubicBezTo>
                  <a:close/>
                  <a:moveTo>
                    <a:pt x="231" y="357"/>
                  </a:moveTo>
                  <a:cubicBezTo>
                    <a:pt x="238" y="357"/>
                    <a:pt x="246" y="357"/>
                    <a:pt x="253" y="357"/>
                  </a:cubicBezTo>
                  <a:cubicBezTo>
                    <a:pt x="253" y="364"/>
                    <a:pt x="253" y="371"/>
                    <a:pt x="254" y="378"/>
                  </a:cubicBezTo>
                  <a:cubicBezTo>
                    <a:pt x="246" y="379"/>
                    <a:pt x="239" y="380"/>
                    <a:pt x="231" y="380"/>
                  </a:cubicBezTo>
                  <a:cubicBezTo>
                    <a:pt x="231" y="373"/>
                    <a:pt x="231" y="365"/>
                    <a:pt x="231" y="357"/>
                  </a:cubicBezTo>
                  <a:close/>
                  <a:moveTo>
                    <a:pt x="232" y="384"/>
                  </a:moveTo>
                  <a:cubicBezTo>
                    <a:pt x="239" y="384"/>
                    <a:pt x="246" y="383"/>
                    <a:pt x="254" y="382"/>
                  </a:cubicBezTo>
                  <a:cubicBezTo>
                    <a:pt x="254" y="388"/>
                    <a:pt x="254" y="395"/>
                    <a:pt x="254" y="401"/>
                  </a:cubicBezTo>
                  <a:cubicBezTo>
                    <a:pt x="247" y="402"/>
                    <a:pt x="239" y="402"/>
                    <a:pt x="232" y="403"/>
                  </a:cubicBezTo>
                  <a:cubicBezTo>
                    <a:pt x="232" y="397"/>
                    <a:pt x="232" y="390"/>
                    <a:pt x="232" y="384"/>
                  </a:cubicBezTo>
                  <a:close/>
                  <a:moveTo>
                    <a:pt x="232" y="444"/>
                  </a:moveTo>
                  <a:cubicBezTo>
                    <a:pt x="232" y="439"/>
                    <a:pt x="232" y="434"/>
                    <a:pt x="232" y="429"/>
                  </a:cubicBezTo>
                  <a:cubicBezTo>
                    <a:pt x="238" y="428"/>
                    <a:pt x="245" y="427"/>
                    <a:pt x="251" y="427"/>
                  </a:cubicBezTo>
                  <a:cubicBezTo>
                    <a:pt x="252" y="426"/>
                    <a:pt x="254" y="426"/>
                    <a:pt x="255" y="426"/>
                  </a:cubicBezTo>
                  <a:cubicBezTo>
                    <a:pt x="255" y="432"/>
                    <a:pt x="256" y="437"/>
                    <a:pt x="256" y="443"/>
                  </a:cubicBezTo>
                  <a:cubicBezTo>
                    <a:pt x="248" y="443"/>
                    <a:pt x="240" y="444"/>
                    <a:pt x="232" y="444"/>
                  </a:cubicBezTo>
                  <a:close/>
                  <a:moveTo>
                    <a:pt x="258" y="174"/>
                  </a:moveTo>
                  <a:cubicBezTo>
                    <a:pt x="263" y="173"/>
                    <a:pt x="267" y="173"/>
                    <a:pt x="272" y="173"/>
                  </a:cubicBezTo>
                  <a:cubicBezTo>
                    <a:pt x="272" y="180"/>
                    <a:pt x="272" y="188"/>
                    <a:pt x="272" y="195"/>
                  </a:cubicBezTo>
                  <a:cubicBezTo>
                    <a:pt x="267" y="195"/>
                    <a:pt x="262" y="195"/>
                    <a:pt x="258" y="196"/>
                  </a:cubicBezTo>
                  <a:cubicBezTo>
                    <a:pt x="258" y="188"/>
                    <a:pt x="258" y="181"/>
                    <a:pt x="258" y="174"/>
                  </a:cubicBezTo>
                  <a:close/>
                  <a:moveTo>
                    <a:pt x="260" y="400"/>
                  </a:moveTo>
                  <a:cubicBezTo>
                    <a:pt x="260" y="394"/>
                    <a:pt x="259" y="388"/>
                    <a:pt x="259" y="381"/>
                  </a:cubicBezTo>
                  <a:cubicBezTo>
                    <a:pt x="264" y="381"/>
                    <a:pt x="268" y="380"/>
                    <a:pt x="273" y="379"/>
                  </a:cubicBezTo>
                  <a:cubicBezTo>
                    <a:pt x="273" y="386"/>
                    <a:pt x="273" y="392"/>
                    <a:pt x="273" y="398"/>
                  </a:cubicBezTo>
                  <a:cubicBezTo>
                    <a:pt x="269" y="399"/>
                    <a:pt x="264" y="400"/>
                    <a:pt x="260" y="400"/>
                  </a:cubicBezTo>
                  <a:close/>
                  <a:moveTo>
                    <a:pt x="274" y="403"/>
                  </a:moveTo>
                  <a:cubicBezTo>
                    <a:pt x="274" y="409"/>
                    <a:pt x="274" y="415"/>
                    <a:pt x="274" y="421"/>
                  </a:cubicBezTo>
                  <a:cubicBezTo>
                    <a:pt x="269" y="422"/>
                    <a:pt x="264" y="423"/>
                    <a:pt x="259" y="423"/>
                  </a:cubicBezTo>
                  <a:cubicBezTo>
                    <a:pt x="259" y="417"/>
                    <a:pt x="259" y="411"/>
                    <a:pt x="260" y="404"/>
                  </a:cubicBezTo>
                  <a:cubicBezTo>
                    <a:pt x="264" y="404"/>
                    <a:pt x="269" y="403"/>
                    <a:pt x="274" y="403"/>
                  </a:cubicBezTo>
                  <a:close/>
                  <a:moveTo>
                    <a:pt x="259" y="377"/>
                  </a:moveTo>
                  <a:cubicBezTo>
                    <a:pt x="259" y="370"/>
                    <a:pt x="259" y="363"/>
                    <a:pt x="259" y="357"/>
                  </a:cubicBezTo>
                  <a:cubicBezTo>
                    <a:pt x="264" y="356"/>
                    <a:pt x="268" y="356"/>
                    <a:pt x="272" y="356"/>
                  </a:cubicBezTo>
                  <a:cubicBezTo>
                    <a:pt x="272" y="362"/>
                    <a:pt x="272" y="369"/>
                    <a:pt x="272" y="375"/>
                  </a:cubicBezTo>
                  <a:cubicBezTo>
                    <a:pt x="268" y="376"/>
                    <a:pt x="264" y="377"/>
                    <a:pt x="259" y="377"/>
                  </a:cubicBezTo>
                  <a:close/>
                  <a:moveTo>
                    <a:pt x="258" y="199"/>
                  </a:moveTo>
                  <a:cubicBezTo>
                    <a:pt x="262" y="199"/>
                    <a:pt x="267" y="199"/>
                    <a:pt x="272" y="199"/>
                  </a:cubicBezTo>
                  <a:cubicBezTo>
                    <a:pt x="272" y="208"/>
                    <a:pt x="271" y="217"/>
                    <a:pt x="271" y="226"/>
                  </a:cubicBezTo>
                  <a:cubicBezTo>
                    <a:pt x="267" y="226"/>
                    <a:pt x="263" y="226"/>
                    <a:pt x="261" y="226"/>
                  </a:cubicBezTo>
                  <a:cubicBezTo>
                    <a:pt x="258" y="226"/>
                    <a:pt x="258" y="226"/>
                    <a:pt x="258" y="226"/>
                  </a:cubicBezTo>
                  <a:cubicBezTo>
                    <a:pt x="258" y="217"/>
                    <a:pt x="258" y="208"/>
                    <a:pt x="258" y="199"/>
                  </a:cubicBezTo>
                  <a:close/>
                  <a:moveTo>
                    <a:pt x="258" y="230"/>
                  </a:moveTo>
                  <a:cubicBezTo>
                    <a:pt x="262" y="230"/>
                    <a:pt x="267" y="230"/>
                    <a:pt x="271" y="230"/>
                  </a:cubicBezTo>
                  <a:cubicBezTo>
                    <a:pt x="271" y="236"/>
                    <a:pt x="271" y="241"/>
                    <a:pt x="271" y="247"/>
                  </a:cubicBezTo>
                  <a:cubicBezTo>
                    <a:pt x="267" y="247"/>
                    <a:pt x="263" y="247"/>
                    <a:pt x="258" y="247"/>
                  </a:cubicBezTo>
                  <a:cubicBezTo>
                    <a:pt x="258" y="242"/>
                    <a:pt x="258" y="236"/>
                    <a:pt x="258" y="230"/>
                  </a:cubicBezTo>
                  <a:close/>
                  <a:moveTo>
                    <a:pt x="258" y="252"/>
                  </a:moveTo>
                  <a:cubicBezTo>
                    <a:pt x="263" y="251"/>
                    <a:pt x="267" y="251"/>
                    <a:pt x="271" y="251"/>
                  </a:cubicBezTo>
                  <a:cubicBezTo>
                    <a:pt x="271" y="257"/>
                    <a:pt x="271" y="263"/>
                    <a:pt x="271" y="269"/>
                  </a:cubicBezTo>
                  <a:cubicBezTo>
                    <a:pt x="267" y="269"/>
                    <a:pt x="263" y="269"/>
                    <a:pt x="259" y="269"/>
                  </a:cubicBezTo>
                  <a:cubicBezTo>
                    <a:pt x="258" y="263"/>
                    <a:pt x="258" y="258"/>
                    <a:pt x="258" y="252"/>
                  </a:cubicBezTo>
                  <a:close/>
                  <a:moveTo>
                    <a:pt x="259" y="273"/>
                  </a:moveTo>
                  <a:cubicBezTo>
                    <a:pt x="263" y="273"/>
                    <a:pt x="267" y="273"/>
                    <a:pt x="271" y="272"/>
                  </a:cubicBezTo>
                  <a:cubicBezTo>
                    <a:pt x="271" y="281"/>
                    <a:pt x="271" y="290"/>
                    <a:pt x="271" y="299"/>
                  </a:cubicBezTo>
                  <a:cubicBezTo>
                    <a:pt x="267" y="299"/>
                    <a:pt x="263" y="300"/>
                    <a:pt x="259" y="300"/>
                  </a:cubicBezTo>
                  <a:cubicBezTo>
                    <a:pt x="259" y="291"/>
                    <a:pt x="259" y="282"/>
                    <a:pt x="259" y="273"/>
                  </a:cubicBezTo>
                  <a:close/>
                  <a:moveTo>
                    <a:pt x="259" y="305"/>
                  </a:moveTo>
                  <a:cubicBezTo>
                    <a:pt x="263" y="305"/>
                    <a:pt x="267" y="304"/>
                    <a:pt x="271" y="304"/>
                  </a:cubicBezTo>
                  <a:cubicBezTo>
                    <a:pt x="271" y="313"/>
                    <a:pt x="271" y="322"/>
                    <a:pt x="271" y="331"/>
                  </a:cubicBezTo>
                  <a:cubicBezTo>
                    <a:pt x="267" y="331"/>
                    <a:pt x="263" y="331"/>
                    <a:pt x="259" y="332"/>
                  </a:cubicBezTo>
                  <a:cubicBezTo>
                    <a:pt x="259" y="323"/>
                    <a:pt x="259" y="314"/>
                    <a:pt x="259" y="305"/>
                  </a:cubicBezTo>
                  <a:close/>
                  <a:moveTo>
                    <a:pt x="259" y="336"/>
                  </a:moveTo>
                  <a:cubicBezTo>
                    <a:pt x="263" y="336"/>
                    <a:pt x="267" y="336"/>
                    <a:pt x="271" y="336"/>
                  </a:cubicBezTo>
                  <a:cubicBezTo>
                    <a:pt x="272" y="341"/>
                    <a:pt x="272" y="347"/>
                    <a:pt x="272" y="352"/>
                  </a:cubicBezTo>
                  <a:cubicBezTo>
                    <a:pt x="268" y="352"/>
                    <a:pt x="263" y="353"/>
                    <a:pt x="259" y="353"/>
                  </a:cubicBezTo>
                  <a:cubicBezTo>
                    <a:pt x="259" y="347"/>
                    <a:pt x="259" y="341"/>
                    <a:pt x="259" y="336"/>
                  </a:cubicBezTo>
                  <a:close/>
                  <a:moveTo>
                    <a:pt x="276" y="443"/>
                  </a:moveTo>
                  <a:cubicBezTo>
                    <a:pt x="270" y="443"/>
                    <a:pt x="265" y="443"/>
                    <a:pt x="259" y="443"/>
                  </a:cubicBezTo>
                  <a:cubicBezTo>
                    <a:pt x="259" y="437"/>
                    <a:pt x="259" y="431"/>
                    <a:pt x="259" y="426"/>
                  </a:cubicBezTo>
                  <a:cubicBezTo>
                    <a:pt x="264" y="425"/>
                    <a:pt x="270" y="424"/>
                    <a:pt x="275" y="424"/>
                  </a:cubicBezTo>
                  <a:cubicBezTo>
                    <a:pt x="275" y="430"/>
                    <a:pt x="275" y="436"/>
                    <a:pt x="276" y="443"/>
                  </a:cubicBezTo>
                  <a:close/>
                  <a:moveTo>
                    <a:pt x="273" y="158"/>
                  </a:moveTo>
                  <a:cubicBezTo>
                    <a:pt x="273" y="162"/>
                    <a:pt x="272" y="166"/>
                    <a:pt x="272" y="170"/>
                  </a:cubicBezTo>
                  <a:cubicBezTo>
                    <a:pt x="267" y="170"/>
                    <a:pt x="263" y="170"/>
                    <a:pt x="258" y="170"/>
                  </a:cubicBezTo>
                  <a:cubicBezTo>
                    <a:pt x="258" y="165"/>
                    <a:pt x="258" y="161"/>
                    <a:pt x="258" y="156"/>
                  </a:cubicBezTo>
                  <a:cubicBezTo>
                    <a:pt x="263" y="157"/>
                    <a:pt x="268" y="157"/>
                    <a:pt x="273" y="158"/>
                  </a:cubicBezTo>
                  <a:close/>
                  <a:moveTo>
                    <a:pt x="255" y="156"/>
                  </a:moveTo>
                  <a:cubicBezTo>
                    <a:pt x="255" y="161"/>
                    <a:pt x="255" y="165"/>
                    <a:pt x="255" y="170"/>
                  </a:cubicBezTo>
                  <a:cubicBezTo>
                    <a:pt x="246" y="171"/>
                    <a:pt x="237" y="171"/>
                    <a:pt x="228" y="172"/>
                  </a:cubicBezTo>
                  <a:cubicBezTo>
                    <a:pt x="228" y="166"/>
                    <a:pt x="228" y="160"/>
                    <a:pt x="228" y="153"/>
                  </a:cubicBezTo>
                  <a:cubicBezTo>
                    <a:pt x="237" y="154"/>
                    <a:pt x="246" y="155"/>
                    <a:pt x="255" y="156"/>
                  </a:cubicBezTo>
                  <a:close/>
                  <a:moveTo>
                    <a:pt x="226" y="153"/>
                  </a:moveTo>
                  <a:cubicBezTo>
                    <a:pt x="226" y="160"/>
                    <a:pt x="226" y="166"/>
                    <a:pt x="226" y="173"/>
                  </a:cubicBezTo>
                  <a:cubicBezTo>
                    <a:pt x="223" y="173"/>
                    <a:pt x="220" y="174"/>
                    <a:pt x="217" y="174"/>
                  </a:cubicBezTo>
                  <a:cubicBezTo>
                    <a:pt x="217" y="167"/>
                    <a:pt x="217" y="160"/>
                    <a:pt x="217" y="153"/>
                  </a:cubicBezTo>
                  <a:cubicBezTo>
                    <a:pt x="220" y="153"/>
                    <a:pt x="223" y="153"/>
                    <a:pt x="226" y="153"/>
                  </a:cubicBezTo>
                  <a:close/>
                  <a:moveTo>
                    <a:pt x="187" y="152"/>
                  </a:moveTo>
                  <a:cubicBezTo>
                    <a:pt x="197" y="152"/>
                    <a:pt x="206" y="152"/>
                    <a:pt x="216" y="153"/>
                  </a:cubicBezTo>
                  <a:cubicBezTo>
                    <a:pt x="215" y="160"/>
                    <a:pt x="215" y="167"/>
                    <a:pt x="214" y="174"/>
                  </a:cubicBezTo>
                  <a:cubicBezTo>
                    <a:pt x="206" y="176"/>
                    <a:pt x="198" y="177"/>
                    <a:pt x="190" y="179"/>
                  </a:cubicBezTo>
                  <a:cubicBezTo>
                    <a:pt x="189" y="170"/>
                    <a:pt x="188" y="161"/>
                    <a:pt x="187" y="152"/>
                  </a:cubicBezTo>
                  <a:close/>
                  <a:moveTo>
                    <a:pt x="178" y="255"/>
                  </a:moveTo>
                  <a:cubicBezTo>
                    <a:pt x="181" y="255"/>
                    <a:pt x="185" y="255"/>
                    <a:pt x="189" y="255"/>
                  </a:cubicBezTo>
                  <a:cubicBezTo>
                    <a:pt x="189" y="262"/>
                    <a:pt x="189" y="270"/>
                    <a:pt x="190" y="277"/>
                  </a:cubicBezTo>
                  <a:cubicBezTo>
                    <a:pt x="188" y="277"/>
                    <a:pt x="187" y="277"/>
                    <a:pt x="185" y="278"/>
                  </a:cubicBezTo>
                  <a:cubicBezTo>
                    <a:pt x="184" y="278"/>
                    <a:pt x="184" y="280"/>
                    <a:pt x="186" y="280"/>
                  </a:cubicBezTo>
                  <a:cubicBezTo>
                    <a:pt x="187" y="280"/>
                    <a:pt x="188" y="280"/>
                    <a:pt x="190" y="279"/>
                  </a:cubicBezTo>
                  <a:cubicBezTo>
                    <a:pt x="190" y="288"/>
                    <a:pt x="190" y="297"/>
                    <a:pt x="191" y="306"/>
                  </a:cubicBezTo>
                  <a:cubicBezTo>
                    <a:pt x="188" y="307"/>
                    <a:pt x="185" y="307"/>
                    <a:pt x="182" y="307"/>
                  </a:cubicBezTo>
                  <a:cubicBezTo>
                    <a:pt x="181" y="307"/>
                    <a:pt x="181" y="309"/>
                    <a:pt x="182" y="309"/>
                  </a:cubicBezTo>
                  <a:cubicBezTo>
                    <a:pt x="185" y="308"/>
                    <a:pt x="188" y="308"/>
                    <a:pt x="191" y="308"/>
                  </a:cubicBezTo>
                  <a:cubicBezTo>
                    <a:pt x="191" y="313"/>
                    <a:pt x="191" y="317"/>
                    <a:pt x="191" y="322"/>
                  </a:cubicBezTo>
                  <a:cubicBezTo>
                    <a:pt x="191" y="323"/>
                    <a:pt x="193" y="323"/>
                    <a:pt x="193" y="322"/>
                  </a:cubicBezTo>
                  <a:cubicBezTo>
                    <a:pt x="194" y="317"/>
                    <a:pt x="194" y="313"/>
                    <a:pt x="194" y="308"/>
                  </a:cubicBezTo>
                  <a:cubicBezTo>
                    <a:pt x="199" y="308"/>
                    <a:pt x="205" y="308"/>
                    <a:pt x="210" y="308"/>
                  </a:cubicBezTo>
                  <a:cubicBezTo>
                    <a:pt x="210" y="323"/>
                    <a:pt x="210" y="339"/>
                    <a:pt x="210" y="354"/>
                  </a:cubicBezTo>
                  <a:cubicBezTo>
                    <a:pt x="207" y="354"/>
                    <a:pt x="204" y="355"/>
                    <a:pt x="202" y="355"/>
                  </a:cubicBezTo>
                  <a:cubicBezTo>
                    <a:pt x="201" y="355"/>
                    <a:pt x="201" y="355"/>
                    <a:pt x="201" y="355"/>
                  </a:cubicBezTo>
                  <a:cubicBezTo>
                    <a:pt x="201" y="349"/>
                    <a:pt x="201" y="344"/>
                    <a:pt x="201" y="338"/>
                  </a:cubicBezTo>
                  <a:cubicBezTo>
                    <a:pt x="201" y="336"/>
                    <a:pt x="199" y="336"/>
                    <a:pt x="199" y="337"/>
                  </a:cubicBezTo>
                  <a:cubicBezTo>
                    <a:pt x="198" y="336"/>
                    <a:pt x="198" y="336"/>
                    <a:pt x="196" y="336"/>
                  </a:cubicBezTo>
                  <a:cubicBezTo>
                    <a:pt x="194" y="336"/>
                    <a:pt x="188" y="336"/>
                    <a:pt x="179" y="336"/>
                  </a:cubicBezTo>
                  <a:cubicBezTo>
                    <a:pt x="179" y="309"/>
                    <a:pt x="179" y="282"/>
                    <a:pt x="177" y="255"/>
                  </a:cubicBezTo>
                  <a:cubicBezTo>
                    <a:pt x="178" y="255"/>
                    <a:pt x="178" y="255"/>
                    <a:pt x="178" y="255"/>
                  </a:cubicBezTo>
                  <a:close/>
                  <a:moveTo>
                    <a:pt x="177" y="337"/>
                  </a:moveTo>
                  <a:cubicBezTo>
                    <a:pt x="160" y="337"/>
                    <a:pt x="134" y="339"/>
                    <a:pt x="108" y="340"/>
                  </a:cubicBezTo>
                  <a:cubicBezTo>
                    <a:pt x="109" y="339"/>
                    <a:pt x="109" y="339"/>
                    <a:pt x="109" y="338"/>
                  </a:cubicBezTo>
                  <a:cubicBezTo>
                    <a:pt x="109" y="329"/>
                    <a:pt x="108" y="233"/>
                    <a:pt x="111" y="233"/>
                  </a:cubicBezTo>
                  <a:cubicBezTo>
                    <a:pt x="112" y="233"/>
                    <a:pt x="113" y="232"/>
                    <a:pt x="113" y="231"/>
                  </a:cubicBezTo>
                  <a:cubicBezTo>
                    <a:pt x="122" y="233"/>
                    <a:pt x="131" y="233"/>
                    <a:pt x="139" y="233"/>
                  </a:cubicBezTo>
                  <a:cubicBezTo>
                    <a:pt x="149" y="234"/>
                    <a:pt x="160" y="234"/>
                    <a:pt x="170" y="234"/>
                  </a:cubicBezTo>
                  <a:cubicBezTo>
                    <a:pt x="171" y="268"/>
                    <a:pt x="173" y="303"/>
                    <a:pt x="177" y="3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1192" y="3918"/>
              <a:ext cx="27" cy="391"/>
            </a:xfrm>
            <a:custGeom>
              <a:avLst/>
              <a:gdLst>
                <a:gd name="T0" fmla="*/ 2 w 10"/>
                <a:gd name="T1" fmla="*/ 1 h 144"/>
                <a:gd name="T2" fmla="*/ 0 w 10"/>
                <a:gd name="T3" fmla="*/ 1 h 144"/>
                <a:gd name="T4" fmla="*/ 7 w 10"/>
                <a:gd name="T5" fmla="*/ 142 h 144"/>
                <a:gd name="T6" fmla="*/ 10 w 10"/>
                <a:gd name="T7" fmla="*/ 142 h 144"/>
                <a:gd name="T8" fmla="*/ 2 w 10"/>
                <a:gd name="T9" fmla="*/ 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4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2" y="48"/>
                    <a:pt x="5" y="95"/>
                    <a:pt x="7" y="142"/>
                  </a:cubicBezTo>
                  <a:cubicBezTo>
                    <a:pt x="7" y="144"/>
                    <a:pt x="10" y="144"/>
                    <a:pt x="10" y="142"/>
                  </a:cubicBezTo>
                  <a:cubicBezTo>
                    <a:pt x="9" y="95"/>
                    <a:pt x="6" y="47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1241" y="3920"/>
              <a:ext cx="22" cy="400"/>
            </a:xfrm>
            <a:custGeom>
              <a:avLst/>
              <a:gdLst>
                <a:gd name="T0" fmla="*/ 3 w 8"/>
                <a:gd name="T1" fmla="*/ 1 h 147"/>
                <a:gd name="T2" fmla="*/ 1 w 8"/>
                <a:gd name="T3" fmla="*/ 1 h 147"/>
                <a:gd name="T4" fmla="*/ 5 w 8"/>
                <a:gd name="T5" fmla="*/ 145 h 147"/>
                <a:gd name="T6" fmla="*/ 8 w 8"/>
                <a:gd name="T7" fmla="*/ 145 h 147"/>
                <a:gd name="T8" fmla="*/ 3 w 8"/>
                <a:gd name="T9" fmla="*/ 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7">
                  <a:moveTo>
                    <a:pt x="3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1" y="49"/>
                    <a:pt x="0" y="98"/>
                    <a:pt x="5" y="145"/>
                  </a:cubicBezTo>
                  <a:cubicBezTo>
                    <a:pt x="5" y="147"/>
                    <a:pt x="8" y="147"/>
                    <a:pt x="8" y="145"/>
                  </a:cubicBezTo>
                  <a:cubicBezTo>
                    <a:pt x="8" y="97"/>
                    <a:pt x="5" y="49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1279" y="3920"/>
              <a:ext cx="24" cy="365"/>
            </a:xfrm>
            <a:custGeom>
              <a:avLst/>
              <a:gdLst>
                <a:gd name="T0" fmla="*/ 5 w 9"/>
                <a:gd name="T1" fmla="*/ 1 h 134"/>
                <a:gd name="T2" fmla="*/ 3 w 9"/>
                <a:gd name="T3" fmla="*/ 1 h 134"/>
                <a:gd name="T4" fmla="*/ 3 w 9"/>
                <a:gd name="T5" fmla="*/ 75 h 134"/>
                <a:gd name="T6" fmla="*/ 5 w 9"/>
                <a:gd name="T7" fmla="*/ 133 h 134"/>
                <a:gd name="T8" fmla="*/ 7 w 9"/>
                <a:gd name="T9" fmla="*/ 133 h 134"/>
                <a:gd name="T10" fmla="*/ 5 w 9"/>
                <a:gd name="T11" fmla="*/ 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4">
                  <a:moveTo>
                    <a:pt x="5" y="1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6"/>
                    <a:pt x="2" y="50"/>
                    <a:pt x="3" y="75"/>
                  </a:cubicBezTo>
                  <a:cubicBezTo>
                    <a:pt x="3" y="93"/>
                    <a:pt x="0" y="115"/>
                    <a:pt x="5" y="133"/>
                  </a:cubicBezTo>
                  <a:cubicBezTo>
                    <a:pt x="5" y="134"/>
                    <a:pt x="7" y="134"/>
                    <a:pt x="7" y="133"/>
                  </a:cubicBezTo>
                  <a:cubicBezTo>
                    <a:pt x="9" y="90"/>
                    <a:pt x="5" y="4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1336" y="3901"/>
              <a:ext cx="27" cy="378"/>
            </a:xfrm>
            <a:custGeom>
              <a:avLst/>
              <a:gdLst>
                <a:gd name="T0" fmla="*/ 6 w 10"/>
                <a:gd name="T1" fmla="*/ 1 h 139"/>
                <a:gd name="T2" fmla="*/ 4 w 10"/>
                <a:gd name="T3" fmla="*/ 1 h 139"/>
                <a:gd name="T4" fmla="*/ 0 w 10"/>
                <a:gd name="T5" fmla="*/ 137 h 139"/>
                <a:gd name="T6" fmla="*/ 3 w 10"/>
                <a:gd name="T7" fmla="*/ 138 h 139"/>
                <a:gd name="T8" fmla="*/ 6 w 10"/>
                <a:gd name="T9" fmla="*/ 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39">
                  <a:moveTo>
                    <a:pt x="6" y="1"/>
                  </a:moveTo>
                  <a:cubicBezTo>
                    <a:pt x="6" y="0"/>
                    <a:pt x="4" y="0"/>
                    <a:pt x="4" y="1"/>
                  </a:cubicBezTo>
                  <a:cubicBezTo>
                    <a:pt x="4" y="47"/>
                    <a:pt x="0" y="92"/>
                    <a:pt x="0" y="137"/>
                  </a:cubicBezTo>
                  <a:cubicBezTo>
                    <a:pt x="0" y="139"/>
                    <a:pt x="2" y="139"/>
                    <a:pt x="3" y="138"/>
                  </a:cubicBezTo>
                  <a:cubicBezTo>
                    <a:pt x="10" y="94"/>
                    <a:pt x="9" y="46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4"/>
            <p:cNvSpPr/>
            <p:nvPr/>
          </p:nvSpPr>
          <p:spPr bwMode="auto">
            <a:xfrm>
              <a:off x="1392" y="3915"/>
              <a:ext cx="19" cy="372"/>
            </a:xfrm>
            <a:custGeom>
              <a:avLst/>
              <a:gdLst>
                <a:gd name="T0" fmla="*/ 4 w 7"/>
                <a:gd name="T1" fmla="*/ 2 h 137"/>
                <a:gd name="T2" fmla="*/ 2 w 7"/>
                <a:gd name="T3" fmla="*/ 2 h 137"/>
                <a:gd name="T4" fmla="*/ 2 w 7"/>
                <a:gd name="T5" fmla="*/ 135 h 137"/>
                <a:gd name="T6" fmla="*/ 5 w 7"/>
                <a:gd name="T7" fmla="*/ 135 h 137"/>
                <a:gd name="T8" fmla="*/ 4 w 7"/>
                <a:gd name="T9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7">
                  <a:moveTo>
                    <a:pt x="4" y="2"/>
                  </a:moveTo>
                  <a:cubicBezTo>
                    <a:pt x="3" y="0"/>
                    <a:pt x="2" y="0"/>
                    <a:pt x="2" y="2"/>
                  </a:cubicBezTo>
                  <a:cubicBezTo>
                    <a:pt x="2" y="46"/>
                    <a:pt x="0" y="91"/>
                    <a:pt x="2" y="135"/>
                  </a:cubicBezTo>
                  <a:cubicBezTo>
                    <a:pt x="2" y="137"/>
                    <a:pt x="4" y="137"/>
                    <a:pt x="5" y="135"/>
                  </a:cubicBezTo>
                  <a:cubicBezTo>
                    <a:pt x="7" y="91"/>
                    <a:pt x="6" y="46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1438" y="3901"/>
              <a:ext cx="22" cy="397"/>
            </a:xfrm>
            <a:custGeom>
              <a:avLst/>
              <a:gdLst>
                <a:gd name="T0" fmla="*/ 3 w 8"/>
                <a:gd name="T1" fmla="*/ 1 h 146"/>
                <a:gd name="T2" fmla="*/ 1 w 8"/>
                <a:gd name="T3" fmla="*/ 1 h 146"/>
                <a:gd name="T4" fmla="*/ 1 w 8"/>
                <a:gd name="T5" fmla="*/ 144 h 146"/>
                <a:gd name="T6" fmla="*/ 3 w 8"/>
                <a:gd name="T7" fmla="*/ 144 h 146"/>
                <a:gd name="T8" fmla="*/ 3 w 8"/>
                <a:gd name="T9" fmla="*/ 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6">
                  <a:moveTo>
                    <a:pt x="3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2" y="49"/>
                    <a:pt x="0" y="96"/>
                    <a:pt x="1" y="144"/>
                  </a:cubicBezTo>
                  <a:cubicBezTo>
                    <a:pt x="1" y="146"/>
                    <a:pt x="3" y="146"/>
                    <a:pt x="3" y="144"/>
                  </a:cubicBezTo>
                  <a:cubicBezTo>
                    <a:pt x="8" y="97"/>
                    <a:pt x="6" y="48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1479" y="3891"/>
              <a:ext cx="24" cy="380"/>
            </a:xfrm>
            <a:custGeom>
              <a:avLst/>
              <a:gdLst>
                <a:gd name="T0" fmla="*/ 5 w 9"/>
                <a:gd name="T1" fmla="*/ 1 h 140"/>
                <a:gd name="T2" fmla="*/ 3 w 9"/>
                <a:gd name="T3" fmla="*/ 1 h 140"/>
                <a:gd name="T4" fmla="*/ 4 w 9"/>
                <a:gd name="T5" fmla="*/ 139 h 140"/>
                <a:gd name="T6" fmla="*/ 6 w 9"/>
                <a:gd name="T7" fmla="*/ 139 h 140"/>
                <a:gd name="T8" fmla="*/ 5 w 9"/>
                <a:gd name="T9" fmla="*/ 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0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2" y="47"/>
                    <a:pt x="0" y="93"/>
                    <a:pt x="4" y="139"/>
                  </a:cubicBezTo>
                  <a:cubicBezTo>
                    <a:pt x="4" y="140"/>
                    <a:pt x="6" y="140"/>
                    <a:pt x="6" y="139"/>
                  </a:cubicBezTo>
                  <a:cubicBezTo>
                    <a:pt x="9" y="93"/>
                    <a:pt x="6" y="47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7"/>
            <p:cNvSpPr>
              <a:spLocks noEditPoints="1"/>
            </p:cNvSpPr>
            <p:nvPr/>
          </p:nvSpPr>
          <p:spPr bwMode="auto">
            <a:xfrm>
              <a:off x="1738" y="3605"/>
              <a:ext cx="271" cy="701"/>
            </a:xfrm>
            <a:custGeom>
              <a:avLst/>
              <a:gdLst>
                <a:gd name="T0" fmla="*/ 90 w 100"/>
                <a:gd name="T1" fmla="*/ 174 h 258"/>
                <a:gd name="T2" fmla="*/ 90 w 100"/>
                <a:gd name="T3" fmla="*/ 118 h 258"/>
                <a:gd name="T4" fmla="*/ 84 w 100"/>
                <a:gd name="T5" fmla="*/ 54 h 258"/>
                <a:gd name="T6" fmla="*/ 60 w 100"/>
                <a:gd name="T7" fmla="*/ 13 h 258"/>
                <a:gd name="T8" fmla="*/ 36 w 100"/>
                <a:gd name="T9" fmla="*/ 1 h 258"/>
                <a:gd name="T10" fmla="*/ 10 w 100"/>
                <a:gd name="T11" fmla="*/ 19 h 258"/>
                <a:gd name="T12" fmla="*/ 8 w 100"/>
                <a:gd name="T13" fmla="*/ 45 h 258"/>
                <a:gd name="T14" fmla="*/ 5 w 100"/>
                <a:gd name="T15" fmla="*/ 140 h 258"/>
                <a:gd name="T16" fmla="*/ 6 w 100"/>
                <a:gd name="T17" fmla="*/ 166 h 258"/>
                <a:gd name="T18" fmla="*/ 3 w 100"/>
                <a:gd name="T19" fmla="*/ 203 h 258"/>
                <a:gd name="T20" fmla="*/ 6 w 100"/>
                <a:gd name="T21" fmla="*/ 222 h 258"/>
                <a:gd name="T22" fmla="*/ 9 w 100"/>
                <a:gd name="T23" fmla="*/ 253 h 258"/>
                <a:gd name="T24" fmla="*/ 41 w 100"/>
                <a:gd name="T25" fmla="*/ 244 h 258"/>
                <a:gd name="T26" fmla="*/ 58 w 100"/>
                <a:gd name="T27" fmla="*/ 244 h 258"/>
                <a:gd name="T28" fmla="*/ 91 w 100"/>
                <a:gd name="T29" fmla="*/ 254 h 258"/>
                <a:gd name="T30" fmla="*/ 64 w 100"/>
                <a:gd name="T31" fmla="*/ 204 h 258"/>
                <a:gd name="T32" fmla="*/ 85 w 100"/>
                <a:gd name="T33" fmla="*/ 178 h 258"/>
                <a:gd name="T34" fmla="*/ 85 w 100"/>
                <a:gd name="T35" fmla="*/ 175 h 258"/>
                <a:gd name="T36" fmla="*/ 84 w 100"/>
                <a:gd name="T37" fmla="*/ 134 h 258"/>
                <a:gd name="T38" fmla="*/ 65 w 100"/>
                <a:gd name="T39" fmla="*/ 117 h 258"/>
                <a:gd name="T40" fmla="*/ 82 w 100"/>
                <a:gd name="T41" fmla="*/ 95 h 258"/>
                <a:gd name="T42" fmla="*/ 63 w 100"/>
                <a:gd name="T43" fmla="*/ 59 h 258"/>
                <a:gd name="T44" fmla="*/ 11 w 100"/>
                <a:gd name="T45" fmla="*/ 43 h 258"/>
                <a:gd name="T46" fmla="*/ 11 w 100"/>
                <a:gd name="T47" fmla="*/ 81 h 258"/>
                <a:gd name="T48" fmla="*/ 13 w 100"/>
                <a:gd name="T49" fmla="*/ 63 h 258"/>
                <a:gd name="T50" fmla="*/ 11 w 100"/>
                <a:gd name="T51" fmla="*/ 101 h 258"/>
                <a:gd name="T52" fmla="*/ 21 w 100"/>
                <a:gd name="T53" fmla="*/ 240 h 258"/>
                <a:gd name="T54" fmla="*/ 10 w 100"/>
                <a:gd name="T55" fmla="*/ 221 h 258"/>
                <a:gd name="T56" fmla="*/ 10 w 100"/>
                <a:gd name="T57" fmla="*/ 185 h 258"/>
                <a:gd name="T58" fmla="*/ 22 w 100"/>
                <a:gd name="T59" fmla="*/ 166 h 258"/>
                <a:gd name="T60" fmla="*/ 10 w 100"/>
                <a:gd name="T61" fmla="*/ 141 h 258"/>
                <a:gd name="T62" fmla="*/ 22 w 100"/>
                <a:gd name="T63" fmla="*/ 121 h 258"/>
                <a:gd name="T64" fmla="*/ 23 w 100"/>
                <a:gd name="T65" fmla="*/ 42 h 258"/>
                <a:gd name="T66" fmla="*/ 23 w 100"/>
                <a:gd name="T67" fmla="*/ 44 h 258"/>
                <a:gd name="T68" fmla="*/ 39 w 100"/>
                <a:gd name="T69" fmla="*/ 83 h 258"/>
                <a:gd name="T70" fmla="*/ 26 w 100"/>
                <a:gd name="T71" fmla="*/ 184 h 258"/>
                <a:gd name="T72" fmla="*/ 40 w 100"/>
                <a:gd name="T73" fmla="*/ 219 h 258"/>
                <a:gd name="T74" fmla="*/ 40 w 100"/>
                <a:gd name="T75" fmla="*/ 165 h 258"/>
                <a:gd name="T76" fmla="*/ 40 w 100"/>
                <a:gd name="T77" fmla="*/ 162 h 258"/>
                <a:gd name="T78" fmla="*/ 40 w 100"/>
                <a:gd name="T79" fmla="*/ 127 h 258"/>
                <a:gd name="T80" fmla="*/ 40 w 100"/>
                <a:gd name="T81" fmla="*/ 119 h 258"/>
                <a:gd name="T82" fmla="*/ 24 w 100"/>
                <a:gd name="T83" fmla="*/ 240 h 258"/>
                <a:gd name="T84" fmla="*/ 60 w 100"/>
                <a:gd name="T85" fmla="*/ 117 h 258"/>
                <a:gd name="T86" fmla="*/ 59 w 100"/>
                <a:gd name="T87" fmla="*/ 41 h 258"/>
                <a:gd name="T88" fmla="*/ 60 w 100"/>
                <a:gd name="T89" fmla="*/ 78 h 258"/>
                <a:gd name="T90" fmla="*/ 43 w 100"/>
                <a:gd name="T91" fmla="*/ 98 h 258"/>
                <a:gd name="T92" fmla="*/ 58 w 100"/>
                <a:gd name="T93" fmla="*/ 239 h 258"/>
                <a:gd name="T94" fmla="*/ 59 w 100"/>
                <a:gd name="T95" fmla="*/ 201 h 258"/>
                <a:gd name="T96" fmla="*/ 59 w 100"/>
                <a:gd name="T97" fmla="*/ 177 h 258"/>
                <a:gd name="T98" fmla="*/ 45 w 100"/>
                <a:gd name="T99" fmla="*/ 161 h 258"/>
                <a:gd name="T100" fmla="*/ 44 w 100"/>
                <a:gd name="T101" fmla="*/ 137 h 258"/>
                <a:gd name="T102" fmla="*/ 62 w 100"/>
                <a:gd name="T103" fmla="*/ 36 h 258"/>
                <a:gd name="T104" fmla="*/ 78 w 100"/>
                <a:gd name="T105" fmla="*/ 38 h 258"/>
                <a:gd name="T106" fmla="*/ 62 w 100"/>
                <a:gd name="T107" fmla="*/ 23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" h="258">
                  <a:moveTo>
                    <a:pt x="98" y="240"/>
                  </a:moveTo>
                  <a:cubicBezTo>
                    <a:pt x="96" y="240"/>
                    <a:pt x="93" y="240"/>
                    <a:pt x="91" y="240"/>
                  </a:cubicBezTo>
                  <a:cubicBezTo>
                    <a:pt x="90" y="219"/>
                    <a:pt x="90" y="198"/>
                    <a:pt x="90" y="177"/>
                  </a:cubicBezTo>
                  <a:cubicBezTo>
                    <a:pt x="90" y="177"/>
                    <a:pt x="91" y="177"/>
                    <a:pt x="92" y="177"/>
                  </a:cubicBezTo>
                  <a:cubicBezTo>
                    <a:pt x="93" y="177"/>
                    <a:pt x="93" y="174"/>
                    <a:pt x="91" y="174"/>
                  </a:cubicBezTo>
                  <a:cubicBezTo>
                    <a:pt x="91" y="174"/>
                    <a:pt x="90" y="174"/>
                    <a:pt x="90" y="174"/>
                  </a:cubicBezTo>
                  <a:cubicBezTo>
                    <a:pt x="89" y="170"/>
                    <a:pt x="89" y="165"/>
                    <a:pt x="89" y="161"/>
                  </a:cubicBezTo>
                  <a:cubicBezTo>
                    <a:pt x="90" y="160"/>
                    <a:pt x="91" y="160"/>
                    <a:pt x="92" y="160"/>
                  </a:cubicBezTo>
                  <a:cubicBezTo>
                    <a:pt x="93" y="160"/>
                    <a:pt x="93" y="158"/>
                    <a:pt x="91" y="158"/>
                  </a:cubicBezTo>
                  <a:cubicBezTo>
                    <a:pt x="91" y="158"/>
                    <a:pt x="90" y="158"/>
                    <a:pt x="89" y="158"/>
                  </a:cubicBezTo>
                  <a:cubicBezTo>
                    <a:pt x="89" y="145"/>
                    <a:pt x="88" y="131"/>
                    <a:pt x="88" y="118"/>
                  </a:cubicBezTo>
                  <a:cubicBezTo>
                    <a:pt x="89" y="118"/>
                    <a:pt x="89" y="118"/>
                    <a:pt x="90" y="118"/>
                  </a:cubicBezTo>
                  <a:cubicBezTo>
                    <a:pt x="92" y="117"/>
                    <a:pt x="92" y="115"/>
                    <a:pt x="90" y="115"/>
                  </a:cubicBezTo>
                  <a:cubicBezTo>
                    <a:pt x="89" y="115"/>
                    <a:pt x="88" y="115"/>
                    <a:pt x="87" y="115"/>
                  </a:cubicBezTo>
                  <a:cubicBezTo>
                    <a:pt x="87" y="96"/>
                    <a:pt x="85" y="76"/>
                    <a:pt x="84" y="56"/>
                  </a:cubicBezTo>
                  <a:cubicBezTo>
                    <a:pt x="85" y="56"/>
                    <a:pt x="86" y="56"/>
                    <a:pt x="86" y="56"/>
                  </a:cubicBezTo>
                  <a:cubicBezTo>
                    <a:pt x="88" y="56"/>
                    <a:pt x="87" y="54"/>
                    <a:pt x="86" y="54"/>
                  </a:cubicBezTo>
                  <a:cubicBezTo>
                    <a:pt x="85" y="54"/>
                    <a:pt x="85" y="54"/>
                    <a:pt x="84" y="54"/>
                  </a:cubicBezTo>
                  <a:cubicBezTo>
                    <a:pt x="83" y="42"/>
                    <a:pt x="82" y="29"/>
                    <a:pt x="81" y="17"/>
                  </a:cubicBezTo>
                  <a:cubicBezTo>
                    <a:pt x="83" y="17"/>
                    <a:pt x="82" y="15"/>
                    <a:pt x="81" y="14"/>
                  </a:cubicBezTo>
                  <a:cubicBezTo>
                    <a:pt x="80" y="11"/>
                    <a:pt x="80" y="7"/>
                    <a:pt x="80" y="4"/>
                  </a:cubicBezTo>
                  <a:cubicBezTo>
                    <a:pt x="80" y="3"/>
                    <a:pt x="78" y="3"/>
                    <a:pt x="78" y="4"/>
                  </a:cubicBezTo>
                  <a:cubicBezTo>
                    <a:pt x="79" y="7"/>
                    <a:pt x="79" y="11"/>
                    <a:pt x="79" y="14"/>
                  </a:cubicBezTo>
                  <a:cubicBezTo>
                    <a:pt x="73" y="14"/>
                    <a:pt x="67" y="13"/>
                    <a:pt x="60" y="13"/>
                  </a:cubicBezTo>
                  <a:cubicBezTo>
                    <a:pt x="60" y="11"/>
                    <a:pt x="60" y="9"/>
                    <a:pt x="60" y="6"/>
                  </a:cubicBezTo>
                  <a:cubicBezTo>
                    <a:pt x="60" y="5"/>
                    <a:pt x="58" y="5"/>
                    <a:pt x="58" y="6"/>
                  </a:cubicBezTo>
                  <a:cubicBezTo>
                    <a:pt x="58" y="9"/>
                    <a:pt x="58" y="11"/>
                    <a:pt x="58" y="13"/>
                  </a:cubicBezTo>
                  <a:cubicBezTo>
                    <a:pt x="52" y="13"/>
                    <a:pt x="45" y="14"/>
                    <a:pt x="39" y="14"/>
                  </a:cubicBezTo>
                  <a:cubicBezTo>
                    <a:pt x="38" y="10"/>
                    <a:pt x="38" y="5"/>
                    <a:pt x="38" y="1"/>
                  </a:cubicBezTo>
                  <a:cubicBezTo>
                    <a:pt x="38" y="0"/>
                    <a:pt x="36" y="0"/>
                    <a:pt x="36" y="1"/>
                  </a:cubicBezTo>
                  <a:cubicBezTo>
                    <a:pt x="37" y="6"/>
                    <a:pt x="37" y="10"/>
                    <a:pt x="37" y="15"/>
                  </a:cubicBezTo>
                  <a:cubicBezTo>
                    <a:pt x="32" y="15"/>
                    <a:pt x="26" y="16"/>
                    <a:pt x="21" y="17"/>
                  </a:cubicBezTo>
                  <a:cubicBezTo>
                    <a:pt x="21" y="15"/>
                    <a:pt x="21" y="12"/>
                    <a:pt x="21" y="10"/>
                  </a:cubicBezTo>
                  <a:cubicBezTo>
                    <a:pt x="21" y="10"/>
                    <a:pt x="20" y="10"/>
                    <a:pt x="20" y="10"/>
                  </a:cubicBezTo>
                  <a:cubicBezTo>
                    <a:pt x="20" y="13"/>
                    <a:pt x="20" y="15"/>
                    <a:pt x="20" y="17"/>
                  </a:cubicBezTo>
                  <a:cubicBezTo>
                    <a:pt x="17" y="18"/>
                    <a:pt x="14" y="18"/>
                    <a:pt x="10" y="19"/>
                  </a:cubicBezTo>
                  <a:cubicBezTo>
                    <a:pt x="10" y="14"/>
                    <a:pt x="10" y="10"/>
                    <a:pt x="10" y="5"/>
                  </a:cubicBezTo>
                  <a:cubicBezTo>
                    <a:pt x="10" y="4"/>
                    <a:pt x="9" y="4"/>
                    <a:pt x="9" y="5"/>
                  </a:cubicBezTo>
                  <a:cubicBezTo>
                    <a:pt x="8" y="18"/>
                    <a:pt x="8" y="31"/>
                    <a:pt x="8" y="44"/>
                  </a:cubicBezTo>
                  <a:cubicBezTo>
                    <a:pt x="7" y="44"/>
                    <a:pt x="7" y="44"/>
                    <a:pt x="6" y="44"/>
                  </a:cubicBezTo>
                  <a:cubicBezTo>
                    <a:pt x="5" y="44"/>
                    <a:pt x="5" y="46"/>
                    <a:pt x="6" y="45"/>
                  </a:cubicBezTo>
                  <a:cubicBezTo>
                    <a:pt x="7" y="45"/>
                    <a:pt x="7" y="45"/>
                    <a:pt x="8" y="45"/>
                  </a:cubicBezTo>
                  <a:cubicBezTo>
                    <a:pt x="7" y="64"/>
                    <a:pt x="7" y="83"/>
                    <a:pt x="7" y="102"/>
                  </a:cubicBezTo>
                  <a:cubicBezTo>
                    <a:pt x="6" y="102"/>
                    <a:pt x="4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4" y="103"/>
                    <a:pt x="6" y="103"/>
                    <a:pt x="7" y="103"/>
                  </a:cubicBezTo>
                  <a:cubicBezTo>
                    <a:pt x="7" y="115"/>
                    <a:pt x="7" y="127"/>
                    <a:pt x="6" y="140"/>
                  </a:cubicBezTo>
                  <a:cubicBezTo>
                    <a:pt x="6" y="140"/>
                    <a:pt x="6" y="140"/>
                    <a:pt x="5" y="140"/>
                  </a:cubicBezTo>
                  <a:cubicBezTo>
                    <a:pt x="4" y="140"/>
                    <a:pt x="4" y="141"/>
                    <a:pt x="5" y="141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149"/>
                    <a:pt x="6" y="157"/>
                    <a:pt x="6" y="164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5" y="164"/>
                    <a:pt x="5" y="166"/>
                    <a:pt x="6" y="166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2"/>
                    <a:pt x="6" y="178"/>
                    <a:pt x="6" y="184"/>
                  </a:cubicBezTo>
                  <a:cubicBezTo>
                    <a:pt x="4" y="184"/>
                    <a:pt x="3" y="184"/>
                    <a:pt x="1" y="184"/>
                  </a:cubicBezTo>
                  <a:cubicBezTo>
                    <a:pt x="0" y="184"/>
                    <a:pt x="0" y="186"/>
                    <a:pt x="1" y="186"/>
                  </a:cubicBezTo>
                  <a:cubicBezTo>
                    <a:pt x="3" y="186"/>
                    <a:pt x="4" y="186"/>
                    <a:pt x="6" y="186"/>
                  </a:cubicBezTo>
                  <a:cubicBezTo>
                    <a:pt x="6" y="192"/>
                    <a:pt x="6" y="198"/>
                    <a:pt x="6" y="204"/>
                  </a:cubicBezTo>
                  <a:cubicBezTo>
                    <a:pt x="5" y="204"/>
                    <a:pt x="4" y="204"/>
                    <a:pt x="3" y="203"/>
                  </a:cubicBezTo>
                  <a:cubicBezTo>
                    <a:pt x="2" y="203"/>
                    <a:pt x="2" y="205"/>
                    <a:pt x="3" y="205"/>
                  </a:cubicBezTo>
                  <a:cubicBezTo>
                    <a:pt x="4" y="205"/>
                    <a:pt x="5" y="206"/>
                    <a:pt x="6" y="206"/>
                  </a:cubicBezTo>
                  <a:cubicBezTo>
                    <a:pt x="6" y="211"/>
                    <a:pt x="6" y="216"/>
                    <a:pt x="6" y="221"/>
                  </a:cubicBezTo>
                  <a:cubicBezTo>
                    <a:pt x="4" y="221"/>
                    <a:pt x="3" y="221"/>
                    <a:pt x="1" y="221"/>
                  </a:cubicBezTo>
                  <a:cubicBezTo>
                    <a:pt x="0" y="221"/>
                    <a:pt x="0" y="222"/>
                    <a:pt x="1" y="222"/>
                  </a:cubicBezTo>
                  <a:cubicBezTo>
                    <a:pt x="3" y="222"/>
                    <a:pt x="4" y="222"/>
                    <a:pt x="6" y="222"/>
                  </a:cubicBezTo>
                  <a:cubicBezTo>
                    <a:pt x="6" y="228"/>
                    <a:pt x="6" y="234"/>
                    <a:pt x="6" y="241"/>
                  </a:cubicBezTo>
                  <a:cubicBezTo>
                    <a:pt x="6" y="241"/>
                    <a:pt x="5" y="241"/>
                    <a:pt x="5" y="241"/>
                  </a:cubicBezTo>
                  <a:cubicBezTo>
                    <a:pt x="3" y="241"/>
                    <a:pt x="3" y="243"/>
                    <a:pt x="5" y="243"/>
                  </a:cubicBezTo>
                  <a:cubicBezTo>
                    <a:pt x="5" y="243"/>
                    <a:pt x="6" y="243"/>
                    <a:pt x="6" y="243"/>
                  </a:cubicBezTo>
                  <a:cubicBezTo>
                    <a:pt x="6" y="246"/>
                    <a:pt x="6" y="250"/>
                    <a:pt x="6" y="253"/>
                  </a:cubicBezTo>
                  <a:cubicBezTo>
                    <a:pt x="6" y="255"/>
                    <a:pt x="9" y="255"/>
                    <a:pt x="9" y="253"/>
                  </a:cubicBezTo>
                  <a:cubicBezTo>
                    <a:pt x="9" y="250"/>
                    <a:pt x="9" y="246"/>
                    <a:pt x="9" y="243"/>
                  </a:cubicBezTo>
                  <a:cubicBezTo>
                    <a:pt x="13" y="243"/>
                    <a:pt x="17" y="243"/>
                    <a:pt x="21" y="243"/>
                  </a:cubicBezTo>
                  <a:cubicBezTo>
                    <a:pt x="21" y="248"/>
                    <a:pt x="21" y="252"/>
                    <a:pt x="21" y="257"/>
                  </a:cubicBezTo>
                  <a:cubicBezTo>
                    <a:pt x="21" y="258"/>
                    <a:pt x="23" y="258"/>
                    <a:pt x="23" y="257"/>
                  </a:cubicBezTo>
                  <a:cubicBezTo>
                    <a:pt x="23" y="252"/>
                    <a:pt x="24" y="248"/>
                    <a:pt x="24" y="243"/>
                  </a:cubicBezTo>
                  <a:cubicBezTo>
                    <a:pt x="30" y="244"/>
                    <a:pt x="35" y="244"/>
                    <a:pt x="41" y="244"/>
                  </a:cubicBezTo>
                  <a:cubicBezTo>
                    <a:pt x="41" y="246"/>
                    <a:pt x="42" y="247"/>
                    <a:pt x="42" y="249"/>
                  </a:cubicBezTo>
                  <a:cubicBezTo>
                    <a:pt x="42" y="247"/>
                    <a:pt x="39" y="248"/>
                    <a:pt x="39" y="249"/>
                  </a:cubicBezTo>
                  <a:cubicBezTo>
                    <a:pt x="39" y="250"/>
                    <a:pt x="39" y="251"/>
                    <a:pt x="40" y="252"/>
                  </a:cubicBezTo>
                  <a:cubicBezTo>
                    <a:pt x="40" y="254"/>
                    <a:pt x="43" y="254"/>
                    <a:pt x="43" y="252"/>
                  </a:cubicBezTo>
                  <a:cubicBezTo>
                    <a:pt x="43" y="250"/>
                    <a:pt x="43" y="247"/>
                    <a:pt x="43" y="244"/>
                  </a:cubicBezTo>
                  <a:cubicBezTo>
                    <a:pt x="48" y="244"/>
                    <a:pt x="53" y="244"/>
                    <a:pt x="58" y="244"/>
                  </a:cubicBezTo>
                  <a:cubicBezTo>
                    <a:pt x="58" y="247"/>
                    <a:pt x="58" y="250"/>
                    <a:pt x="58" y="253"/>
                  </a:cubicBezTo>
                  <a:cubicBezTo>
                    <a:pt x="58" y="255"/>
                    <a:pt x="61" y="255"/>
                    <a:pt x="61" y="253"/>
                  </a:cubicBezTo>
                  <a:cubicBezTo>
                    <a:pt x="61" y="250"/>
                    <a:pt x="61" y="247"/>
                    <a:pt x="62" y="245"/>
                  </a:cubicBezTo>
                  <a:cubicBezTo>
                    <a:pt x="70" y="245"/>
                    <a:pt x="78" y="244"/>
                    <a:pt x="87" y="244"/>
                  </a:cubicBezTo>
                  <a:cubicBezTo>
                    <a:pt x="87" y="247"/>
                    <a:pt x="87" y="251"/>
                    <a:pt x="87" y="254"/>
                  </a:cubicBezTo>
                  <a:cubicBezTo>
                    <a:pt x="87" y="257"/>
                    <a:pt x="91" y="257"/>
                    <a:pt x="91" y="254"/>
                  </a:cubicBezTo>
                  <a:cubicBezTo>
                    <a:pt x="91" y="251"/>
                    <a:pt x="91" y="247"/>
                    <a:pt x="91" y="244"/>
                  </a:cubicBezTo>
                  <a:cubicBezTo>
                    <a:pt x="93" y="244"/>
                    <a:pt x="96" y="243"/>
                    <a:pt x="98" y="243"/>
                  </a:cubicBezTo>
                  <a:cubicBezTo>
                    <a:pt x="100" y="243"/>
                    <a:pt x="100" y="240"/>
                    <a:pt x="98" y="240"/>
                  </a:cubicBezTo>
                  <a:close/>
                  <a:moveTo>
                    <a:pt x="86" y="215"/>
                  </a:moveTo>
                  <a:cubicBezTo>
                    <a:pt x="79" y="216"/>
                    <a:pt x="71" y="217"/>
                    <a:pt x="63" y="218"/>
                  </a:cubicBezTo>
                  <a:cubicBezTo>
                    <a:pt x="64" y="213"/>
                    <a:pt x="64" y="208"/>
                    <a:pt x="64" y="204"/>
                  </a:cubicBezTo>
                  <a:cubicBezTo>
                    <a:pt x="71" y="203"/>
                    <a:pt x="79" y="202"/>
                    <a:pt x="86" y="201"/>
                  </a:cubicBezTo>
                  <a:cubicBezTo>
                    <a:pt x="86" y="206"/>
                    <a:pt x="86" y="211"/>
                    <a:pt x="86" y="215"/>
                  </a:cubicBezTo>
                  <a:close/>
                  <a:moveTo>
                    <a:pt x="86" y="198"/>
                  </a:moveTo>
                  <a:cubicBezTo>
                    <a:pt x="79" y="199"/>
                    <a:pt x="71" y="200"/>
                    <a:pt x="64" y="200"/>
                  </a:cubicBezTo>
                  <a:cubicBezTo>
                    <a:pt x="64" y="194"/>
                    <a:pt x="64" y="187"/>
                    <a:pt x="65" y="180"/>
                  </a:cubicBezTo>
                  <a:cubicBezTo>
                    <a:pt x="72" y="179"/>
                    <a:pt x="79" y="179"/>
                    <a:pt x="85" y="178"/>
                  </a:cubicBezTo>
                  <a:cubicBezTo>
                    <a:pt x="86" y="185"/>
                    <a:pt x="86" y="192"/>
                    <a:pt x="86" y="198"/>
                  </a:cubicBezTo>
                  <a:close/>
                  <a:moveTo>
                    <a:pt x="85" y="175"/>
                  </a:moveTo>
                  <a:cubicBezTo>
                    <a:pt x="78" y="175"/>
                    <a:pt x="72" y="176"/>
                    <a:pt x="65" y="177"/>
                  </a:cubicBezTo>
                  <a:cubicBezTo>
                    <a:pt x="65" y="172"/>
                    <a:pt x="65" y="168"/>
                    <a:pt x="65" y="163"/>
                  </a:cubicBezTo>
                  <a:cubicBezTo>
                    <a:pt x="72" y="163"/>
                    <a:pt x="78" y="162"/>
                    <a:pt x="85" y="161"/>
                  </a:cubicBezTo>
                  <a:cubicBezTo>
                    <a:pt x="85" y="166"/>
                    <a:pt x="85" y="170"/>
                    <a:pt x="85" y="175"/>
                  </a:cubicBezTo>
                  <a:close/>
                  <a:moveTo>
                    <a:pt x="84" y="137"/>
                  </a:moveTo>
                  <a:cubicBezTo>
                    <a:pt x="84" y="144"/>
                    <a:pt x="85" y="151"/>
                    <a:pt x="85" y="158"/>
                  </a:cubicBezTo>
                  <a:cubicBezTo>
                    <a:pt x="78" y="159"/>
                    <a:pt x="72" y="159"/>
                    <a:pt x="65" y="160"/>
                  </a:cubicBezTo>
                  <a:cubicBezTo>
                    <a:pt x="65" y="153"/>
                    <a:pt x="65" y="146"/>
                    <a:pt x="65" y="139"/>
                  </a:cubicBezTo>
                  <a:cubicBezTo>
                    <a:pt x="71" y="139"/>
                    <a:pt x="78" y="138"/>
                    <a:pt x="84" y="137"/>
                  </a:cubicBezTo>
                  <a:close/>
                  <a:moveTo>
                    <a:pt x="84" y="134"/>
                  </a:moveTo>
                  <a:cubicBezTo>
                    <a:pt x="78" y="135"/>
                    <a:pt x="71" y="135"/>
                    <a:pt x="65" y="136"/>
                  </a:cubicBezTo>
                  <a:cubicBezTo>
                    <a:pt x="65" y="131"/>
                    <a:pt x="65" y="126"/>
                    <a:pt x="65" y="120"/>
                  </a:cubicBezTo>
                  <a:cubicBezTo>
                    <a:pt x="71" y="120"/>
                    <a:pt x="77" y="119"/>
                    <a:pt x="83" y="119"/>
                  </a:cubicBezTo>
                  <a:cubicBezTo>
                    <a:pt x="84" y="124"/>
                    <a:pt x="84" y="129"/>
                    <a:pt x="84" y="134"/>
                  </a:cubicBezTo>
                  <a:close/>
                  <a:moveTo>
                    <a:pt x="83" y="115"/>
                  </a:moveTo>
                  <a:cubicBezTo>
                    <a:pt x="77" y="116"/>
                    <a:pt x="71" y="116"/>
                    <a:pt x="65" y="117"/>
                  </a:cubicBezTo>
                  <a:cubicBezTo>
                    <a:pt x="64" y="111"/>
                    <a:pt x="64" y="105"/>
                    <a:pt x="64" y="99"/>
                  </a:cubicBezTo>
                  <a:cubicBezTo>
                    <a:pt x="70" y="99"/>
                    <a:pt x="76" y="98"/>
                    <a:pt x="82" y="97"/>
                  </a:cubicBezTo>
                  <a:cubicBezTo>
                    <a:pt x="82" y="97"/>
                    <a:pt x="83" y="97"/>
                    <a:pt x="83" y="97"/>
                  </a:cubicBezTo>
                  <a:cubicBezTo>
                    <a:pt x="83" y="103"/>
                    <a:pt x="83" y="109"/>
                    <a:pt x="83" y="115"/>
                  </a:cubicBezTo>
                  <a:close/>
                  <a:moveTo>
                    <a:pt x="83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76" y="95"/>
                    <a:pt x="70" y="95"/>
                    <a:pt x="64" y="96"/>
                  </a:cubicBezTo>
                  <a:cubicBezTo>
                    <a:pt x="64" y="91"/>
                    <a:pt x="64" y="87"/>
                    <a:pt x="63" y="82"/>
                  </a:cubicBezTo>
                  <a:cubicBezTo>
                    <a:pt x="70" y="81"/>
                    <a:pt x="76" y="80"/>
                    <a:pt x="82" y="79"/>
                  </a:cubicBezTo>
                  <a:cubicBezTo>
                    <a:pt x="82" y="84"/>
                    <a:pt x="82" y="90"/>
                    <a:pt x="83" y="95"/>
                  </a:cubicBezTo>
                  <a:close/>
                  <a:moveTo>
                    <a:pt x="63" y="78"/>
                  </a:moveTo>
                  <a:cubicBezTo>
                    <a:pt x="63" y="72"/>
                    <a:pt x="63" y="65"/>
                    <a:pt x="63" y="59"/>
                  </a:cubicBezTo>
                  <a:cubicBezTo>
                    <a:pt x="69" y="59"/>
                    <a:pt x="75" y="58"/>
                    <a:pt x="81" y="57"/>
                  </a:cubicBezTo>
                  <a:cubicBezTo>
                    <a:pt x="81" y="63"/>
                    <a:pt x="82" y="70"/>
                    <a:pt x="82" y="76"/>
                  </a:cubicBezTo>
                  <a:cubicBezTo>
                    <a:pt x="76" y="77"/>
                    <a:pt x="69" y="77"/>
                    <a:pt x="63" y="78"/>
                  </a:cubicBezTo>
                  <a:close/>
                  <a:moveTo>
                    <a:pt x="20" y="20"/>
                  </a:moveTo>
                  <a:cubicBezTo>
                    <a:pt x="20" y="27"/>
                    <a:pt x="20" y="34"/>
                    <a:pt x="20" y="42"/>
                  </a:cubicBezTo>
                  <a:cubicBezTo>
                    <a:pt x="17" y="42"/>
                    <a:pt x="14" y="43"/>
                    <a:pt x="11" y="43"/>
                  </a:cubicBezTo>
                  <a:cubicBezTo>
                    <a:pt x="11" y="36"/>
                    <a:pt x="10" y="28"/>
                    <a:pt x="10" y="20"/>
                  </a:cubicBezTo>
                  <a:cubicBezTo>
                    <a:pt x="14" y="20"/>
                    <a:pt x="17" y="20"/>
                    <a:pt x="20" y="20"/>
                  </a:cubicBezTo>
                  <a:close/>
                  <a:moveTo>
                    <a:pt x="13" y="63"/>
                  </a:moveTo>
                  <a:cubicBezTo>
                    <a:pt x="15" y="63"/>
                    <a:pt x="18" y="62"/>
                    <a:pt x="21" y="62"/>
                  </a:cubicBezTo>
                  <a:cubicBezTo>
                    <a:pt x="21" y="68"/>
                    <a:pt x="21" y="75"/>
                    <a:pt x="21" y="81"/>
                  </a:cubicBezTo>
                  <a:cubicBezTo>
                    <a:pt x="18" y="81"/>
                    <a:pt x="15" y="81"/>
                    <a:pt x="11" y="81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69"/>
                    <a:pt x="11" y="57"/>
                    <a:pt x="11" y="45"/>
                  </a:cubicBezTo>
                  <a:cubicBezTo>
                    <a:pt x="14" y="45"/>
                    <a:pt x="17" y="44"/>
                    <a:pt x="21" y="44"/>
                  </a:cubicBezTo>
                  <a:cubicBezTo>
                    <a:pt x="21" y="49"/>
                    <a:pt x="21" y="55"/>
                    <a:pt x="21" y="60"/>
                  </a:cubicBezTo>
                  <a:cubicBezTo>
                    <a:pt x="18" y="60"/>
                    <a:pt x="15" y="61"/>
                    <a:pt x="13" y="61"/>
                  </a:cubicBezTo>
                  <a:cubicBezTo>
                    <a:pt x="11" y="61"/>
                    <a:pt x="11" y="63"/>
                    <a:pt x="13" y="63"/>
                  </a:cubicBezTo>
                  <a:close/>
                  <a:moveTo>
                    <a:pt x="11" y="102"/>
                  </a:moveTo>
                  <a:cubicBezTo>
                    <a:pt x="14" y="102"/>
                    <a:pt x="18" y="102"/>
                    <a:pt x="22" y="102"/>
                  </a:cubicBezTo>
                  <a:cubicBezTo>
                    <a:pt x="22" y="108"/>
                    <a:pt x="22" y="113"/>
                    <a:pt x="22" y="119"/>
                  </a:cubicBezTo>
                  <a:cubicBezTo>
                    <a:pt x="18" y="119"/>
                    <a:pt x="14" y="119"/>
                    <a:pt x="11" y="119"/>
                  </a:cubicBezTo>
                  <a:cubicBezTo>
                    <a:pt x="11" y="114"/>
                    <a:pt x="11" y="108"/>
                    <a:pt x="11" y="102"/>
                  </a:cubicBezTo>
                  <a:close/>
                  <a:moveTo>
                    <a:pt x="11" y="101"/>
                  </a:moveTo>
                  <a:cubicBezTo>
                    <a:pt x="11" y="95"/>
                    <a:pt x="11" y="89"/>
                    <a:pt x="11" y="82"/>
                  </a:cubicBezTo>
                  <a:cubicBezTo>
                    <a:pt x="11" y="82"/>
                    <a:pt x="11" y="83"/>
                    <a:pt x="11" y="83"/>
                  </a:cubicBezTo>
                  <a:cubicBezTo>
                    <a:pt x="15" y="83"/>
                    <a:pt x="18" y="83"/>
                    <a:pt x="21" y="83"/>
                  </a:cubicBezTo>
                  <a:cubicBezTo>
                    <a:pt x="22" y="89"/>
                    <a:pt x="22" y="94"/>
                    <a:pt x="22" y="100"/>
                  </a:cubicBezTo>
                  <a:cubicBezTo>
                    <a:pt x="18" y="100"/>
                    <a:pt x="14" y="101"/>
                    <a:pt x="11" y="101"/>
                  </a:cubicBezTo>
                  <a:close/>
                  <a:moveTo>
                    <a:pt x="21" y="240"/>
                  </a:moveTo>
                  <a:cubicBezTo>
                    <a:pt x="17" y="240"/>
                    <a:pt x="13" y="240"/>
                    <a:pt x="9" y="241"/>
                  </a:cubicBezTo>
                  <a:cubicBezTo>
                    <a:pt x="9" y="234"/>
                    <a:pt x="9" y="228"/>
                    <a:pt x="9" y="222"/>
                  </a:cubicBezTo>
                  <a:cubicBezTo>
                    <a:pt x="13" y="222"/>
                    <a:pt x="17" y="222"/>
                    <a:pt x="21" y="223"/>
                  </a:cubicBezTo>
                  <a:cubicBezTo>
                    <a:pt x="21" y="228"/>
                    <a:pt x="21" y="234"/>
                    <a:pt x="21" y="240"/>
                  </a:cubicBezTo>
                  <a:close/>
                  <a:moveTo>
                    <a:pt x="21" y="220"/>
                  </a:moveTo>
                  <a:cubicBezTo>
                    <a:pt x="17" y="220"/>
                    <a:pt x="13" y="221"/>
                    <a:pt x="10" y="221"/>
                  </a:cubicBezTo>
                  <a:cubicBezTo>
                    <a:pt x="10" y="216"/>
                    <a:pt x="10" y="211"/>
                    <a:pt x="10" y="207"/>
                  </a:cubicBezTo>
                  <a:cubicBezTo>
                    <a:pt x="13" y="207"/>
                    <a:pt x="17" y="207"/>
                    <a:pt x="21" y="207"/>
                  </a:cubicBezTo>
                  <a:cubicBezTo>
                    <a:pt x="21" y="212"/>
                    <a:pt x="21" y="216"/>
                    <a:pt x="21" y="220"/>
                  </a:cubicBezTo>
                  <a:close/>
                  <a:moveTo>
                    <a:pt x="21" y="205"/>
                  </a:moveTo>
                  <a:cubicBezTo>
                    <a:pt x="17" y="205"/>
                    <a:pt x="13" y="205"/>
                    <a:pt x="10" y="205"/>
                  </a:cubicBezTo>
                  <a:cubicBezTo>
                    <a:pt x="10" y="198"/>
                    <a:pt x="10" y="192"/>
                    <a:pt x="10" y="185"/>
                  </a:cubicBezTo>
                  <a:cubicBezTo>
                    <a:pt x="14" y="185"/>
                    <a:pt x="18" y="185"/>
                    <a:pt x="22" y="184"/>
                  </a:cubicBezTo>
                  <a:cubicBezTo>
                    <a:pt x="21" y="191"/>
                    <a:pt x="21" y="198"/>
                    <a:pt x="21" y="205"/>
                  </a:cubicBezTo>
                  <a:close/>
                  <a:moveTo>
                    <a:pt x="22" y="182"/>
                  </a:moveTo>
                  <a:cubicBezTo>
                    <a:pt x="18" y="182"/>
                    <a:pt x="14" y="183"/>
                    <a:pt x="10" y="183"/>
                  </a:cubicBezTo>
                  <a:cubicBezTo>
                    <a:pt x="10" y="177"/>
                    <a:pt x="10" y="172"/>
                    <a:pt x="10" y="166"/>
                  </a:cubicBezTo>
                  <a:cubicBezTo>
                    <a:pt x="14" y="166"/>
                    <a:pt x="18" y="166"/>
                    <a:pt x="22" y="166"/>
                  </a:cubicBezTo>
                  <a:cubicBezTo>
                    <a:pt x="22" y="171"/>
                    <a:pt x="22" y="176"/>
                    <a:pt x="22" y="182"/>
                  </a:cubicBezTo>
                  <a:close/>
                  <a:moveTo>
                    <a:pt x="22" y="163"/>
                  </a:moveTo>
                  <a:cubicBezTo>
                    <a:pt x="18" y="163"/>
                    <a:pt x="14" y="164"/>
                    <a:pt x="10" y="164"/>
                  </a:cubicBezTo>
                  <a:cubicBezTo>
                    <a:pt x="10" y="156"/>
                    <a:pt x="10" y="149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4" y="142"/>
                    <a:pt x="18" y="142"/>
                    <a:pt x="22" y="142"/>
                  </a:cubicBezTo>
                  <a:cubicBezTo>
                    <a:pt x="22" y="149"/>
                    <a:pt x="22" y="156"/>
                    <a:pt x="22" y="163"/>
                  </a:cubicBezTo>
                  <a:close/>
                  <a:moveTo>
                    <a:pt x="22" y="139"/>
                  </a:moveTo>
                  <a:cubicBezTo>
                    <a:pt x="18" y="139"/>
                    <a:pt x="14" y="139"/>
                    <a:pt x="10" y="139"/>
                  </a:cubicBezTo>
                  <a:cubicBezTo>
                    <a:pt x="10" y="133"/>
                    <a:pt x="11" y="127"/>
                    <a:pt x="11" y="121"/>
                  </a:cubicBezTo>
                  <a:cubicBezTo>
                    <a:pt x="14" y="121"/>
                    <a:pt x="18" y="121"/>
                    <a:pt x="22" y="121"/>
                  </a:cubicBezTo>
                  <a:cubicBezTo>
                    <a:pt x="22" y="125"/>
                    <a:pt x="22" y="129"/>
                    <a:pt x="22" y="134"/>
                  </a:cubicBezTo>
                  <a:cubicBezTo>
                    <a:pt x="22" y="135"/>
                    <a:pt x="22" y="137"/>
                    <a:pt x="22" y="139"/>
                  </a:cubicBezTo>
                  <a:close/>
                  <a:moveTo>
                    <a:pt x="21" y="19"/>
                  </a:moveTo>
                  <a:cubicBezTo>
                    <a:pt x="27" y="19"/>
                    <a:pt x="32" y="19"/>
                    <a:pt x="37" y="18"/>
                  </a:cubicBezTo>
                  <a:cubicBezTo>
                    <a:pt x="37" y="25"/>
                    <a:pt x="37" y="32"/>
                    <a:pt x="38" y="39"/>
                  </a:cubicBezTo>
                  <a:cubicBezTo>
                    <a:pt x="33" y="40"/>
                    <a:pt x="28" y="41"/>
                    <a:pt x="23" y="42"/>
                  </a:cubicBezTo>
                  <a:cubicBezTo>
                    <a:pt x="22" y="34"/>
                    <a:pt x="22" y="27"/>
                    <a:pt x="21" y="19"/>
                  </a:cubicBezTo>
                  <a:close/>
                  <a:moveTo>
                    <a:pt x="23" y="44"/>
                  </a:moveTo>
                  <a:cubicBezTo>
                    <a:pt x="28" y="44"/>
                    <a:pt x="33" y="43"/>
                    <a:pt x="38" y="43"/>
                  </a:cubicBezTo>
                  <a:cubicBezTo>
                    <a:pt x="38" y="48"/>
                    <a:pt x="38" y="53"/>
                    <a:pt x="38" y="57"/>
                  </a:cubicBezTo>
                  <a:cubicBezTo>
                    <a:pt x="33" y="58"/>
                    <a:pt x="28" y="59"/>
                    <a:pt x="23" y="59"/>
                  </a:cubicBezTo>
                  <a:cubicBezTo>
                    <a:pt x="23" y="54"/>
                    <a:pt x="23" y="49"/>
                    <a:pt x="23" y="44"/>
                  </a:cubicBezTo>
                  <a:close/>
                  <a:moveTo>
                    <a:pt x="24" y="62"/>
                  </a:moveTo>
                  <a:cubicBezTo>
                    <a:pt x="28" y="62"/>
                    <a:pt x="33" y="62"/>
                    <a:pt x="38" y="61"/>
                  </a:cubicBezTo>
                  <a:cubicBezTo>
                    <a:pt x="39" y="67"/>
                    <a:pt x="39" y="74"/>
                    <a:pt x="39" y="80"/>
                  </a:cubicBezTo>
                  <a:cubicBezTo>
                    <a:pt x="34" y="80"/>
                    <a:pt x="29" y="80"/>
                    <a:pt x="24" y="81"/>
                  </a:cubicBezTo>
                  <a:cubicBezTo>
                    <a:pt x="24" y="74"/>
                    <a:pt x="24" y="68"/>
                    <a:pt x="24" y="62"/>
                  </a:cubicBezTo>
                  <a:close/>
                  <a:moveTo>
                    <a:pt x="39" y="83"/>
                  </a:moveTo>
                  <a:cubicBezTo>
                    <a:pt x="39" y="88"/>
                    <a:pt x="39" y="93"/>
                    <a:pt x="40" y="98"/>
                  </a:cubicBezTo>
                  <a:cubicBezTo>
                    <a:pt x="35" y="98"/>
                    <a:pt x="30" y="99"/>
                    <a:pt x="25" y="100"/>
                  </a:cubicBezTo>
                  <a:cubicBezTo>
                    <a:pt x="24" y="94"/>
                    <a:pt x="24" y="89"/>
                    <a:pt x="24" y="83"/>
                  </a:cubicBezTo>
                  <a:cubicBezTo>
                    <a:pt x="29" y="83"/>
                    <a:pt x="34" y="83"/>
                    <a:pt x="39" y="83"/>
                  </a:cubicBezTo>
                  <a:close/>
                  <a:moveTo>
                    <a:pt x="25" y="205"/>
                  </a:moveTo>
                  <a:cubicBezTo>
                    <a:pt x="26" y="198"/>
                    <a:pt x="26" y="191"/>
                    <a:pt x="26" y="184"/>
                  </a:cubicBezTo>
                  <a:cubicBezTo>
                    <a:pt x="31" y="183"/>
                    <a:pt x="35" y="183"/>
                    <a:pt x="40" y="183"/>
                  </a:cubicBezTo>
                  <a:cubicBezTo>
                    <a:pt x="40" y="185"/>
                    <a:pt x="40" y="187"/>
                    <a:pt x="40" y="189"/>
                  </a:cubicBezTo>
                  <a:cubicBezTo>
                    <a:pt x="40" y="194"/>
                    <a:pt x="40" y="198"/>
                    <a:pt x="40" y="203"/>
                  </a:cubicBezTo>
                  <a:cubicBezTo>
                    <a:pt x="35" y="204"/>
                    <a:pt x="30" y="204"/>
                    <a:pt x="25" y="205"/>
                  </a:cubicBezTo>
                  <a:close/>
                  <a:moveTo>
                    <a:pt x="40" y="206"/>
                  </a:moveTo>
                  <a:cubicBezTo>
                    <a:pt x="40" y="210"/>
                    <a:pt x="40" y="215"/>
                    <a:pt x="40" y="219"/>
                  </a:cubicBezTo>
                  <a:cubicBezTo>
                    <a:pt x="35" y="220"/>
                    <a:pt x="30" y="220"/>
                    <a:pt x="25" y="220"/>
                  </a:cubicBezTo>
                  <a:cubicBezTo>
                    <a:pt x="25" y="216"/>
                    <a:pt x="25" y="211"/>
                    <a:pt x="25" y="207"/>
                  </a:cubicBezTo>
                  <a:cubicBezTo>
                    <a:pt x="30" y="207"/>
                    <a:pt x="35" y="206"/>
                    <a:pt x="40" y="206"/>
                  </a:cubicBezTo>
                  <a:close/>
                  <a:moveTo>
                    <a:pt x="26" y="181"/>
                  </a:moveTo>
                  <a:cubicBezTo>
                    <a:pt x="26" y="176"/>
                    <a:pt x="26" y="171"/>
                    <a:pt x="25" y="166"/>
                  </a:cubicBezTo>
                  <a:cubicBezTo>
                    <a:pt x="30" y="165"/>
                    <a:pt x="35" y="165"/>
                    <a:pt x="40" y="165"/>
                  </a:cubicBezTo>
                  <a:cubicBezTo>
                    <a:pt x="40" y="170"/>
                    <a:pt x="40" y="175"/>
                    <a:pt x="40" y="179"/>
                  </a:cubicBezTo>
                  <a:cubicBezTo>
                    <a:pt x="35" y="180"/>
                    <a:pt x="31" y="181"/>
                    <a:pt x="26" y="181"/>
                  </a:cubicBezTo>
                  <a:close/>
                  <a:moveTo>
                    <a:pt x="25" y="163"/>
                  </a:moveTo>
                  <a:cubicBezTo>
                    <a:pt x="25" y="156"/>
                    <a:pt x="25" y="149"/>
                    <a:pt x="25" y="142"/>
                  </a:cubicBezTo>
                  <a:cubicBezTo>
                    <a:pt x="30" y="142"/>
                    <a:pt x="35" y="142"/>
                    <a:pt x="40" y="141"/>
                  </a:cubicBezTo>
                  <a:cubicBezTo>
                    <a:pt x="40" y="148"/>
                    <a:pt x="40" y="155"/>
                    <a:pt x="40" y="162"/>
                  </a:cubicBezTo>
                  <a:cubicBezTo>
                    <a:pt x="35" y="162"/>
                    <a:pt x="30" y="163"/>
                    <a:pt x="25" y="163"/>
                  </a:cubicBezTo>
                  <a:close/>
                  <a:moveTo>
                    <a:pt x="25" y="139"/>
                  </a:moveTo>
                  <a:cubicBezTo>
                    <a:pt x="25" y="137"/>
                    <a:pt x="25" y="135"/>
                    <a:pt x="25" y="134"/>
                  </a:cubicBezTo>
                  <a:cubicBezTo>
                    <a:pt x="25" y="129"/>
                    <a:pt x="25" y="125"/>
                    <a:pt x="25" y="121"/>
                  </a:cubicBezTo>
                  <a:cubicBezTo>
                    <a:pt x="30" y="121"/>
                    <a:pt x="35" y="121"/>
                    <a:pt x="40" y="121"/>
                  </a:cubicBezTo>
                  <a:cubicBezTo>
                    <a:pt x="40" y="123"/>
                    <a:pt x="40" y="125"/>
                    <a:pt x="40" y="127"/>
                  </a:cubicBezTo>
                  <a:cubicBezTo>
                    <a:pt x="40" y="130"/>
                    <a:pt x="40" y="134"/>
                    <a:pt x="40" y="138"/>
                  </a:cubicBezTo>
                  <a:cubicBezTo>
                    <a:pt x="35" y="138"/>
                    <a:pt x="30" y="138"/>
                    <a:pt x="25" y="139"/>
                  </a:cubicBezTo>
                  <a:close/>
                  <a:moveTo>
                    <a:pt x="25" y="119"/>
                  </a:moveTo>
                  <a:cubicBezTo>
                    <a:pt x="25" y="113"/>
                    <a:pt x="25" y="108"/>
                    <a:pt x="25" y="102"/>
                  </a:cubicBezTo>
                  <a:cubicBezTo>
                    <a:pt x="30" y="102"/>
                    <a:pt x="35" y="101"/>
                    <a:pt x="40" y="101"/>
                  </a:cubicBezTo>
                  <a:cubicBezTo>
                    <a:pt x="40" y="107"/>
                    <a:pt x="40" y="113"/>
                    <a:pt x="40" y="119"/>
                  </a:cubicBezTo>
                  <a:cubicBezTo>
                    <a:pt x="35" y="119"/>
                    <a:pt x="30" y="119"/>
                    <a:pt x="25" y="119"/>
                  </a:cubicBezTo>
                  <a:close/>
                  <a:moveTo>
                    <a:pt x="24" y="240"/>
                  </a:moveTo>
                  <a:cubicBezTo>
                    <a:pt x="25" y="234"/>
                    <a:pt x="25" y="228"/>
                    <a:pt x="25" y="223"/>
                  </a:cubicBezTo>
                  <a:cubicBezTo>
                    <a:pt x="30" y="223"/>
                    <a:pt x="35" y="223"/>
                    <a:pt x="40" y="223"/>
                  </a:cubicBezTo>
                  <a:cubicBezTo>
                    <a:pt x="40" y="228"/>
                    <a:pt x="40" y="234"/>
                    <a:pt x="41" y="239"/>
                  </a:cubicBezTo>
                  <a:cubicBezTo>
                    <a:pt x="35" y="239"/>
                    <a:pt x="30" y="240"/>
                    <a:pt x="24" y="240"/>
                  </a:cubicBezTo>
                  <a:close/>
                  <a:moveTo>
                    <a:pt x="39" y="18"/>
                  </a:moveTo>
                  <a:cubicBezTo>
                    <a:pt x="46" y="18"/>
                    <a:pt x="52" y="18"/>
                    <a:pt x="58" y="18"/>
                  </a:cubicBezTo>
                  <a:cubicBezTo>
                    <a:pt x="59" y="24"/>
                    <a:pt x="59" y="30"/>
                    <a:pt x="59" y="37"/>
                  </a:cubicBezTo>
                  <a:cubicBezTo>
                    <a:pt x="53" y="37"/>
                    <a:pt x="47" y="38"/>
                    <a:pt x="41" y="39"/>
                  </a:cubicBezTo>
                  <a:cubicBezTo>
                    <a:pt x="40" y="32"/>
                    <a:pt x="40" y="25"/>
                    <a:pt x="39" y="18"/>
                  </a:cubicBezTo>
                  <a:close/>
                  <a:moveTo>
                    <a:pt x="60" y="117"/>
                  </a:moveTo>
                  <a:cubicBezTo>
                    <a:pt x="55" y="118"/>
                    <a:pt x="49" y="118"/>
                    <a:pt x="44" y="118"/>
                  </a:cubicBezTo>
                  <a:cubicBezTo>
                    <a:pt x="44" y="113"/>
                    <a:pt x="44" y="107"/>
                    <a:pt x="44" y="101"/>
                  </a:cubicBezTo>
                  <a:cubicBezTo>
                    <a:pt x="49" y="101"/>
                    <a:pt x="55" y="100"/>
                    <a:pt x="60" y="100"/>
                  </a:cubicBezTo>
                  <a:cubicBezTo>
                    <a:pt x="60" y="106"/>
                    <a:pt x="60" y="111"/>
                    <a:pt x="60" y="117"/>
                  </a:cubicBezTo>
                  <a:close/>
                  <a:moveTo>
                    <a:pt x="41" y="42"/>
                  </a:moveTo>
                  <a:cubicBezTo>
                    <a:pt x="47" y="42"/>
                    <a:pt x="53" y="41"/>
                    <a:pt x="59" y="41"/>
                  </a:cubicBezTo>
                  <a:cubicBezTo>
                    <a:pt x="59" y="45"/>
                    <a:pt x="59" y="50"/>
                    <a:pt x="59" y="55"/>
                  </a:cubicBezTo>
                  <a:cubicBezTo>
                    <a:pt x="53" y="56"/>
                    <a:pt x="47" y="56"/>
                    <a:pt x="42" y="57"/>
                  </a:cubicBezTo>
                  <a:cubicBezTo>
                    <a:pt x="41" y="52"/>
                    <a:pt x="41" y="47"/>
                    <a:pt x="41" y="42"/>
                  </a:cubicBezTo>
                  <a:close/>
                  <a:moveTo>
                    <a:pt x="42" y="61"/>
                  </a:moveTo>
                  <a:cubicBezTo>
                    <a:pt x="48" y="61"/>
                    <a:pt x="54" y="60"/>
                    <a:pt x="59" y="60"/>
                  </a:cubicBezTo>
                  <a:cubicBezTo>
                    <a:pt x="59" y="66"/>
                    <a:pt x="60" y="72"/>
                    <a:pt x="60" y="78"/>
                  </a:cubicBezTo>
                  <a:cubicBezTo>
                    <a:pt x="54" y="78"/>
                    <a:pt x="48" y="79"/>
                    <a:pt x="43" y="79"/>
                  </a:cubicBezTo>
                  <a:cubicBezTo>
                    <a:pt x="42" y="73"/>
                    <a:pt x="42" y="67"/>
                    <a:pt x="42" y="61"/>
                  </a:cubicBezTo>
                  <a:close/>
                  <a:moveTo>
                    <a:pt x="43" y="83"/>
                  </a:moveTo>
                  <a:cubicBezTo>
                    <a:pt x="49" y="83"/>
                    <a:pt x="54" y="83"/>
                    <a:pt x="60" y="82"/>
                  </a:cubicBezTo>
                  <a:cubicBezTo>
                    <a:pt x="60" y="87"/>
                    <a:pt x="60" y="91"/>
                    <a:pt x="60" y="96"/>
                  </a:cubicBezTo>
                  <a:cubicBezTo>
                    <a:pt x="54" y="96"/>
                    <a:pt x="49" y="97"/>
                    <a:pt x="43" y="98"/>
                  </a:cubicBezTo>
                  <a:cubicBezTo>
                    <a:pt x="43" y="93"/>
                    <a:pt x="43" y="88"/>
                    <a:pt x="43" y="83"/>
                  </a:cubicBezTo>
                  <a:close/>
                  <a:moveTo>
                    <a:pt x="58" y="239"/>
                  </a:moveTo>
                  <a:cubicBezTo>
                    <a:pt x="53" y="239"/>
                    <a:pt x="48" y="239"/>
                    <a:pt x="43" y="239"/>
                  </a:cubicBezTo>
                  <a:cubicBezTo>
                    <a:pt x="43" y="234"/>
                    <a:pt x="44" y="228"/>
                    <a:pt x="44" y="222"/>
                  </a:cubicBezTo>
                  <a:cubicBezTo>
                    <a:pt x="49" y="222"/>
                    <a:pt x="54" y="222"/>
                    <a:pt x="58" y="222"/>
                  </a:cubicBezTo>
                  <a:cubicBezTo>
                    <a:pt x="58" y="227"/>
                    <a:pt x="58" y="233"/>
                    <a:pt x="58" y="239"/>
                  </a:cubicBezTo>
                  <a:close/>
                  <a:moveTo>
                    <a:pt x="58" y="218"/>
                  </a:moveTo>
                  <a:cubicBezTo>
                    <a:pt x="54" y="218"/>
                    <a:pt x="49" y="219"/>
                    <a:pt x="44" y="219"/>
                  </a:cubicBezTo>
                  <a:cubicBezTo>
                    <a:pt x="44" y="214"/>
                    <a:pt x="44" y="210"/>
                    <a:pt x="44" y="205"/>
                  </a:cubicBezTo>
                  <a:cubicBezTo>
                    <a:pt x="49" y="205"/>
                    <a:pt x="54" y="204"/>
                    <a:pt x="59" y="204"/>
                  </a:cubicBezTo>
                  <a:cubicBezTo>
                    <a:pt x="59" y="209"/>
                    <a:pt x="59" y="213"/>
                    <a:pt x="58" y="218"/>
                  </a:cubicBezTo>
                  <a:close/>
                  <a:moveTo>
                    <a:pt x="59" y="201"/>
                  </a:moveTo>
                  <a:cubicBezTo>
                    <a:pt x="55" y="201"/>
                    <a:pt x="50" y="202"/>
                    <a:pt x="46" y="202"/>
                  </a:cubicBezTo>
                  <a:cubicBezTo>
                    <a:pt x="45" y="202"/>
                    <a:pt x="45" y="202"/>
                    <a:pt x="44" y="203"/>
                  </a:cubicBezTo>
                  <a:cubicBezTo>
                    <a:pt x="44" y="196"/>
                    <a:pt x="44" y="189"/>
                    <a:pt x="44" y="182"/>
                  </a:cubicBezTo>
                  <a:cubicBezTo>
                    <a:pt x="49" y="182"/>
                    <a:pt x="54" y="181"/>
                    <a:pt x="59" y="181"/>
                  </a:cubicBezTo>
                  <a:cubicBezTo>
                    <a:pt x="59" y="187"/>
                    <a:pt x="59" y="194"/>
                    <a:pt x="59" y="201"/>
                  </a:cubicBezTo>
                  <a:close/>
                  <a:moveTo>
                    <a:pt x="59" y="177"/>
                  </a:moveTo>
                  <a:cubicBezTo>
                    <a:pt x="54" y="178"/>
                    <a:pt x="49" y="178"/>
                    <a:pt x="45" y="179"/>
                  </a:cubicBezTo>
                  <a:cubicBezTo>
                    <a:pt x="45" y="174"/>
                    <a:pt x="45" y="170"/>
                    <a:pt x="45" y="165"/>
                  </a:cubicBezTo>
                  <a:cubicBezTo>
                    <a:pt x="50" y="165"/>
                    <a:pt x="55" y="164"/>
                    <a:pt x="60" y="164"/>
                  </a:cubicBezTo>
                  <a:cubicBezTo>
                    <a:pt x="60" y="168"/>
                    <a:pt x="60" y="173"/>
                    <a:pt x="59" y="177"/>
                  </a:cubicBezTo>
                  <a:close/>
                  <a:moveTo>
                    <a:pt x="60" y="160"/>
                  </a:moveTo>
                  <a:cubicBezTo>
                    <a:pt x="55" y="160"/>
                    <a:pt x="50" y="161"/>
                    <a:pt x="45" y="161"/>
                  </a:cubicBezTo>
                  <a:cubicBezTo>
                    <a:pt x="45" y="155"/>
                    <a:pt x="45" y="148"/>
                    <a:pt x="44" y="141"/>
                  </a:cubicBezTo>
                  <a:cubicBezTo>
                    <a:pt x="46" y="141"/>
                    <a:pt x="47" y="141"/>
                    <a:pt x="48" y="141"/>
                  </a:cubicBezTo>
                  <a:cubicBezTo>
                    <a:pt x="52" y="140"/>
                    <a:pt x="56" y="140"/>
                    <a:pt x="60" y="140"/>
                  </a:cubicBezTo>
                  <a:cubicBezTo>
                    <a:pt x="60" y="146"/>
                    <a:pt x="60" y="153"/>
                    <a:pt x="60" y="160"/>
                  </a:cubicBezTo>
                  <a:close/>
                  <a:moveTo>
                    <a:pt x="60" y="136"/>
                  </a:moveTo>
                  <a:cubicBezTo>
                    <a:pt x="55" y="137"/>
                    <a:pt x="50" y="137"/>
                    <a:pt x="44" y="137"/>
                  </a:cubicBezTo>
                  <a:cubicBezTo>
                    <a:pt x="44" y="132"/>
                    <a:pt x="44" y="127"/>
                    <a:pt x="44" y="121"/>
                  </a:cubicBezTo>
                  <a:cubicBezTo>
                    <a:pt x="49" y="121"/>
                    <a:pt x="55" y="121"/>
                    <a:pt x="60" y="121"/>
                  </a:cubicBezTo>
                  <a:cubicBezTo>
                    <a:pt x="60" y="124"/>
                    <a:pt x="60" y="127"/>
                    <a:pt x="60" y="130"/>
                  </a:cubicBezTo>
                  <a:cubicBezTo>
                    <a:pt x="60" y="132"/>
                    <a:pt x="60" y="134"/>
                    <a:pt x="60" y="136"/>
                  </a:cubicBezTo>
                  <a:close/>
                  <a:moveTo>
                    <a:pt x="78" y="35"/>
                  </a:moveTo>
                  <a:cubicBezTo>
                    <a:pt x="73" y="35"/>
                    <a:pt x="67" y="36"/>
                    <a:pt x="62" y="36"/>
                  </a:cubicBezTo>
                  <a:cubicBezTo>
                    <a:pt x="61" y="30"/>
                    <a:pt x="61" y="24"/>
                    <a:pt x="61" y="18"/>
                  </a:cubicBezTo>
                  <a:cubicBezTo>
                    <a:pt x="67" y="18"/>
                    <a:pt x="73" y="17"/>
                    <a:pt x="79" y="17"/>
                  </a:cubicBezTo>
                  <a:cubicBezTo>
                    <a:pt x="80" y="29"/>
                    <a:pt x="80" y="42"/>
                    <a:pt x="81" y="54"/>
                  </a:cubicBezTo>
                  <a:cubicBezTo>
                    <a:pt x="75" y="54"/>
                    <a:pt x="69" y="54"/>
                    <a:pt x="62" y="55"/>
                  </a:cubicBezTo>
                  <a:cubicBezTo>
                    <a:pt x="62" y="50"/>
                    <a:pt x="62" y="45"/>
                    <a:pt x="62" y="40"/>
                  </a:cubicBezTo>
                  <a:cubicBezTo>
                    <a:pt x="67" y="40"/>
                    <a:pt x="73" y="39"/>
                    <a:pt x="78" y="38"/>
                  </a:cubicBezTo>
                  <a:cubicBezTo>
                    <a:pt x="80" y="38"/>
                    <a:pt x="80" y="35"/>
                    <a:pt x="78" y="35"/>
                  </a:cubicBezTo>
                  <a:close/>
                  <a:moveTo>
                    <a:pt x="62" y="239"/>
                  </a:moveTo>
                  <a:cubicBezTo>
                    <a:pt x="63" y="233"/>
                    <a:pt x="63" y="227"/>
                    <a:pt x="63" y="221"/>
                  </a:cubicBezTo>
                  <a:cubicBezTo>
                    <a:pt x="71" y="221"/>
                    <a:pt x="79" y="220"/>
                    <a:pt x="86" y="218"/>
                  </a:cubicBezTo>
                  <a:cubicBezTo>
                    <a:pt x="87" y="225"/>
                    <a:pt x="87" y="232"/>
                    <a:pt x="87" y="239"/>
                  </a:cubicBezTo>
                  <a:cubicBezTo>
                    <a:pt x="79" y="239"/>
                    <a:pt x="70" y="239"/>
                    <a:pt x="62" y="2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2455" y="3521"/>
              <a:ext cx="10" cy="65"/>
            </a:xfrm>
            <a:custGeom>
              <a:avLst/>
              <a:gdLst>
                <a:gd name="T0" fmla="*/ 4 w 4"/>
                <a:gd name="T1" fmla="*/ 1 h 24"/>
                <a:gd name="T2" fmla="*/ 3 w 4"/>
                <a:gd name="T3" fmla="*/ 1 h 24"/>
                <a:gd name="T4" fmla="*/ 2 w 4"/>
                <a:gd name="T5" fmla="*/ 23 h 24"/>
                <a:gd name="T6" fmla="*/ 4 w 4"/>
                <a:gd name="T7" fmla="*/ 23 h 24"/>
                <a:gd name="T8" fmla="*/ 4 w 4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4">
                  <a:moveTo>
                    <a:pt x="4" y="1"/>
                  </a:moveTo>
                  <a:cubicBezTo>
                    <a:pt x="4" y="1"/>
                    <a:pt x="3" y="0"/>
                    <a:pt x="3" y="1"/>
                  </a:cubicBezTo>
                  <a:cubicBezTo>
                    <a:pt x="1" y="8"/>
                    <a:pt x="0" y="16"/>
                    <a:pt x="2" y="23"/>
                  </a:cubicBezTo>
                  <a:cubicBezTo>
                    <a:pt x="3" y="24"/>
                    <a:pt x="4" y="24"/>
                    <a:pt x="4" y="23"/>
                  </a:cubicBezTo>
                  <a:cubicBezTo>
                    <a:pt x="3" y="15"/>
                    <a:pt x="3" y="9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2528" y="3518"/>
              <a:ext cx="27" cy="772"/>
            </a:xfrm>
            <a:custGeom>
              <a:avLst/>
              <a:gdLst>
                <a:gd name="T0" fmla="*/ 5 w 10"/>
                <a:gd name="T1" fmla="*/ 1 h 284"/>
                <a:gd name="T2" fmla="*/ 3 w 10"/>
                <a:gd name="T3" fmla="*/ 1 h 284"/>
                <a:gd name="T4" fmla="*/ 6 w 10"/>
                <a:gd name="T5" fmla="*/ 282 h 284"/>
                <a:gd name="T6" fmla="*/ 9 w 10"/>
                <a:gd name="T7" fmla="*/ 282 h 284"/>
                <a:gd name="T8" fmla="*/ 5 w 10"/>
                <a:gd name="T9" fmla="*/ 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84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0" y="95"/>
                    <a:pt x="3" y="189"/>
                    <a:pt x="6" y="282"/>
                  </a:cubicBezTo>
                  <a:cubicBezTo>
                    <a:pt x="6" y="284"/>
                    <a:pt x="10" y="284"/>
                    <a:pt x="9" y="282"/>
                  </a:cubicBezTo>
                  <a:cubicBezTo>
                    <a:pt x="7" y="189"/>
                    <a:pt x="7" y="95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2579" y="3521"/>
              <a:ext cx="19" cy="769"/>
            </a:xfrm>
            <a:custGeom>
              <a:avLst/>
              <a:gdLst>
                <a:gd name="T0" fmla="*/ 5 w 7"/>
                <a:gd name="T1" fmla="*/ 1 h 283"/>
                <a:gd name="T2" fmla="*/ 1 w 7"/>
                <a:gd name="T3" fmla="*/ 281 h 283"/>
                <a:gd name="T4" fmla="*/ 3 w 7"/>
                <a:gd name="T5" fmla="*/ 281 h 283"/>
                <a:gd name="T6" fmla="*/ 7 w 7"/>
                <a:gd name="T7" fmla="*/ 1 h 283"/>
                <a:gd name="T8" fmla="*/ 5 w 7"/>
                <a:gd name="T9" fmla="*/ 1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3">
                  <a:moveTo>
                    <a:pt x="5" y="1"/>
                  </a:moveTo>
                  <a:cubicBezTo>
                    <a:pt x="0" y="94"/>
                    <a:pt x="0" y="188"/>
                    <a:pt x="1" y="281"/>
                  </a:cubicBezTo>
                  <a:cubicBezTo>
                    <a:pt x="1" y="283"/>
                    <a:pt x="3" y="283"/>
                    <a:pt x="3" y="281"/>
                  </a:cubicBezTo>
                  <a:cubicBezTo>
                    <a:pt x="4" y="188"/>
                    <a:pt x="6" y="95"/>
                    <a:pt x="7" y="1"/>
                  </a:cubicBezTo>
                  <a:cubicBezTo>
                    <a:pt x="7" y="0"/>
                    <a:pt x="5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1"/>
            <p:cNvSpPr/>
            <p:nvPr/>
          </p:nvSpPr>
          <p:spPr bwMode="auto">
            <a:xfrm>
              <a:off x="2617" y="3526"/>
              <a:ext cx="59" cy="761"/>
            </a:xfrm>
            <a:custGeom>
              <a:avLst/>
              <a:gdLst>
                <a:gd name="T0" fmla="*/ 11 w 22"/>
                <a:gd name="T1" fmla="*/ 1 h 280"/>
                <a:gd name="T2" fmla="*/ 9 w 22"/>
                <a:gd name="T3" fmla="*/ 1 h 280"/>
                <a:gd name="T4" fmla="*/ 2 w 22"/>
                <a:gd name="T5" fmla="*/ 278 h 280"/>
                <a:gd name="T6" fmla="*/ 4 w 22"/>
                <a:gd name="T7" fmla="*/ 278 h 280"/>
                <a:gd name="T8" fmla="*/ 11 w 22"/>
                <a:gd name="T9" fmla="*/ 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80">
                  <a:moveTo>
                    <a:pt x="11" y="1"/>
                  </a:moveTo>
                  <a:cubicBezTo>
                    <a:pt x="11" y="0"/>
                    <a:pt x="9" y="0"/>
                    <a:pt x="9" y="1"/>
                  </a:cubicBezTo>
                  <a:cubicBezTo>
                    <a:pt x="18" y="94"/>
                    <a:pt x="0" y="185"/>
                    <a:pt x="2" y="278"/>
                  </a:cubicBezTo>
                  <a:cubicBezTo>
                    <a:pt x="2" y="280"/>
                    <a:pt x="4" y="280"/>
                    <a:pt x="4" y="278"/>
                  </a:cubicBezTo>
                  <a:cubicBezTo>
                    <a:pt x="5" y="186"/>
                    <a:pt x="22" y="9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2684" y="3540"/>
              <a:ext cx="33" cy="750"/>
            </a:xfrm>
            <a:custGeom>
              <a:avLst/>
              <a:gdLst>
                <a:gd name="T0" fmla="*/ 7 w 12"/>
                <a:gd name="T1" fmla="*/ 1 h 276"/>
                <a:gd name="T2" fmla="*/ 5 w 12"/>
                <a:gd name="T3" fmla="*/ 1 h 276"/>
                <a:gd name="T4" fmla="*/ 5 w 12"/>
                <a:gd name="T5" fmla="*/ 138 h 276"/>
                <a:gd name="T6" fmla="*/ 0 w 12"/>
                <a:gd name="T7" fmla="*/ 274 h 276"/>
                <a:gd name="T8" fmla="*/ 2 w 12"/>
                <a:gd name="T9" fmla="*/ 274 h 276"/>
                <a:gd name="T10" fmla="*/ 7 w 12"/>
                <a:gd name="T11" fmla="*/ 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6">
                  <a:moveTo>
                    <a:pt x="7" y="1"/>
                  </a:moveTo>
                  <a:cubicBezTo>
                    <a:pt x="7" y="0"/>
                    <a:pt x="5" y="0"/>
                    <a:pt x="5" y="1"/>
                  </a:cubicBezTo>
                  <a:cubicBezTo>
                    <a:pt x="6" y="47"/>
                    <a:pt x="6" y="92"/>
                    <a:pt x="5" y="138"/>
                  </a:cubicBezTo>
                  <a:cubicBezTo>
                    <a:pt x="4" y="183"/>
                    <a:pt x="0" y="229"/>
                    <a:pt x="0" y="274"/>
                  </a:cubicBezTo>
                  <a:cubicBezTo>
                    <a:pt x="0" y="276"/>
                    <a:pt x="2" y="276"/>
                    <a:pt x="2" y="274"/>
                  </a:cubicBezTo>
                  <a:cubicBezTo>
                    <a:pt x="12" y="184"/>
                    <a:pt x="9" y="9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2749" y="3535"/>
              <a:ext cx="25" cy="763"/>
            </a:xfrm>
            <a:custGeom>
              <a:avLst/>
              <a:gdLst>
                <a:gd name="T0" fmla="*/ 4 w 9"/>
                <a:gd name="T1" fmla="*/ 0 h 281"/>
                <a:gd name="T2" fmla="*/ 3 w 9"/>
                <a:gd name="T3" fmla="*/ 0 h 281"/>
                <a:gd name="T4" fmla="*/ 2 w 9"/>
                <a:gd name="T5" fmla="*/ 279 h 281"/>
                <a:gd name="T6" fmla="*/ 5 w 9"/>
                <a:gd name="T7" fmla="*/ 279 h 281"/>
                <a:gd name="T8" fmla="*/ 4 w 9"/>
                <a:gd name="T9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81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93"/>
                    <a:pt x="0" y="186"/>
                    <a:pt x="2" y="279"/>
                  </a:cubicBezTo>
                  <a:cubicBezTo>
                    <a:pt x="2" y="281"/>
                    <a:pt x="5" y="281"/>
                    <a:pt x="5" y="279"/>
                  </a:cubicBezTo>
                  <a:cubicBezTo>
                    <a:pt x="9" y="187"/>
                    <a:pt x="8" y="93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2793" y="3537"/>
              <a:ext cx="27" cy="739"/>
            </a:xfrm>
            <a:custGeom>
              <a:avLst/>
              <a:gdLst>
                <a:gd name="T0" fmla="*/ 9 w 10"/>
                <a:gd name="T1" fmla="*/ 1 h 272"/>
                <a:gd name="T2" fmla="*/ 8 w 10"/>
                <a:gd name="T3" fmla="*/ 1 h 272"/>
                <a:gd name="T4" fmla="*/ 4 w 10"/>
                <a:gd name="T5" fmla="*/ 270 h 272"/>
                <a:gd name="T6" fmla="*/ 6 w 10"/>
                <a:gd name="T7" fmla="*/ 270 h 272"/>
                <a:gd name="T8" fmla="*/ 9 w 10"/>
                <a:gd name="T9" fmla="*/ 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72">
                  <a:moveTo>
                    <a:pt x="9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3" y="90"/>
                    <a:pt x="0" y="181"/>
                    <a:pt x="4" y="270"/>
                  </a:cubicBezTo>
                  <a:cubicBezTo>
                    <a:pt x="4" y="272"/>
                    <a:pt x="6" y="272"/>
                    <a:pt x="6" y="270"/>
                  </a:cubicBezTo>
                  <a:cubicBezTo>
                    <a:pt x="10" y="180"/>
                    <a:pt x="8" y="9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2857" y="3529"/>
              <a:ext cx="33" cy="758"/>
            </a:xfrm>
            <a:custGeom>
              <a:avLst/>
              <a:gdLst>
                <a:gd name="T0" fmla="*/ 4 w 12"/>
                <a:gd name="T1" fmla="*/ 1 h 279"/>
                <a:gd name="T2" fmla="*/ 2 w 12"/>
                <a:gd name="T3" fmla="*/ 1 h 279"/>
                <a:gd name="T4" fmla="*/ 4 w 12"/>
                <a:gd name="T5" fmla="*/ 139 h 279"/>
                <a:gd name="T6" fmla="*/ 0 w 12"/>
                <a:gd name="T7" fmla="*/ 277 h 279"/>
                <a:gd name="T8" fmla="*/ 4 w 12"/>
                <a:gd name="T9" fmla="*/ 277 h 279"/>
                <a:gd name="T10" fmla="*/ 4 w 12"/>
                <a:gd name="T11" fmla="*/ 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9">
                  <a:moveTo>
                    <a:pt x="4" y="1"/>
                  </a:moveTo>
                  <a:cubicBezTo>
                    <a:pt x="4" y="0"/>
                    <a:pt x="2" y="0"/>
                    <a:pt x="2" y="1"/>
                  </a:cubicBezTo>
                  <a:cubicBezTo>
                    <a:pt x="3" y="47"/>
                    <a:pt x="4" y="93"/>
                    <a:pt x="4" y="139"/>
                  </a:cubicBezTo>
                  <a:cubicBezTo>
                    <a:pt x="4" y="185"/>
                    <a:pt x="1" y="231"/>
                    <a:pt x="0" y="277"/>
                  </a:cubicBezTo>
                  <a:cubicBezTo>
                    <a:pt x="0" y="279"/>
                    <a:pt x="3" y="279"/>
                    <a:pt x="4" y="277"/>
                  </a:cubicBezTo>
                  <a:cubicBezTo>
                    <a:pt x="12" y="186"/>
                    <a:pt x="10" y="9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2912" y="3521"/>
              <a:ext cx="18" cy="793"/>
            </a:xfrm>
            <a:custGeom>
              <a:avLst/>
              <a:gdLst>
                <a:gd name="T0" fmla="*/ 5 w 7"/>
                <a:gd name="T1" fmla="*/ 282 h 292"/>
                <a:gd name="T2" fmla="*/ 7 w 7"/>
                <a:gd name="T3" fmla="*/ 281 h 292"/>
                <a:gd name="T4" fmla="*/ 7 w 7"/>
                <a:gd name="T5" fmla="*/ 273 h 292"/>
                <a:gd name="T6" fmla="*/ 7 w 7"/>
                <a:gd name="T7" fmla="*/ 253 h 292"/>
                <a:gd name="T8" fmla="*/ 7 w 7"/>
                <a:gd name="T9" fmla="*/ 217 h 292"/>
                <a:gd name="T10" fmla="*/ 6 w 7"/>
                <a:gd name="T11" fmla="*/ 145 h 292"/>
                <a:gd name="T12" fmla="*/ 2 w 7"/>
                <a:gd name="T13" fmla="*/ 1 h 292"/>
                <a:gd name="T14" fmla="*/ 0 w 7"/>
                <a:gd name="T15" fmla="*/ 1 h 292"/>
                <a:gd name="T16" fmla="*/ 3 w 7"/>
                <a:gd name="T17" fmla="*/ 289 h 292"/>
                <a:gd name="T18" fmla="*/ 7 w 7"/>
                <a:gd name="T19" fmla="*/ 289 h 292"/>
                <a:gd name="T20" fmla="*/ 7 w 7"/>
                <a:gd name="T21" fmla="*/ 284 h 292"/>
                <a:gd name="T22" fmla="*/ 5 w 7"/>
                <a:gd name="T23" fmla="*/ 28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292">
                  <a:moveTo>
                    <a:pt x="5" y="282"/>
                  </a:moveTo>
                  <a:cubicBezTo>
                    <a:pt x="6" y="282"/>
                    <a:pt x="6" y="282"/>
                    <a:pt x="7" y="281"/>
                  </a:cubicBezTo>
                  <a:cubicBezTo>
                    <a:pt x="7" y="273"/>
                    <a:pt x="7" y="273"/>
                    <a:pt x="7" y="273"/>
                  </a:cubicBezTo>
                  <a:cubicBezTo>
                    <a:pt x="7" y="267"/>
                    <a:pt x="7" y="260"/>
                    <a:pt x="7" y="253"/>
                  </a:cubicBezTo>
                  <a:cubicBezTo>
                    <a:pt x="7" y="241"/>
                    <a:pt x="7" y="229"/>
                    <a:pt x="7" y="217"/>
                  </a:cubicBezTo>
                  <a:cubicBezTo>
                    <a:pt x="6" y="193"/>
                    <a:pt x="6" y="169"/>
                    <a:pt x="6" y="145"/>
                  </a:cubicBezTo>
                  <a:cubicBezTo>
                    <a:pt x="5" y="97"/>
                    <a:pt x="5" y="49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97"/>
                    <a:pt x="2" y="193"/>
                    <a:pt x="3" y="289"/>
                  </a:cubicBezTo>
                  <a:cubicBezTo>
                    <a:pt x="3" y="292"/>
                    <a:pt x="6" y="292"/>
                    <a:pt x="7" y="289"/>
                  </a:cubicBezTo>
                  <a:cubicBezTo>
                    <a:pt x="7" y="287"/>
                    <a:pt x="7" y="286"/>
                    <a:pt x="7" y="284"/>
                  </a:cubicBezTo>
                  <a:cubicBezTo>
                    <a:pt x="7" y="283"/>
                    <a:pt x="6" y="282"/>
                    <a:pt x="5" y="2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7"/>
            <p:cNvSpPr/>
            <p:nvPr/>
          </p:nvSpPr>
          <p:spPr bwMode="auto">
            <a:xfrm>
              <a:off x="2966" y="3521"/>
              <a:ext cx="67" cy="766"/>
            </a:xfrm>
            <a:custGeom>
              <a:avLst/>
              <a:gdLst>
                <a:gd name="T0" fmla="*/ 2 w 25"/>
                <a:gd name="T1" fmla="*/ 1 h 282"/>
                <a:gd name="T2" fmla="*/ 0 w 25"/>
                <a:gd name="T3" fmla="*/ 1 h 282"/>
                <a:gd name="T4" fmla="*/ 13 w 25"/>
                <a:gd name="T5" fmla="*/ 140 h 282"/>
                <a:gd name="T6" fmla="*/ 14 w 25"/>
                <a:gd name="T7" fmla="*/ 280 h 282"/>
                <a:gd name="T8" fmla="*/ 17 w 25"/>
                <a:gd name="T9" fmla="*/ 280 h 282"/>
                <a:gd name="T10" fmla="*/ 2 w 25"/>
                <a:gd name="T11" fmla="*/ 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82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6" y="47"/>
                    <a:pt x="10" y="94"/>
                    <a:pt x="13" y="140"/>
                  </a:cubicBezTo>
                  <a:cubicBezTo>
                    <a:pt x="15" y="187"/>
                    <a:pt x="13" y="233"/>
                    <a:pt x="14" y="280"/>
                  </a:cubicBezTo>
                  <a:cubicBezTo>
                    <a:pt x="14" y="282"/>
                    <a:pt x="17" y="282"/>
                    <a:pt x="17" y="280"/>
                  </a:cubicBezTo>
                  <a:cubicBezTo>
                    <a:pt x="25" y="188"/>
                    <a:pt x="17" y="9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8"/>
            <p:cNvSpPr/>
            <p:nvPr/>
          </p:nvSpPr>
          <p:spPr bwMode="auto">
            <a:xfrm>
              <a:off x="3025" y="3521"/>
              <a:ext cx="54" cy="772"/>
            </a:xfrm>
            <a:custGeom>
              <a:avLst/>
              <a:gdLst>
                <a:gd name="T0" fmla="*/ 1 w 20"/>
                <a:gd name="T1" fmla="*/ 1 h 284"/>
                <a:gd name="T2" fmla="*/ 0 w 20"/>
                <a:gd name="T3" fmla="*/ 1 h 284"/>
                <a:gd name="T4" fmla="*/ 16 w 20"/>
                <a:gd name="T5" fmla="*/ 281 h 284"/>
                <a:gd name="T6" fmla="*/ 19 w 20"/>
                <a:gd name="T7" fmla="*/ 281 h 284"/>
                <a:gd name="T8" fmla="*/ 1 w 20"/>
                <a:gd name="T9" fmla="*/ 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84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11" y="94"/>
                    <a:pt x="17" y="188"/>
                    <a:pt x="16" y="281"/>
                  </a:cubicBezTo>
                  <a:cubicBezTo>
                    <a:pt x="16" y="284"/>
                    <a:pt x="19" y="284"/>
                    <a:pt x="19" y="281"/>
                  </a:cubicBezTo>
                  <a:cubicBezTo>
                    <a:pt x="20" y="188"/>
                    <a:pt x="15" y="9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9"/>
            <p:cNvSpPr>
              <a:spLocks noEditPoints="1"/>
            </p:cNvSpPr>
            <p:nvPr/>
          </p:nvSpPr>
          <p:spPr bwMode="auto">
            <a:xfrm>
              <a:off x="3139" y="3793"/>
              <a:ext cx="208" cy="508"/>
            </a:xfrm>
            <a:custGeom>
              <a:avLst/>
              <a:gdLst>
                <a:gd name="T0" fmla="*/ 74 w 77"/>
                <a:gd name="T1" fmla="*/ 160 h 187"/>
                <a:gd name="T2" fmla="*/ 70 w 77"/>
                <a:gd name="T3" fmla="*/ 37 h 187"/>
                <a:gd name="T4" fmla="*/ 67 w 77"/>
                <a:gd name="T5" fmla="*/ 13 h 187"/>
                <a:gd name="T6" fmla="*/ 37 w 77"/>
                <a:gd name="T7" fmla="*/ 13 h 187"/>
                <a:gd name="T8" fmla="*/ 19 w 77"/>
                <a:gd name="T9" fmla="*/ 13 h 187"/>
                <a:gd name="T10" fmla="*/ 19 w 77"/>
                <a:gd name="T11" fmla="*/ 38 h 187"/>
                <a:gd name="T12" fmla="*/ 20 w 77"/>
                <a:gd name="T13" fmla="*/ 55 h 187"/>
                <a:gd name="T14" fmla="*/ 20 w 77"/>
                <a:gd name="T15" fmla="*/ 72 h 187"/>
                <a:gd name="T16" fmla="*/ 0 w 77"/>
                <a:gd name="T17" fmla="*/ 1 h 187"/>
                <a:gd name="T18" fmla="*/ 6 w 77"/>
                <a:gd name="T19" fmla="*/ 119 h 187"/>
                <a:gd name="T20" fmla="*/ 7 w 77"/>
                <a:gd name="T21" fmla="*/ 142 h 187"/>
                <a:gd name="T22" fmla="*/ 8 w 77"/>
                <a:gd name="T23" fmla="*/ 160 h 187"/>
                <a:gd name="T24" fmla="*/ 9 w 77"/>
                <a:gd name="T25" fmla="*/ 175 h 187"/>
                <a:gd name="T26" fmla="*/ 38 w 77"/>
                <a:gd name="T27" fmla="*/ 176 h 187"/>
                <a:gd name="T28" fmla="*/ 69 w 77"/>
                <a:gd name="T29" fmla="*/ 175 h 187"/>
                <a:gd name="T30" fmla="*/ 75 w 77"/>
                <a:gd name="T31" fmla="*/ 183 h 187"/>
                <a:gd name="T32" fmla="*/ 75 w 77"/>
                <a:gd name="T33" fmla="*/ 174 h 187"/>
                <a:gd name="T34" fmla="*/ 61 w 77"/>
                <a:gd name="T35" fmla="*/ 139 h 187"/>
                <a:gd name="T36" fmla="*/ 61 w 77"/>
                <a:gd name="T37" fmla="*/ 135 h 187"/>
                <a:gd name="T38" fmla="*/ 68 w 77"/>
                <a:gd name="T39" fmla="*/ 110 h 187"/>
                <a:gd name="T40" fmla="*/ 68 w 77"/>
                <a:gd name="T41" fmla="*/ 94 h 187"/>
                <a:gd name="T42" fmla="*/ 56 w 77"/>
                <a:gd name="T43" fmla="*/ 38 h 187"/>
                <a:gd name="T44" fmla="*/ 55 w 77"/>
                <a:gd name="T45" fmla="*/ 34 h 187"/>
                <a:gd name="T46" fmla="*/ 37 w 77"/>
                <a:gd name="T47" fmla="*/ 17 h 187"/>
                <a:gd name="T48" fmla="*/ 37 w 77"/>
                <a:gd name="T49" fmla="*/ 17 h 187"/>
                <a:gd name="T50" fmla="*/ 22 w 77"/>
                <a:gd name="T51" fmla="*/ 57 h 187"/>
                <a:gd name="T52" fmla="*/ 37 w 77"/>
                <a:gd name="T53" fmla="*/ 40 h 187"/>
                <a:gd name="T54" fmla="*/ 37 w 77"/>
                <a:gd name="T55" fmla="*/ 93 h 187"/>
                <a:gd name="T56" fmla="*/ 37 w 77"/>
                <a:gd name="T57" fmla="*/ 74 h 187"/>
                <a:gd name="T58" fmla="*/ 24 w 77"/>
                <a:gd name="T59" fmla="*/ 97 h 187"/>
                <a:gd name="T60" fmla="*/ 26 w 77"/>
                <a:gd name="T61" fmla="*/ 139 h 187"/>
                <a:gd name="T62" fmla="*/ 38 w 77"/>
                <a:gd name="T63" fmla="*/ 142 h 187"/>
                <a:gd name="T64" fmla="*/ 9 w 77"/>
                <a:gd name="T65" fmla="*/ 96 h 187"/>
                <a:gd name="T66" fmla="*/ 21 w 77"/>
                <a:gd name="T67" fmla="*/ 95 h 187"/>
                <a:gd name="T68" fmla="*/ 21 w 77"/>
                <a:gd name="T69" fmla="*/ 117 h 187"/>
                <a:gd name="T70" fmla="*/ 22 w 77"/>
                <a:gd name="T71" fmla="*/ 120 h 187"/>
                <a:gd name="T72" fmla="*/ 11 w 77"/>
                <a:gd name="T73" fmla="*/ 142 h 187"/>
                <a:gd name="T74" fmla="*/ 11 w 77"/>
                <a:gd name="T75" fmla="*/ 142 h 187"/>
                <a:gd name="T76" fmla="*/ 24 w 77"/>
                <a:gd name="T77" fmla="*/ 171 h 187"/>
                <a:gd name="T78" fmla="*/ 25 w 77"/>
                <a:gd name="T79" fmla="*/ 161 h 187"/>
                <a:gd name="T80" fmla="*/ 39 w 77"/>
                <a:gd name="T81" fmla="*/ 17 h 187"/>
                <a:gd name="T82" fmla="*/ 39 w 77"/>
                <a:gd name="T83" fmla="*/ 17 h 187"/>
                <a:gd name="T84" fmla="*/ 40 w 77"/>
                <a:gd name="T85" fmla="*/ 52 h 187"/>
                <a:gd name="T86" fmla="*/ 54 w 77"/>
                <a:gd name="T87" fmla="*/ 70 h 187"/>
                <a:gd name="T88" fmla="*/ 54 w 77"/>
                <a:gd name="T89" fmla="*/ 74 h 187"/>
                <a:gd name="T90" fmla="*/ 41 w 77"/>
                <a:gd name="T91" fmla="*/ 96 h 187"/>
                <a:gd name="T92" fmla="*/ 41 w 77"/>
                <a:gd name="T93" fmla="*/ 96 h 187"/>
                <a:gd name="T94" fmla="*/ 41 w 77"/>
                <a:gd name="T95" fmla="*/ 137 h 187"/>
                <a:gd name="T96" fmla="*/ 57 w 77"/>
                <a:gd name="T97" fmla="*/ 156 h 187"/>
                <a:gd name="T98" fmla="*/ 41 w 77"/>
                <a:gd name="T99" fmla="*/ 161 h 187"/>
                <a:gd name="T100" fmla="*/ 57 w 77"/>
                <a:gd name="T101" fmla="*/ 54 h 187"/>
                <a:gd name="T102" fmla="*/ 57 w 77"/>
                <a:gd name="T103" fmla="*/ 54 h 187"/>
                <a:gd name="T104" fmla="*/ 60 w 77"/>
                <a:gd name="T105" fmla="*/ 91 h 187"/>
                <a:gd name="T106" fmla="*/ 60 w 77"/>
                <a:gd name="T107" fmla="*/ 15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7" h="187">
                  <a:moveTo>
                    <a:pt x="75" y="174"/>
                  </a:moveTo>
                  <a:cubicBezTo>
                    <a:pt x="77" y="174"/>
                    <a:pt x="77" y="171"/>
                    <a:pt x="75" y="171"/>
                  </a:cubicBezTo>
                  <a:cubicBezTo>
                    <a:pt x="74" y="171"/>
                    <a:pt x="74" y="171"/>
                    <a:pt x="74" y="171"/>
                  </a:cubicBezTo>
                  <a:cubicBezTo>
                    <a:pt x="74" y="166"/>
                    <a:pt x="74" y="161"/>
                    <a:pt x="74" y="160"/>
                  </a:cubicBezTo>
                  <a:cubicBezTo>
                    <a:pt x="73" y="154"/>
                    <a:pt x="73" y="147"/>
                    <a:pt x="73" y="141"/>
                  </a:cubicBezTo>
                  <a:cubicBezTo>
                    <a:pt x="72" y="127"/>
                    <a:pt x="72" y="113"/>
                    <a:pt x="71" y="99"/>
                  </a:cubicBezTo>
                  <a:cubicBezTo>
                    <a:pt x="70" y="78"/>
                    <a:pt x="69" y="58"/>
                    <a:pt x="68" y="37"/>
                  </a:cubicBezTo>
                  <a:cubicBezTo>
                    <a:pt x="69" y="37"/>
                    <a:pt x="69" y="37"/>
                    <a:pt x="70" y="37"/>
                  </a:cubicBezTo>
                  <a:cubicBezTo>
                    <a:pt x="71" y="37"/>
                    <a:pt x="71" y="34"/>
                    <a:pt x="69" y="34"/>
                  </a:cubicBezTo>
                  <a:cubicBezTo>
                    <a:pt x="69" y="34"/>
                    <a:pt x="69" y="34"/>
                    <a:pt x="68" y="34"/>
                  </a:cubicBezTo>
                  <a:cubicBezTo>
                    <a:pt x="68" y="28"/>
                    <a:pt x="68" y="22"/>
                    <a:pt x="67" y="16"/>
                  </a:cubicBezTo>
                  <a:cubicBezTo>
                    <a:pt x="69" y="16"/>
                    <a:pt x="68" y="13"/>
                    <a:pt x="67" y="13"/>
                  </a:cubicBezTo>
                  <a:cubicBezTo>
                    <a:pt x="58" y="12"/>
                    <a:pt x="48" y="12"/>
                    <a:pt x="39" y="13"/>
                  </a:cubicBezTo>
                  <a:cubicBezTo>
                    <a:pt x="39" y="11"/>
                    <a:pt x="39" y="10"/>
                    <a:pt x="39" y="8"/>
                  </a:cubicBezTo>
                  <a:cubicBezTo>
                    <a:pt x="39" y="7"/>
                    <a:pt x="37" y="7"/>
                    <a:pt x="37" y="8"/>
                  </a:cubicBezTo>
                  <a:cubicBezTo>
                    <a:pt x="37" y="10"/>
                    <a:pt x="37" y="11"/>
                    <a:pt x="37" y="13"/>
                  </a:cubicBezTo>
                  <a:cubicBezTo>
                    <a:pt x="32" y="13"/>
                    <a:pt x="26" y="13"/>
                    <a:pt x="20" y="13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7"/>
                    <a:pt x="18" y="7"/>
                    <a:pt x="18" y="8"/>
                  </a:cubicBezTo>
                  <a:cubicBezTo>
                    <a:pt x="18" y="10"/>
                    <a:pt x="19" y="12"/>
                    <a:pt x="19" y="13"/>
                  </a:cubicBezTo>
                  <a:cubicBezTo>
                    <a:pt x="15" y="13"/>
                    <a:pt x="12" y="13"/>
                    <a:pt x="9" y="13"/>
                  </a:cubicBezTo>
                  <a:cubicBezTo>
                    <a:pt x="8" y="13"/>
                    <a:pt x="8" y="16"/>
                    <a:pt x="9" y="16"/>
                  </a:cubicBezTo>
                  <a:cubicBezTo>
                    <a:pt x="12" y="16"/>
                    <a:pt x="16" y="16"/>
                    <a:pt x="19" y="16"/>
                  </a:cubicBezTo>
                  <a:cubicBezTo>
                    <a:pt x="19" y="23"/>
                    <a:pt x="19" y="31"/>
                    <a:pt x="19" y="38"/>
                  </a:cubicBezTo>
                  <a:cubicBezTo>
                    <a:pt x="15" y="38"/>
                    <a:pt x="12" y="39"/>
                    <a:pt x="8" y="39"/>
                  </a:cubicBezTo>
                  <a:cubicBezTo>
                    <a:pt x="7" y="39"/>
                    <a:pt x="7" y="41"/>
                    <a:pt x="8" y="41"/>
                  </a:cubicBezTo>
                  <a:cubicBezTo>
                    <a:pt x="12" y="41"/>
                    <a:pt x="15" y="41"/>
                    <a:pt x="19" y="41"/>
                  </a:cubicBezTo>
                  <a:cubicBezTo>
                    <a:pt x="19" y="46"/>
                    <a:pt x="19" y="50"/>
                    <a:pt x="20" y="55"/>
                  </a:cubicBezTo>
                  <a:cubicBezTo>
                    <a:pt x="18" y="55"/>
                    <a:pt x="16" y="56"/>
                    <a:pt x="14" y="56"/>
                  </a:cubicBezTo>
                  <a:cubicBezTo>
                    <a:pt x="13" y="56"/>
                    <a:pt x="14" y="58"/>
                    <a:pt x="15" y="58"/>
                  </a:cubicBezTo>
                  <a:cubicBezTo>
                    <a:pt x="16" y="57"/>
                    <a:pt x="18" y="57"/>
                    <a:pt x="20" y="57"/>
                  </a:cubicBezTo>
                  <a:cubicBezTo>
                    <a:pt x="20" y="62"/>
                    <a:pt x="20" y="67"/>
                    <a:pt x="20" y="72"/>
                  </a:cubicBezTo>
                  <a:cubicBezTo>
                    <a:pt x="16" y="72"/>
                    <a:pt x="12" y="73"/>
                    <a:pt x="8" y="73"/>
                  </a:cubicBezTo>
                  <a:cubicBezTo>
                    <a:pt x="8" y="73"/>
                    <a:pt x="8" y="73"/>
                    <a:pt x="7" y="73"/>
                  </a:cubicBezTo>
                  <a:cubicBezTo>
                    <a:pt x="6" y="49"/>
                    <a:pt x="4" y="25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2" y="40"/>
                    <a:pt x="4" y="79"/>
                    <a:pt x="6" y="118"/>
                  </a:cubicBezTo>
                  <a:cubicBezTo>
                    <a:pt x="6" y="118"/>
                    <a:pt x="6" y="118"/>
                    <a:pt x="5" y="118"/>
                  </a:cubicBezTo>
                  <a:cubicBezTo>
                    <a:pt x="4" y="118"/>
                    <a:pt x="4" y="119"/>
                    <a:pt x="5" y="119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6" y="126"/>
                    <a:pt x="7" y="133"/>
                    <a:pt x="7" y="140"/>
                  </a:cubicBezTo>
                  <a:cubicBezTo>
                    <a:pt x="7" y="140"/>
                    <a:pt x="6" y="140"/>
                    <a:pt x="5" y="141"/>
                  </a:cubicBezTo>
                  <a:cubicBezTo>
                    <a:pt x="4" y="141"/>
                    <a:pt x="4" y="142"/>
                    <a:pt x="5" y="142"/>
                  </a:cubicBezTo>
                  <a:cubicBezTo>
                    <a:pt x="6" y="142"/>
                    <a:pt x="7" y="142"/>
                    <a:pt x="7" y="142"/>
                  </a:cubicBezTo>
                  <a:cubicBezTo>
                    <a:pt x="8" y="148"/>
                    <a:pt x="8" y="153"/>
                    <a:pt x="8" y="159"/>
                  </a:cubicBezTo>
                  <a:cubicBezTo>
                    <a:pt x="8" y="159"/>
                    <a:pt x="7" y="159"/>
                    <a:pt x="7" y="159"/>
                  </a:cubicBezTo>
                  <a:cubicBezTo>
                    <a:pt x="6" y="159"/>
                    <a:pt x="6" y="160"/>
                    <a:pt x="7" y="160"/>
                  </a:cubicBezTo>
                  <a:cubicBezTo>
                    <a:pt x="7" y="160"/>
                    <a:pt x="8" y="160"/>
                    <a:pt x="8" y="160"/>
                  </a:cubicBezTo>
                  <a:cubicBezTo>
                    <a:pt x="8" y="165"/>
                    <a:pt x="9" y="169"/>
                    <a:pt x="9" y="173"/>
                  </a:cubicBezTo>
                  <a:cubicBezTo>
                    <a:pt x="9" y="173"/>
                    <a:pt x="8" y="173"/>
                    <a:pt x="8" y="173"/>
                  </a:cubicBezTo>
                  <a:cubicBezTo>
                    <a:pt x="7" y="174"/>
                    <a:pt x="7" y="175"/>
                    <a:pt x="8" y="175"/>
                  </a:cubicBezTo>
                  <a:cubicBezTo>
                    <a:pt x="8" y="175"/>
                    <a:pt x="9" y="175"/>
                    <a:pt x="9" y="175"/>
                  </a:cubicBezTo>
                  <a:cubicBezTo>
                    <a:pt x="9" y="176"/>
                    <a:pt x="9" y="177"/>
                    <a:pt x="9" y="177"/>
                  </a:cubicBezTo>
                  <a:cubicBezTo>
                    <a:pt x="9" y="179"/>
                    <a:pt x="11" y="179"/>
                    <a:pt x="11" y="177"/>
                  </a:cubicBezTo>
                  <a:cubicBezTo>
                    <a:pt x="11" y="177"/>
                    <a:pt x="11" y="176"/>
                    <a:pt x="11" y="175"/>
                  </a:cubicBezTo>
                  <a:cubicBezTo>
                    <a:pt x="20" y="176"/>
                    <a:pt x="29" y="176"/>
                    <a:pt x="38" y="176"/>
                  </a:cubicBezTo>
                  <a:cubicBezTo>
                    <a:pt x="38" y="177"/>
                    <a:pt x="38" y="179"/>
                    <a:pt x="38" y="180"/>
                  </a:cubicBezTo>
                  <a:cubicBezTo>
                    <a:pt x="38" y="182"/>
                    <a:pt x="41" y="182"/>
                    <a:pt x="41" y="180"/>
                  </a:cubicBezTo>
                  <a:cubicBezTo>
                    <a:pt x="41" y="179"/>
                    <a:pt x="41" y="177"/>
                    <a:pt x="41" y="176"/>
                  </a:cubicBezTo>
                  <a:cubicBezTo>
                    <a:pt x="51" y="176"/>
                    <a:pt x="60" y="175"/>
                    <a:pt x="69" y="175"/>
                  </a:cubicBezTo>
                  <a:cubicBezTo>
                    <a:pt x="70" y="179"/>
                    <a:pt x="70" y="183"/>
                    <a:pt x="72" y="186"/>
                  </a:cubicBezTo>
                  <a:cubicBezTo>
                    <a:pt x="73" y="187"/>
                    <a:pt x="74" y="187"/>
                    <a:pt x="75" y="186"/>
                  </a:cubicBezTo>
                  <a:cubicBezTo>
                    <a:pt x="75" y="185"/>
                    <a:pt x="75" y="185"/>
                    <a:pt x="75" y="185"/>
                  </a:cubicBezTo>
                  <a:cubicBezTo>
                    <a:pt x="76" y="184"/>
                    <a:pt x="76" y="183"/>
                    <a:pt x="75" y="183"/>
                  </a:cubicBezTo>
                  <a:cubicBezTo>
                    <a:pt x="75" y="183"/>
                    <a:pt x="75" y="183"/>
                    <a:pt x="74" y="183"/>
                  </a:cubicBezTo>
                  <a:cubicBezTo>
                    <a:pt x="74" y="182"/>
                    <a:pt x="73" y="182"/>
                    <a:pt x="73" y="182"/>
                  </a:cubicBezTo>
                  <a:cubicBezTo>
                    <a:pt x="73" y="180"/>
                    <a:pt x="73" y="177"/>
                    <a:pt x="73" y="174"/>
                  </a:cubicBezTo>
                  <a:cubicBezTo>
                    <a:pt x="74" y="174"/>
                    <a:pt x="74" y="174"/>
                    <a:pt x="75" y="174"/>
                  </a:cubicBezTo>
                  <a:close/>
                  <a:moveTo>
                    <a:pt x="70" y="156"/>
                  </a:moveTo>
                  <a:cubicBezTo>
                    <a:pt x="70" y="156"/>
                    <a:pt x="70" y="155"/>
                    <a:pt x="69" y="155"/>
                  </a:cubicBezTo>
                  <a:cubicBezTo>
                    <a:pt x="66" y="156"/>
                    <a:pt x="63" y="156"/>
                    <a:pt x="61" y="156"/>
                  </a:cubicBezTo>
                  <a:cubicBezTo>
                    <a:pt x="61" y="150"/>
                    <a:pt x="61" y="145"/>
                    <a:pt x="61" y="139"/>
                  </a:cubicBezTo>
                  <a:cubicBezTo>
                    <a:pt x="64" y="138"/>
                    <a:pt x="66" y="138"/>
                    <a:pt x="69" y="137"/>
                  </a:cubicBezTo>
                  <a:cubicBezTo>
                    <a:pt x="69" y="143"/>
                    <a:pt x="70" y="149"/>
                    <a:pt x="70" y="156"/>
                  </a:cubicBezTo>
                  <a:close/>
                  <a:moveTo>
                    <a:pt x="69" y="135"/>
                  </a:moveTo>
                  <a:cubicBezTo>
                    <a:pt x="66" y="135"/>
                    <a:pt x="64" y="135"/>
                    <a:pt x="61" y="135"/>
                  </a:cubicBezTo>
                  <a:cubicBezTo>
                    <a:pt x="61" y="129"/>
                    <a:pt x="61" y="123"/>
                    <a:pt x="61" y="117"/>
                  </a:cubicBezTo>
                  <a:cubicBezTo>
                    <a:pt x="63" y="117"/>
                    <a:pt x="66" y="116"/>
                    <a:pt x="68" y="116"/>
                  </a:cubicBezTo>
                  <a:cubicBezTo>
                    <a:pt x="69" y="122"/>
                    <a:pt x="69" y="128"/>
                    <a:pt x="69" y="135"/>
                  </a:cubicBezTo>
                  <a:close/>
                  <a:moveTo>
                    <a:pt x="68" y="110"/>
                  </a:moveTo>
                  <a:cubicBezTo>
                    <a:pt x="68" y="111"/>
                    <a:pt x="68" y="112"/>
                    <a:pt x="68" y="113"/>
                  </a:cubicBezTo>
                  <a:cubicBezTo>
                    <a:pt x="66" y="113"/>
                    <a:pt x="63" y="113"/>
                    <a:pt x="61" y="114"/>
                  </a:cubicBezTo>
                  <a:cubicBezTo>
                    <a:pt x="60" y="107"/>
                    <a:pt x="60" y="101"/>
                    <a:pt x="60" y="94"/>
                  </a:cubicBezTo>
                  <a:cubicBezTo>
                    <a:pt x="63" y="94"/>
                    <a:pt x="65" y="94"/>
                    <a:pt x="68" y="94"/>
                  </a:cubicBezTo>
                  <a:cubicBezTo>
                    <a:pt x="68" y="99"/>
                    <a:pt x="68" y="105"/>
                    <a:pt x="68" y="110"/>
                  </a:cubicBezTo>
                  <a:close/>
                  <a:moveTo>
                    <a:pt x="67" y="51"/>
                  </a:moveTo>
                  <a:cubicBezTo>
                    <a:pt x="63" y="51"/>
                    <a:pt x="60" y="51"/>
                    <a:pt x="57" y="51"/>
                  </a:cubicBezTo>
                  <a:cubicBezTo>
                    <a:pt x="57" y="47"/>
                    <a:pt x="56" y="43"/>
                    <a:pt x="56" y="38"/>
                  </a:cubicBezTo>
                  <a:cubicBezTo>
                    <a:pt x="59" y="38"/>
                    <a:pt x="63" y="38"/>
                    <a:pt x="66" y="37"/>
                  </a:cubicBezTo>
                  <a:cubicBezTo>
                    <a:pt x="66" y="42"/>
                    <a:pt x="66" y="46"/>
                    <a:pt x="67" y="51"/>
                  </a:cubicBezTo>
                  <a:close/>
                  <a:moveTo>
                    <a:pt x="66" y="34"/>
                  </a:moveTo>
                  <a:cubicBezTo>
                    <a:pt x="63" y="34"/>
                    <a:pt x="59" y="34"/>
                    <a:pt x="55" y="34"/>
                  </a:cubicBezTo>
                  <a:cubicBezTo>
                    <a:pt x="55" y="29"/>
                    <a:pt x="54" y="23"/>
                    <a:pt x="53" y="17"/>
                  </a:cubicBezTo>
                  <a:cubicBezTo>
                    <a:pt x="57" y="17"/>
                    <a:pt x="62" y="17"/>
                    <a:pt x="66" y="16"/>
                  </a:cubicBezTo>
                  <a:cubicBezTo>
                    <a:pt x="66" y="22"/>
                    <a:pt x="66" y="28"/>
                    <a:pt x="66" y="34"/>
                  </a:cubicBezTo>
                  <a:close/>
                  <a:moveTo>
                    <a:pt x="37" y="17"/>
                  </a:moveTo>
                  <a:cubicBezTo>
                    <a:pt x="37" y="23"/>
                    <a:pt x="37" y="29"/>
                    <a:pt x="37" y="36"/>
                  </a:cubicBezTo>
                  <a:cubicBezTo>
                    <a:pt x="32" y="36"/>
                    <a:pt x="27" y="37"/>
                    <a:pt x="21" y="38"/>
                  </a:cubicBezTo>
                  <a:cubicBezTo>
                    <a:pt x="21" y="30"/>
                    <a:pt x="21" y="23"/>
                    <a:pt x="20" y="16"/>
                  </a:cubicBezTo>
                  <a:cubicBezTo>
                    <a:pt x="26" y="16"/>
                    <a:pt x="32" y="16"/>
                    <a:pt x="37" y="17"/>
                  </a:cubicBezTo>
                  <a:close/>
                  <a:moveTo>
                    <a:pt x="37" y="56"/>
                  </a:moveTo>
                  <a:cubicBezTo>
                    <a:pt x="37" y="61"/>
                    <a:pt x="37" y="66"/>
                    <a:pt x="37" y="71"/>
                  </a:cubicBezTo>
                  <a:cubicBezTo>
                    <a:pt x="32" y="71"/>
                    <a:pt x="28" y="71"/>
                    <a:pt x="23" y="72"/>
                  </a:cubicBezTo>
                  <a:cubicBezTo>
                    <a:pt x="23" y="67"/>
                    <a:pt x="23" y="62"/>
                    <a:pt x="22" y="57"/>
                  </a:cubicBezTo>
                  <a:cubicBezTo>
                    <a:pt x="27" y="56"/>
                    <a:pt x="32" y="56"/>
                    <a:pt x="37" y="56"/>
                  </a:cubicBezTo>
                  <a:close/>
                  <a:moveTo>
                    <a:pt x="22" y="54"/>
                  </a:moveTo>
                  <a:cubicBezTo>
                    <a:pt x="22" y="50"/>
                    <a:pt x="22" y="45"/>
                    <a:pt x="22" y="41"/>
                  </a:cubicBezTo>
                  <a:cubicBezTo>
                    <a:pt x="27" y="41"/>
                    <a:pt x="32" y="40"/>
                    <a:pt x="37" y="40"/>
                  </a:cubicBezTo>
                  <a:cubicBezTo>
                    <a:pt x="37" y="44"/>
                    <a:pt x="37" y="48"/>
                    <a:pt x="37" y="52"/>
                  </a:cubicBezTo>
                  <a:cubicBezTo>
                    <a:pt x="32" y="53"/>
                    <a:pt x="27" y="54"/>
                    <a:pt x="22" y="54"/>
                  </a:cubicBezTo>
                  <a:close/>
                  <a:moveTo>
                    <a:pt x="37" y="74"/>
                  </a:moveTo>
                  <a:cubicBezTo>
                    <a:pt x="37" y="80"/>
                    <a:pt x="37" y="87"/>
                    <a:pt x="37" y="93"/>
                  </a:cubicBezTo>
                  <a:cubicBezTo>
                    <a:pt x="33" y="93"/>
                    <a:pt x="28" y="94"/>
                    <a:pt x="24" y="94"/>
                  </a:cubicBezTo>
                  <a:cubicBezTo>
                    <a:pt x="24" y="93"/>
                    <a:pt x="24" y="91"/>
                    <a:pt x="24" y="89"/>
                  </a:cubicBezTo>
                  <a:cubicBezTo>
                    <a:pt x="23" y="84"/>
                    <a:pt x="23" y="79"/>
                    <a:pt x="23" y="74"/>
                  </a:cubicBezTo>
                  <a:cubicBezTo>
                    <a:pt x="28" y="74"/>
                    <a:pt x="32" y="74"/>
                    <a:pt x="37" y="74"/>
                  </a:cubicBezTo>
                  <a:close/>
                  <a:moveTo>
                    <a:pt x="37" y="96"/>
                  </a:moveTo>
                  <a:cubicBezTo>
                    <a:pt x="37" y="103"/>
                    <a:pt x="37" y="109"/>
                    <a:pt x="37" y="116"/>
                  </a:cubicBezTo>
                  <a:cubicBezTo>
                    <a:pt x="33" y="116"/>
                    <a:pt x="29" y="116"/>
                    <a:pt x="25" y="117"/>
                  </a:cubicBezTo>
                  <a:cubicBezTo>
                    <a:pt x="25" y="110"/>
                    <a:pt x="24" y="103"/>
                    <a:pt x="24" y="97"/>
                  </a:cubicBezTo>
                  <a:cubicBezTo>
                    <a:pt x="28" y="96"/>
                    <a:pt x="33" y="96"/>
                    <a:pt x="37" y="96"/>
                  </a:cubicBezTo>
                  <a:close/>
                  <a:moveTo>
                    <a:pt x="37" y="119"/>
                  </a:moveTo>
                  <a:cubicBezTo>
                    <a:pt x="38" y="125"/>
                    <a:pt x="38" y="131"/>
                    <a:pt x="38" y="137"/>
                  </a:cubicBezTo>
                  <a:cubicBezTo>
                    <a:pt x="34" y="138"/>
                    <a:pt x="30" y="138"/>
                    <a:pt x="26" y="139"/>
                  </a:cubicBezTo>
                  <a:cubicBezTo>
                    <a:pt x="26" y="132"/>
                    <a:pt x="26" y="126"/>
                    <a:pt x="25" y="120"/>
                  </a:cubicBezTo>
                  <a:cubicBezTo>
                    <a:pt x="29" y="119"/>
                    <a:pt x="33" y="119"/>
                    <a:pt x="37" y="119"/>
                  </a:cubicBezTo>
                  <a:close/>
                  <a:moveTo>
                    <a:pt x="26" y="142"/>
                  </a:moveTo>
                  <a:cubicBezTo>
                    <a:pt x="30" y="142"/>
                    <a:pt x="34" y="142"/>
                    <a:pt x="38" y="142"/>
                  </a:cubicBezTo>
                  <a:cubicBezTo>
                    <a:pt x="38" y="147"/>
                    <a:pt x="38" y="152"/>
                    <a:pt x="38" y="157"/>
                  </a:cubicBezTo>
                  <a:cubicBezTo>
                    <a:pt x="34" y="158"/>
                    <a:pt x="30" y="158"/>
                    <a:pt x="25" y="158"/>
                  </a:cubicBezTo>
                  <a:cubicBezTo>
                    <a:pt x="26" y="153"/>
                    <a:pt x="26" y="147"/>
                    <a:pt x="26" y="142"/>
                  </a:cubicBezTo>
                  <a:close/>
                  <a:moveTo>
                    <a:pt x="9" y="96"/>
                  </a:moveTo>
                  <a:cubicBezTo>
                    <a:pt x="9" y="89"/>
                    <a:pt x="8" y="82"/>
                    <a:pt x="8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12" y="74"/>
                    <a:pt x="16" y="74"/>
                    <a:pt x="20" y="74"/>
                  </a:cubicBezTo>
                  <a:cubicBezTo>
                    <a:pt x="20" y="81"/>
                    <a:pt x="20" y="88"/>
                    <a:pt x="21" y="95"/>
                  </a:cubicBezTo>
                  <a:cubicBezTo>
                    <a:pt x="17" y="95"/>
                    <a:pt x="13" y="95"/>
                    <a:pt x="9" y="96"/>
                  </a:cubicBezTo>
                  <a:close/>
                  <a:moveTo>
                    <a:pt x="9" y="97"/>
                  </a:moveTo>
                  <a:cubicBezTo>
                    <a:pt x="13" y="97"/>
                    <a:pt x="17" y="97"/>
                    <a:pt x="21" y="97"/>
                  </a:cubicBezTo>
                  <a:cubicBezTo>
                    <a:pt x="21" y="103"/>
                    <a:pt x="21" y="110"/>
                    <a:pt x="21" y="117"/>
                  </a:cubicBezTo>
                  <a:cubicBezTo>
                    <a:pt x="18" y="117"/>
                    <a:pt x="14" y="117"/>
                    <a:pt x="10" y="117"/>
                  </a:cubicBezTo>
                  <a:cubicBezTo>
                    <a:pt x="10" y="111"/>
                    <a:pt x="9" y="104"/>
                    <a:pt x="9" y="97"/>
                  </a:cubicBezTo>
                  <a:close/>
                  <a:moveTo>
                    <a:pt x="10" y="119"/>
                  </a:moveTo>
                  <a:cubicBezTo>
                    <a:pt x="14" y="120"/>
                    <a:pt x="18" y="120"/>
                    <a:pt x="22" y="120"/>
                  </a:cubicBezTo>
                  <a:cubicBezTo>
                    <a:pt x="22" y="126"/>
                    <a:pt x="22" y="132"/>
                    <a:pt x="22" y="139"/>
                  </a:cubicBezTo>
                  <a:cubicBezTo>
                    <a:pt x="19" y="139"/>
                    <a:pt x="15" y="140"/>
                    <a:pt x="11" y="140"/>
                  </a:cubicBezTo>
                  <a:cubicBezTo>
                    <a:pt x="11" y="133"/>
                    <a:pt x="10" y="126"/>
                    <a:pt x="10" y="119"/>
                  </a:cubicBezTo>
                  <a:close/>
                  <a:moveTo>
                    <a:pt x="11" y="142"/>
                  </a:moveTo>
                  <a:cubicBezTo>
                    <a:pt x="15" y="142"/>
                    <a:pt x="19" y="142"/>
                    <a:pt x="22" y="142"/>
                  </a:cubicBezTo>
                  <a:cubicBezTo>
                    <a:pt x="23" y="147"/>
                    <a:pt x="23" y="153"/>
                    <a:pt x="23" y="158"/>
                  </a:cubicBezTo>
                  <a:cubicBezTo>
                    <a:pt x="19" y="158"/>
                    <a:pt x="15" y="159"/>
                    <a:pt x="11" y="159"/>
                  </a:cubicBezTo>
                  <a:cubicBezTo>
                    <a:pt x="11" y="153"/>
                    <a:pt x="11" y="148"/>
                    <a:pt x="11" y="142"/>
                  </a:cubicBezTo>
                  <a:close/>
                  <a:moveTo>
                    <a:pt x="11" y="173"/>
                  </a:moveTo>
                  <a:cubicBezTo>
                    <a:pt x="11" y="169"/>
                    <a:pt x="11" y="165"/>
                    <a:pt x="11" y="161"/>
                  </a:cubicBezTo>
                  <a:cubicBezTo>
                    <a:pt x="15" y="161"/>
                    <a:pt x="19" y="161"/>
                    <a:pt x="23" y="161"/>
                  </a:cubicBezTo>
                  <a:cubicBezTo>
                    <a:pt x="24" y="164"/>
                    <a:pt x="24" y="167"/>
                    <a:pt x="24" y="171"/>
                  </a:cubicBezTo>
                  <a:cubicBezTo>
                    <a:pt x="24" y="172"/>
                    <a:pt x="27" y="172"/>
                    <a:pt x="27" y="171"/>
                  </a:cubicBezTo>
                  <a:cubicBezTo>
                    <a:pt x="27" y="170"/>
                    <a:pt x="26" y="169"/>
                    <a:pt x="26" y="168"/>
                  </a:cubicBezTo>
                  <a:cubicBezTo>
                    <a:pt x="26" y="167"/>
                    <a:pt x="25" y="166"/>
                    <a:pt x="24" y="168"/>
                  </a:cubicBezTo>
                  <a:cubicBezTo>
                    <a:pt x="25" y="165"/>
                    <a:pt x="25" y="163"/>
                    <a:pt x="25" y="161"/>
                  </a:cubicBezTo>
                  <a:cubicBezTo>
                    <a:pt x="29" y="161"/>
                    <a:pt x="34" y="161"/>
                    <a:pt x="38" y="161"/>
                  </a:cubicBezTo>
                  <a:cubicBezTo>
                    <a:pt x="38" y="164"/>
                    <a:pt x="38" y="168"/>
                    <a:pt x="38" y="171"/>
                  </a:cubicBezTo>
                  <a:cubicBezTo>
                    <a:pt x="29" y="172"/>
                    <a:pt x="20" y="172"/>
                    <a:pt x="11" y="173"/>
                  </a:cubicBezTo>
                  <a:close/>
                  <a:moveTo>
                    <a:pt x="39" y="17"/>
                  </a:moveTo>
                  <a:cubicBezTo>
                    <a:pt x="44" y="17"/>
                    <a:pt x="48" y="17"/>
                    <a:pt x="52" y="17"/>
                  </a:cubicBezTo>
                  <a:cubicBezTo>
                    <a:pt x="52" y="23"/>
                    <a:pt x="53" y="29"/>
                    <a:pt x="53" y="35"/>
                  </a:cubicBezTo>
                  <a:cubicBezTo>
                    <a:pt x="48" y="35"/>
                    <a:pt x="44" y="35"/>
                    <a:pt x="40" y="36"/>
                  </a:cubicBezTo>
                  <a:cubicBezTo>
                    <a:pt x="40" y="29"/>
                    <a:pt x="39" y="23"/>
                    <a:pt x="39" y="17"/>
                  </a:cubicBezTo>
                  <a:close/>
                  <a:moveTo>
                    <a:pt x="40" y="40"/>
                  </a:moveTo>
                  <a:cubicBezTo>
                    <a:pt x="44" y="40"/>
                    <a:pt x="49" y="39"/>
                    <a:pt x="53" y="39"/>
                  </a:cubicBezTo>
                  <a:cubicBezTo>
                    <a:pt x="53" y="43"/>
                    <a:pt x="53" y="47"/>
                    <a:pt x="54" y="51"/>
                  </a:cubicBezTo>
                  <a:cubicBezTo>
                    <a:pt x="49" y="51"/>
                    <a:pt x="45" y="52"/>
                    <a:pt x="40" y="52"/>
                  </a:cubicBezTo>
                  <a:cubicBezTo>
                    <a:pt x="40" y="48"/>
                    <a:pt x="40" y="44"/>
                    <a:pt x="40" y="40"/>
                  </a:cubicBezTo>
                  <a:close/>
                  <a:moveTo>
                    <a:pt x="40" y="55"/>
                  </a:moveTo>
                  <a:cubicBezTo>
                    <a:pt x="45" y="55"/>
                    <a:pt x="49" y="55"/>
                    <a:pt x="54" y="55"/>
                  </a:cubicBezTo>
                  <a:cubicBezTo>
                    <a:pt x="54" y="60"/>
                    <a:pt x="54" y="65"/>
                    <a:pt x="54" y="70"/>
                  </a:cubicBezTo>
                  <a:cubicBezTo>
                    <a:pt x="50" y="70"/>
                    <a:pt x="45" y="71"/>
                    <a:pt x="40" y="71"/>
                  </a:cubicBezTo>
                  <a:cubicBezTo>
                    <a:pt x="40" y="66"/>
                    <a:pt x="40" y="61"/>
                    <a:pt x="40" y="55"/>
                  </a:cubicBezTo>
                  <a:close/>
                  <a:moveTo>
                    <a:pt x="40" y="74"/>
                  </a:moveTo>
                  <a:cubicBezTo>
                    <a:pt x="45" y="74"/>
                    <a:pt x="50" y="74"/>
                    <a:pt x="54" y="74"/>
                  </a:cubicBezTo>
                  <a:cubicBezTo>
                    <a:pt x="54" y="80"/>
                    <a:pt x="55" y="85"/>
                    <a:pt x="55" y="91"/>
                  </a:cubicBezTo>
                  <a:cubicBezTo>
                    <a:pt x="50" y="92"/>
                    <a:pt x="45" y="92"/>
                    <a:pt x="41" y="93"/>
                  </a:cubicBezTo>
                  <a:cubicBezTo>
                    <a:pt x="41" y="86"/>
                    <a:pt x="41" y="80"/>
                    <a:pt x="40" y="74"/>
                  </a:cubicBezTo>
                  <a:close/>
                  <a:moveTo>
                    <a:pt x="41" y="96"/>
                  </a:moveTo>
                  <a:cubicBezTo>
                    <a:pt x="46" y="96"/>
                    <a:pt x="50" y="95"/>
                    <a:pt x="55" y="95"/>
                  </a:cubicBezTo>
                  <a:cubicBezTo>
                    <a:pt x="55" y="101"/>
                    <a:pt x="55" y="108"/>
                    <a:pt x="56" y="114"/>
                  </a:cubicBezTo>
                  <a:cubicBezTo>
                    <a:pt x="51" y="114"/>
                    <a:pt x="46" y="115"/>
                    <a:pt x="41" y="115"/>
                  </a:cubicBezTo>
                  <a:cubicBezTo>
                    <a:pt x="41" y="109"/>
                    <a:pt x="41" y="102"/>
                    <a:pt x="41" y="96"/>
                  </a:cubicBezTo>
                  <a:close/>
                  <a:moveTo>
                    <a:pt x="41" y="119"/>
                  </a:moveTo>
                  <a:cubicBezTo>
                    <a:pt x="46" y="119"/>
                    <a:pt x="51" y="118"/>
                    <a:pt x="56" y="118"/>
                  </a:cubicBezTo>
                  <a:cubicBezTo>
                    <a:pt x="56" y="124"/>
                    <a:pt x="56" y="130"/>
                    <a:pt x="56" y="136"/>
                  </a:cubicBezTo>
                  <a:cubicBezTo>
                    <a:pt x="51" y="136"/>
                    <a:pt x="46" y="136"/>
                    <a:pt x="41" y="137"/>
                  </a:cubicBezTo>
                  <a:cubicBezTo>
                    <a:pt x="41" y="131"/>
                    <a:pt x="41" y="125"/>
                    <a:pt x="41" y="119"/>
                  </a:cubicBezTo>
                  <a:close/>
                  <a:moveTo>
                    <a:pt x="41" y="141"/>
                  </a:moveTo>
                  <a:cubicBezTo>
                    <a:pt x="46" y="141"/>
                    <a:pt x="51" y="140"/>
                    <a:pt x="56" y="140"/>
                  </a:cubicBezTo>
                  <a:cubicBezTo>
                    <a:pt x="57" y="145"/>
                    <a:pt x="57" y="151"/>
                    <a:pt x="57" y="156"/>
                  </a:cubicBezTo>
                  <a:cubicBezTo>
                    <a:pt x="52" y="157"/>
                    <a:pt x="47" y="157"/>
                    <a:pt x="41" y="157"/>
                  </a:cubicBezTo>
                  <a:cubicBezTo>
                    <a:pt x="41" y="152"/>
                    <a:pt x="41" y="147"/>
                    <a:pt x="41" y="141"/>
                  </a:cubicBezTo>
                  <a:close/>
                  <a:moveTo>
                    <a:pt x="41" y="171"/>
                  </a:moveTo>
                  <a:cubicBezTo>
                    <a:pt x="41" y="168"/>
                    <a:pt x="41" y="164"/>
                    <a:pt x="41" y="161"/>
                  </a:cubicBezTo>
                  <a:cubicBezTo>
                    <a:pt x="47" y="161"/>
                    <a:pt x="52" y="160"/>
                    <a:pt x="57" y="160"/>
                  </a:cubicBezTo>
                  <a:cubicBezTo>
                    <a:pt x="57" y="163"/>
                    <a:pt x="57" y="167"/>
                    <a:pt x="58" y="171"/>
                  </a:cubicBezTo>
                  <a:cubicBezTo>
                    <a:pt x="52" y="171"/>
                    <a:pt x="47" y="171"/>
                    <a:pt x="41" y="171"/>
                  </a:cubicBezTo>
                  <a:close/>
                  <a:moveTo>
                    <a:pt x="57" y="54"/>
                  </a:moveTo>
                  <a:cubicBezTo>
                    <a:pt x="60" y="54"/>
                    <a:pt x="63" y="54"/>
                    <a:pt x="67" y="54"/>
                  </a:cubicBezTo>
                  <a:cubicBezTo>
                    <a:pt x="67" y="60"/>
                    <a:pt x="67" y="65"/>
                    <a:pt x="67" y="71"/>
                  </a:cubicBezTo>
                  <a:cubicBezTo>
                    <a:pt x="64" y="71"/>
                    <a:pt x="61" y="71"/>
                    <a:pt x="59" y="71"/>
                  </a:cubicBezTo>
                  <a:cubicBezTo>
                    <a:pt x="58" y="65"/>
                    <a:pt x="58" y="60"/>
                    <a:pt x="57" y="54"/>
                  </a:cubicBezTo>
                  <a:close/>
                  <a:moveTo>
                    <a:pt x="59" y="73"/>
                  </a:moveTo>
                  <a:cubicBezTo>
                    <a:pt x="62" y="73"/>
                    <a:pt x="64" y="73"/>
                    <a:pt x="67" y="73"/>
                  </a:cubicBezTo>
                  <a:cubicBezTo>
                    <a:pt x="67" y="79"/>
                    <a:pt x="67" y="85"/>
                    <a:pt x="68" y="91"/>
                  </a:cubicBezTo>
                  <a:cubicBezTo>
                    <a:pt x="65" y="91"/>
                    <a:pt x="62" y="91"/>
                    <a:pt x="60" y="91"/>
                  </a:cubicBezTo>
                  <a:cubicBezTo>
                    <a:pt x="59" y="85"/>
                    <a:pt x="59" y="79"/>
                    <a:pt x="59" y="73"/>
                  </a:cubicBezTo>
                  <a:close/>
                  <a:moveTo>
                    <a:pt x="69" y="171"/>
                  </a:moveTo>
                  <a:cubicBezTo>
                    <a:pt x="66" y="171"/>
                    <a:pt x="63" y="171"/>
                    <a:pt x="60" y="171"/>
                  </a:cubicBezTo>
                  <a:cubicBezTo>
                    <a:pt x="60" y="167"/>
                    <a:pt x="60" y="163"/>
                    <a:pt x="60" y="159"/>
                  </a:cubicBezTo>
                  <a:cubicBezTo>
                    <a:pt x="64" y="159"/>
                    <a:pt x="67" y="158"/>
                    <a:pt x="70" y="158"/>
                  </a:cubicBezTo>
                  <a:cubicBezTo>
                    <a:pt x="70" y="158"/>
                    <a:pt x="70" y="158"/>
                    <a:pt x="70" y="158"/>
                  </a:cubicBezTo>
                  <a:cubicBezTo>
                    <a:pt x="70" y="162"/>
                    <a:pt x="69" y="166"/>
                    <a:pt x="69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0"/>
            <p:cNvSpPr/>
            <p:nvPr/>
          </p:nvSpPr>
          <p:spPr bwMode="auto">
            <a:xfrm>
              <a:off x="3920" y="3779"/>
              <a:ext cx="21" cy="131"/>
            </a:xfrm>
            <a:custGeom>
              <a:avLst/>
              <a:gdLst>
                <a:gd name="T0" fmla="*/ 3 w 8"/>
                <a:gd name="T1" fmla="*/ 1 h 48"/>
                <a:gd name="T2" fmla="*/ 1 w 8"/>
                <a:gd name="T3" fmla="*/ 1 h 48"/>
                <a:gd name="T4" fmla="*/ 5 w 8"/>
                <a:gd name="T5" fmla="*/ 47 h 48"/>
                <a:gd name="T6" fmla="*/ 8 w 8"/>
                <a:gd name="T7" fmla="*/ 46 h 48"/>
                <a:gd name="T8" fmla="*/ 3 w 8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8">
                  <a:moveTo>
                    <a:pt x="3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16"/>
                    <a:pt x="2" y="32"/>
                    <a:pt x="5" y="47"/>
                  </a:cubicBezTo>
                  <a:cubicBezTo>
                    <a:pt x="6" y="48"/>
                    <a:pt x="8" y="48"/>
                    <a:pt x="8" y="46"/>
                  </a:cubicBezTo>
                  <a:cubicBezTo>
                    <a:pt x="5" y="31"/>
                    <a:pt x="4" y="16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3966" y="3771"/>
              <a:ext cx="27" cy="527"/>
            </a:xfrm>
            <a:custGeom>
              <a:avLst/>
              <a:gdLst>
                <a:gd name="T0" fmla="*/ 2 w 10"/>
                <a:gd name="T1" fmla="*/ 1 h 194"/>
                <a:gd name="T2" fmla="*/ 0 w 10"/>
                <a:gd name="T3" fmla="*/ 1 h 194"/>
                <a:gd name="T4" fmla="*/ 3 w 10"/>
                <a:gd name="T5" fmla="*/ 193 h 194"/>
                <a:gd name="T6" fmla="*/ 4 w 10"/>
                <a:gd name="T7" fmla="*/ 193 h 194"/>
                <a:gd name="T8" fmla="*/ 2 w 10"/>
                <a:gd name="T9" fmla="*/ 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94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3" y="65"/>
                    <a:pt x="2" y="129"/>
                    <a:pt x="3" y="193"/>
                  </a:cubicBezTo>
                  <a:cubicBezTo>
                    <a:pt x="3" y="194"/>
                    <a:pt x="4" y="194"/>
                    <a:pt x="4" y="193"/>
                  </a:cubicBezTo>
                  <a:cubicBezTo>
                    <a:pt x="10" y="130"/>
                    <a:pt x="7" y="65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4020" y="3771"/>
              <a:ext cx="21" cy="508"/>
            </a:xfrm>
            <a:custGeom>
              <a:avLst/>
              <a:gdLst>
                <a:gd name="T0" fmla="*/ 2 w 8"/>
                <a:gd name="T1" fmla="*/ 1 h 187"/>
                <a:gd name="T2" fmla="*/ 1 w 8"/>
                <a:gd name="T3" fmla="*/ 1 h 187"/>
                <a:gd name="T4" fmla="*/ 0 w 8"/>
                <a:gd name="T5" fmla="*/ 185 h 187"/>
                <a:gd name="T6" fmla="*/ 2 w 8"/>
                <a:gd name="T7" fmla="*/ 185 h 187"/>
                <a:gd name="T8" fmla="*/ 2 w 8"/>
                <a:gd name="T9" fmla="*/ 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7">
                  <a:moveTo>
                    <a:pt x="2" y="1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2" y="63"/>
                    <a:pt x="1" y="124"/>
                    <a:pt x="0" y="185"/>
                  </a:cubicBezTo>
                  <a:cubicBezTo>
                    <a:pt x="0" y="187"/>
                    <a:pt x="2" y="187"/>
                    <a:pt x="2" y="185"/>
                  </a:cubicBezTo>
                  <a:cubicBezTo>
                    <a:pt x="8" y="125"/>
                    <a:pt x="6" y="6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4066" y="3801"/>
              <a:ext cx="21" cy="500"/>
            </a:xfrm>
            <a:custGeom>
              <a:avLst/>
              <a:gdLst>
                <a:gd name="T0" fmla="*/ 1 w 8"/>
                <a:gd name="T1" fmla="*/ 1 h 184"/>
                <a:gd name="T2" fmla="*/ 0 w 8"/>
                <a:gd name="T3" fmla="*/ 1 h 184"/>
                <a:gd name="T4" fmla="*/ 0 w 8"/>
                <a:gd name="T5" fmla="*/ 182 h 184"/>
                <a:gd name="T6" fmla="*/ 3 w 8"/>
                <a:gd name="T7" fmla="*/ 182 h 184"/>
                <a:gd name="T8" fmla="*/ 1 w 8"/>
                <a:gd name="T9" fmla="*/ 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4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3" y="62"/>
                    <a:pt x="2" y="122"/>
                    <a:pt x="0" y="182"/>
                  </a:cubicBezTo>
                  <a:cubicBezTo>
                    <a:pt x="0" y="184"/>
                    <a:pt x="3" y="184"/>
                    <a:pt x="3" y="182"/>
                  </a:cubicBezTo>
                  <a:cubicBezTo>
                    <a:pt x="8" y="122"/>
                    <a:pt x="6" y="6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4"/>
            <p:cNvSpPr/>
            <p:nvPr/>
          </p:nvSpPr>
          <p:spPr bwMode="auto">
            <a:xfrm>
              <a:off x="4109" y="3790"/>
              <a:ext cx="27" cy="503"/>
            </a:xfrm>
            <a:custGeom>
              <a:avLst/>
              <a:gdLst>
                <a:gd name="T0" fmla="*/ 2 w 10"/>
                <a:gd name="T1" fmla="*/ 1 h 185"/>
                <a:gd name="T2" fmla="*/ 1 w 10"/>
                <a:gd name="T3" fmla="*/ 1 h 185"/>
                <a:gd name="T4" fmla="*/ 3 w 10"/>
                <a:gd name="T5" fmla="*/ 184 h 185"/>
                <a:gd name="T6" fmla="*/ 6 w 10"/>
                <a:gd name="T7" fmla="*/ 184 h 185"/>
                <a:gd name="T8" fmla="*/ 2 w 10"/>
                <a:gd name="T9" fmla="*/ 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5">
                  <a:moveTo>
                    <a:pt x="2" y="1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3" y="62"/>
                    <a:pt x="2" y="123"/>
                    <a:pt x="3" y="184"/>
                  </a:cubicBezTo>
                  <a:cubicBezTo>
                    <a:pt x="3" y="185"/>
                    <a:pt x="6" y="185"/>
                    <a:pt x="6" y="184"/>
                  </a:cubicBezTo>
                  <a:cubicBezTo>
                    <a:pt x="10" y="123"/>
                    <a:pt x="7" y="6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5"/>
            <p:cNvSpPr/>
            <p:nvPr/>
          </p:nvSpPr>
          <p:spPr bwMode="auto">
            <a:xfrm>
              <a:off x="4152" y="3779"/>
              <a:ext cx="30" cy="497"/>
            </a:xfrm>
            <a:custGeom>
              <a:avLst/>
              <a:gdLst>
                <a:gd name="T0" fmla="*/ 4 w 11"/>
                <a:gd name="T1" fmla="*/ 1 h 183"/>
                <a:gd name="T2" fmla="*/ 3 w 11"/>
                <a:gd name="T3" fmla="*/ 1 h 183"/>
                <a:gd name="T4" fmla="*/ 0 w 11"/>
                <a:gd name="T5" fmla="*/ 181 h 183"/>
                <a:gd name="T6" fmla="*/ 2 w 11"/>
                <a:gd name="T7" fmla="*/ 181 h 183"/>
                <a:gd name="T8" fmla="*/ 4 w 11"/>
                <a:gd name="T9" fmla="*/ 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3">
                  <a:moveTo>
                    <a:pt x="4" y="1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4" y="61"/>
                    <a:pt x="1" y="121"/>
                    <a:pt x="0" y="181"/>
                  </a:cubicBezTo>
                  <a:cubicBezTo>
                    <a:pt x="0" y="182"/>
                    <a:pt x="2" y="183"/>
                    <a:pt x="2" y="181"/>
                  </a:cubicBezTo>
                  <a:cubicBezTo>
                    <a:pt x="11" y="123"/>
                    <a:pt x="9" y="6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6"/>
            <p:cNvSpPr/>
            <p:nvPr/>
          </p:nvSpPr>
          <p:spPr bwMode="auto">
            <a:xfrm>
              <a:off x="4187" y="3774"/>
              <a:ext cx="33" cy="516"/>
            </a:xfrm>
            <a:custGeom>
              <a:avLst/>
              <a:gdLst>
                <a:gd name="T0" fmla="*/ 9 w 12"/>
                <a:gd name="T1" fmla="*/ 2 h 190"/>
                <a:gd name="T2" fmla="*/ 7 w 12"/>
                <a:gd name="T3" fmla="*/ 2 h 190"/>
                <a:gd name="T4" fmla="*/ 3 w 12"/>
                <a:gd name="T5" fmla="*/ 188 h 190"/>
                <a:gd name="T6" fmla="*/ 6 w 12"/>
                <a:gd name="T7" fmla="*/ 188 h 190"/>
                <a:gd name="T8" fmla="*/ 9 w 12"/>
                <a:gd name="T9" fmla="*/ 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0">
                  <a:moveTo>
                    <a:pt x="9" y="2"/>
                  </a:moveTo>
                  <a:cubicBezTo>
                    <a:pt x="9" y="0"/>
                    <a:pt x="7" y="0"/>
                    <a:pt x="7" y="2"/>
                  </a:cubicBezTo>
                  <a:cubicBezTo>
                    <a:pt x="5" y="63"/>
                    <a:pt x="0" y="127"/>
                    <a:pt x="3" y="188"/>
                  </a:cubicBezTo>
                  <a:cubicBezTo>
                    <a:pt x="3" y="190"/>
                    <a:pt x="6" y="190"/>
                    <a:pt x="6" y="188"/>
                  </a:cubicBezTo>
                  <a:cubicBezTo>
                    <a:pt x="12" y="127"/>
                    <a:pt x="9" y="63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"/>
            <p:cNvSpPr>
              <a:spLocks noEditPoints="1"/>
            </p:cNvSpPr>
            <p:nvPr/>
          </p:nvSpPr>
          <p:spPr bwMode="auto">
            <a:xfrm>
              <a:off x="4566" y="3312"/>
              <a:ext cx="246" cy="981"/>
            </a:xfrm>
            <a:custGeom>
              <a:avLst/>
              <a:gdLst>
                <a:gd name="T0" fmla="*/ 81 w 91"/>
                <a:gd name="T1" fmla="*/ 193 h 361"/>
                <a:gd name="T2" fmla="*/ 82 w 91"/>
                <a:gd name="T3" fmla="*/ 141 h 361"/>
                <a:gd name="T4" fmla="*/ 79 w 91"/>
                <a:gd name="T5" fmla="*/ 114 h 361"/>
                <a:gd name="T6" fmla="*/ 77 w 91"/>
                <a:gd name="T7" fmla="*/ 32 h 361"/>
                <a:gd name="T8" fmla="*/ 56 w 91"/>
                <a:gd name="T9" fmla="*/ 13 h 361"/>
                <a:gd name="T10" fmla="*/ 32 w 91"/>
                <a:gd name="T11" fmla="*/ 26 h 361"/>
                <a:gd name="T12" fmla="*/ 15 w 91"/>
                <a:gd name="T13" fmla="*/ 1 h 361"/>
                <a:gd name="T14" fmla="*/ 11 w 91"/>
                <a:gd name="T15" fmla="*/ 223 h 361"/>
                <a:gd name="T16" fmla="*/ 7 w 91"/>
                <a:gd name="T17" fmla="*/ 276 h 361"/>
                <a:gd name="T18" fmla="*/ 10 w 91"/>
                <a:gd name="T19" fmla="*/ 298 h 361"/>
                <a:gd name="T20" fmla="*/ 1 w 91"/>
                <a:gd name="T21" fmla="*/ 342 h 361"/>
                <a:gd name="T22" fmla="*/ 19 w 91"/>
                <a:gd name="T23" fmla="*/ 345 h 361"/>
                <a:gd name="T24" fmla="*/ 39 w 91"/>
                <a:gd name="T25" fmla="*/ 360 h 361"/>
                <a:gd name="T26" fmla="*/ 58 w 91"/>
                <a:gd name="T27" fmla="*/ 341 h 361"/>
                <a:gd name="T28" fmla="*/ 58 w 91"/>
                <a:gd name="T29" fmla="*/ 319 h 361"/>
                <a:gd name="T30" fmla="*/ 61 w 91"/>
                <a:gd name="T31" fmla="*/ 278 h 361"/>
                <a:gd name="T32" fmla="*/ 84 w 91"/>
                <a:gd name="T33" fmla="*/ 248 h 361"/>
                <a:gd name="T34" fmla="*/ 75 w 91"/>
                <a:gd name="T35" fmla="*/ 114 h 361"/>
                <a:gd name="T36" fmla="*/ 63 w 91"/>
                <a:gd name="T37" fmla="*/ 63 h 361"/>
                <a:gd name="T38" fmla="*/ 76 w 91"/>
                <a:gd name="T39" fmla="*/ 117 h 361"/>
                <a:gd name="T40" fmla="*/ 62 w 91"/>
                <a:gd name="T41" fmla="*/ 166 h 361"/>
                <a:gd name="T42" fmla="*/ 61 w 91"/>
                <a:gd name="T43" fmla="*/ 180 h 361"/>
                <a:gd name="T44" fmla="*/ 46 w 91"/>
                <a:gd name="T45" fmla="*/ 87 h 361"/>
                <a:gd name="T46" fmla="*/ 46 w 91"/>
                <a:gd name="T47" fmla="*/ 91 h 361"/>
                <a:gd name="T48" fmla="*/ 75 w 91"/>
                <a:gd name="T49" fmla="*/ 35 h 361"/>
                <a:gd name="T50" fmla="*/ 59 w 91"/>
                <a:gd name="T51" fmla="*/ 32 h 361"/>
                <a:gd name="T52" fmla="*/ 43 w 91"/>
                <a:gd name="T53" fmla="*/ 58 h 361"/>
                <a:gd name="T54" fmla="*/ 42 w 91"/>
                <a:gd name="T55" fmla="*/ 91 h 361"/>
                <a:gd name="T56" fmla="*/ 30 w 91"/>
                <a:gd name="T57" fmla="*/ 117 h 361"/>
                <a:gd name="T58" fmla="*/ 30 w 91"/>
                <a:gd name="T59" fmla="*/ 88 h 361"/>
                <a:gd name="T60" fmla="*/ 19 w 91"/>
                <a:gd name="T61" fmla="*/ 61 h 361"/>
                <a:gd name="T62" fmla="*/ 27 w 91"/>
                <a:gd name="T63" fmla="*/ 115 h 361"/>
                <a:gd name="T64" fmla="*/ 19 w 91"/>
                <a:gd name="T65" fmla="*/ 142 h 361"/>
                <a:gd name="T66" fmla="*/ 15 w 91"/>
                <a:gd name="T67" fmla="*/ 30 h 361"/>
                <a:gd name="T68" fmla="*/ 25 w 91"/>
                <a:gd name="T69" fmla="*/ 171 h 361"/>
                <a:gd name="T70" fmla="*/ 23 w 91"/>
                <a:gd name="T71" fmla="*/ 221 h 361"/>
                <a:gd name="T72" fmla="*/ 20 w 91"/>
                <a:gd name="T73" fmla="*/ 323 h 361"/>
                <a:gd name="T74" fmla="*/ 20 w 91"/>
                <a:gd name="T75" fmla="*/ 321 h 361"/>
                <a:gd name="T76" fmla="*/ 21 w 91"/>
                <a:gd name="T77" fmla="*/ 276 h 361"/>
                <a:gd name="T78" fmla="*/ 15 w 91"/>
                <a:gd name="T79" fmla="*/ 246 h 361"/>
                <a:gd name="T80" fmla="*/ 35 w 91"/>
                <a:gd name="T81" fmla="*/ 323 h 361"/>
                <a:gd name="T82" fmla="*/ 35 w 91"/>
                <a:gd name="T83" fmla="*/ 298 h 361"/>
                <a:gd name="T84" fmla="*/ 36 w 91"/>
                <a:gd name="T85" fmla="*/ 295 h 361"/>
                <a:gd name="T86" fmla="*/ 37 w 91"/>
                <a:gd name="T87" fmla="*/ 245 h 361"/>
                <a:gd name="T88" fmla="*/ 27 w 91"/>
                <a:gd name="T89" fmla="*/ 221 h 361"/>
                <a:gd name="T90" fmla="*/ 28 w 91"/>
                <a:gd name="T91" fmla="*/ 197 h 361"/>
                <a:gd name="T92" fmla="*/ 29 w 91"/>
                <a:gd name="T93" fmla="*/ 143 h 361"/>
                <a:gd name="T94" fmla="*/ 40 w 91"/>
                <a:gd name="T95" fmla="*/ 340 h 361"/>
                <a:gd name="T96" fmla="*/ 42 w 91"/>
                <a:gd name="T97" fmla="*/ 298 h 361"/>
                <a:gd name="T98" fmla="*/ 55 w 91"/>
                <a:gd name="T99" fmla="*/ 278 h 361"/>
                <a:gd name="T100" fmla="*/ 55 w 91"/>
                <a:gd name="T101" fmla="*/ 275 h 361"/>
                <a:gd name="T102" fmla="*/ 57 w 91"/>
                <a:gd name="T103" fmla="*/ 219 h 361"/>
                <a:gd name="T104" fmla="*/ 58 w 91"/>
                <a:gd name="T105" fmla="*/ 195 h 361"/>
                <a:gd name="T106" fmla="*/ 58 w 91"/>
                <a:gd name="T107" fmla="*/ 188 h 361"/>
                <a:gd name="T108" fmla="*/ 59 w 91"/>
                <a:gd name="T109" fmla="*/ 167 h 361"/>
                <a:gd name="T110" fmla="*/ 60 w 91"/>
                <a:gd name="T111" fmla="*/ 244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1" h="361">
                  <a:moveTo>
                    <a:pt x="89" y="217"/>
                  </a:moveTo>
                  <a:cubicBezTo>
                    <a:pt x="86" y="217"/>
                    <a:pt x="84" y="217"/>
                    <a:pt x="81" y="217"/>
                  </a:cubicBezTo>
                  <a:cubicBezTo>
                    <a:pt x="81" y="210"/>
                    <a:pt x="81" y="203"/>
                    <a:pt x="81" y="196"/>
                  </a:cubicBezTo>
                  <a:cubicBezTo>
                    <a:pt x="82" y="196"/>
                    <a:pt x="84" y="195"/>
                    <a:pt x="86" y="195"/>
                  </a:cubicBezTo>
                  <a:cubicBezTo>
                    <a:pt x="87" y="195"/>
                    <a:pt x="87" y="192"/>
                    <a:pt x="85" y="192"/>
                  </a:cubicBezTo>
                  <a:cubicBezTo>
                    <a:pt x="84" y="192"/>
                    <a:pt x="82" y="192"/>
                    <a:pt x="81" y="193"/>
                  </a:cubicBezTo>
                  <a:cubicBezTo>
                    <a:pt x="80" y="185"/>
                    <a:pt x="80" y="177"/>
                    <a:pt x="80" y="169"/>
                  </a:cubicBezTo>
                  <a:cubicBezTo>
                    <a:pt x="82" y="169"/>
                    <a:pt x="84" y="169"/>
                    <a:pt x="85" y="169"/>
                  </a:cubicBezTo>
                  <a:cubicBezTo>
                    <a:pt x="87" y="168"/>
                    <a:pt x="87" y="166"/>
                    <a:pt x="85" y="166"/>
                  </a:cubicBezTo>
                  <a:cubicBezTo>
                    <a:pt x="84" y="165"/>
                    <a:pt x="82" y="166"/>
                    <a:pt x="80" y="166"/>
                  </a:cubicBezTo>
                  <a:cubicBezTo>
                    <a:pt x="80" y="158"/>
                    <a:pt x="80" y="150"/>
                    <a:pt x="80" y="142"/>
                  </a:cubicBezTo>
                  <a:cubicBezTo>
                    <a:pt x="81" y="142"/>
                    <a:pt x="81" y="141"/>
                    <a:pt x="82" y="141"/>
                  </a:cubicBezTo>
                  <a:cubicBezTo>
                    <a:pt x="83" y="140"/>
                    <a:pt x="83" y="138"/>
                    <a:pt x="81" y="138"/>
                  </a:cubicBezTo>
                  <a:cubicBezTo>
                    <a:pt x="81" y="138"/>
                    <a:pt x="80" y="139"/>
                    <a:pt x="80" y="139"/>
                  </a:cubicBezTo>
                  <a:cubicBezTo>
                    <a:pt x="80" y="132"/>
                    <a:pt x="79" y="124"/>
                    <a:pt x="79" y="117"/>
                  </a:cubicBezTo>
                  <a:cubicBezTo>
                    <a:pt x="80" y="117"/>
                    <a:pt x="81" y="117"/>
                    <a:pt x="81" y="117"/>
                  </a:cubicBezTo>
                  <a:cubicBezTo>
                    <a:pt x="83" y="117"/>
                    <a:pt x="83" y="114"/>
                    <a:pt x="81" y="114"/>
                  </a:cubicBezTo>
                  <a:cubicBezTo>
                    <a:pt x="81" y="114"/>
                    <a:pt x="80" y="114"/>
                    <a:pt x="79" y="114"/>
                  </a:cubicBezTo>
                  <a:cubicBezTo>
                    <a:pt x="79" y="106"/>
                    <a:pt x="79" y="98"/>
                    <a:pt x="79" y="90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80" y="90"/>
                    <a:pt x="80" y="87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78" y="70"/>
                    <a:pt x="78" y="52"/>
                    <a:pt x="77" y="34"/>
                  </a:cubicBezTo>
                  <a:cubicBezTo>
                    <a:pt x="77" y="34"/>
                    <a:pt x="78" y="33"/>
                    <a:pt x="77" y="32"/>
                  </a:cubicBezTo>
                  <a:cubicBezTo>
                    <a:pt x="77" y="27"/>
                    <a:pt x="77" y="22"/>
                    <a:pt x="76" y="17"/>
                  </a:cubicBezTo>
                  <a:cubicBezTo>
                    <a:pt x="76" y="16"/>
                    <a:pt x="75" y="16"/>
                    <a:pt x="75" y="17"/>
                  </a:cubicBezTo>
                  <a:cubicBezTo>
                    <a:pt x="75" y="22"/>
                    <a:pt x="75" y="27"/>
                    <a:pt x="75" y="32"/>
                  </a:cubicBezTo>
                  <a:cubicBezTo>
                    <a:pt x="70" y="30"/>
                    <a:pt x="65" y="29"/>
                    <a:pt x="60" y="28"/>
                  </a:cubicBezTo>
                  <a:cubicBezTo>
                    <a:pt x="59" y="23"/>
                    <a:pt x="58" y="18"/>
                    <a:pt x="57" y="13"/>
                  </a:cubicBezTo>
                  <a:cubicBezTo>
                    <a:pt x="57" y="12"/>
                    <a:pt x="56" y="12"/>
                    <a:pt x="56" y="13"/>
                  </a:cubicBezTo>
                  <a:cubicBezTo>
                    <a:pt x="57" y="18"/>
                    <a:pt x="57" y="23"/>
                    <a:pt x="58" y="28"/>
                  </a:cubicBezTo>
                  <a:cubicBezTo>
                    <a:pt x="54" y="27"/>
                    <a:pt x="51" y="27"/>
                    <a:pt x="47" y="27"/>
                  </a:cubicBezTo>
                  <a:cubicBezTo>
                    <a:pt x="47" y="19"/>
                    <a:pt x="47" y="11"/>
                    <a:pt x="47" y="4"/>
                  </a:cubicBezTo>
                  <a:cubicBezTo>
                    <a:pt x="47" y="3"/>
                    <a:pt x="46" y="3"/>
                    <a:pt x="46" y="4"/>
                  </a:cubicBezTo>
                  <a:cubicBezTo>
                    <a:pt x="46" y="11"/>
                    <a:pt x="45" y="19"/>
                    <a:pt x="45" y="27"/>
                  </a:cubicBezTo>
                  <a:cubicBezTo>
                    <a:pt x="40" y="26"/>
                    <a:pt x="36" y="26"/>
                    <a:pt x="32" y="26"/>
                  </a:cubicBezTo>
                  <a:cubicBezTo>
                    <a:pt x="32" y="20"/>
                    <a:pt x="32" y="14"/>
                    <a:pt x="32" y="8"/>
                  </a:cubicBezTo>
                  <a:cubicBezTo>
                    <a:pt x="32" y="7"/>
                    <a:pt x="31" y="7"/>
                    <a:pt x="31" y="8"/>
                  </a:cubicBezTo>
                  <a:cubicBezTo>
                    <a:pt x="31" y="14"/>
                    <a:pt x="30" y="20"/>
                    <a:pt x="30" y="26"/>
                  </a:cubicBezTo>
                  <a:cubicBezTo>
                    <a:pt x="25" y="26"/>
                    <a:pt x="21" y="27"/>
                    <a:pt x="16" y="27"/>
                  </a:cubicBezTo>
                  <a:cubicBezTo>
                    <a:pt x="16" y="27"/>
                    <a:pt x="16" y="27"/>
                    <a:pt x="15" y="27"/>
                  </a:cubicBezTo>
                  <a:cubicBezTo>
                    <a:pt x="15" y="19"/>
                    <a:pt x="15" y="10"/>
                    <a:pt x="15" y="1"/>
                  </a:cubicBezTo>
                  <a:cubicBezTo>
                    <a:pt x="15" y="0"/>
                    <a:pt x="14" y="0"/>
                    <a:pt x="14" y="1"/>
                  </a:cubicBezTo>
                  <a:cubicBezTo>
                    <a:pt x="12" y="59"/>
                    <a:pt x="12" y="117"/>
                    <a:pt x="12" y="176"/>
                  </a:cubicBezTo>
                  <a:cubicBezTo>
                    <a:pt x="11" y="191"/>
                    <a:pt x="11" y="206"/>
                    <a:pt x="11" y="221"/>
                  </a:cubicBezTo>
                  <a:cubicBezTo>
                    <a:pt x="8" y="221"/>
                    <a:pt x="5" y="221"/>
                    <a:pt x="3" y="221"/>
                  </a:cubicBezTo>
                  <a:cubicBezTo>
                    <a:pt x="2" y="222"/>
                    <a:pt x="2" y="223"/>
                    <a:pt x="3" y="223"/>
                  </a:cubicBezTo>
                  <a:cubicBezTo>
                    <a:pt x="5" y="223"/>
                    <a:pt x="8" y="223"/>
                    <a:pt x="11" y="223"/>
                  </a:cubicBezTo>
                  <a:cubicBezTo>
                    <a:pt x="11" y="231"/>
                    <a:pt x="10" y="239"/>
                    <a:pt x="10" y="246"/>
                  </a:cubicBezTo>
                  <a:cubicBezTo>
                    <a:pt x="9" y="247"/>
                    <a:pt x="7" y="247"/>
                    <a:pt x="5" y="247"/>
                  </a:cubicBezTo>
                  <a:cubicBezTo>
                    <a:pt x="4" y="247"/>
                    <a:pt x="4" y="249"/>
                    <a:pt x="5" y="249"/>
                  </a:cubicBezTo>
                  <a:cubicBezTo>
                    <a:pt x="7" y="249"/>
                    <a:pt x="9" y="249"/>
                    <a:pt x="10" y="249"/>
                  </a:cubicBezTo>
                  <a:cubicBezTo>
                    <a:pt x="10" y="258"/>
                    <a:pt x="10" y="267"/>
                    <a:pt x="10" y="276"/>
                  </a:cubicBezTo>
                  <a:cubicBezTo>
                    <a:pt x="9" y="276"/>
                    <a:pt x="8" y="276"/>
                    <a:pt x="7" y="276"/>
                  </a:cubicBezTo>
                  <a:cubicBezTo>
                    <a:pt x="6" y="276"/>
                    <a:pt x="6" y="278"/>
                    <a:pt x="7" y="278"/>
                  </a:cubicBezTo>
                  <a:cubicBezTo>
                    <a:pt x="8" y="278"/>
                    <a:pt x="9" y="278"/>
                    <a:pt x="10" y="278"/>
                  </a:cubicBezTo>
                  <a:cubicBezTo>
                    <a:pt x="10" y="284"/>
                    <a:pt x="10" y="290"/>
                    <a:pt x="10" y="296"/>
                  </a:cubicBezTo>
                  <a:cubicBezTo>
                    <a:pt x="8" y="296"/>
                    <a:pt x="7" y="296"/>
                    <a:pt x="5" y="296"/>
                  </a:cubicBezTo>
                  <a:cubicBezTo>
                    <a:pt x="4" y="296"/>
                    <a:pt x="4" y="298"/>
                    <a:pt x="5" y="298"/>
                  </a:cubicBezTo>
                  <a:cubicBezTo>
                    <a:pt x="7" y="298"/>
                    <a:pt x="8" y="298"/>
                    <a:pt x="10" y="298"/>
                  </a:cubicBezTo>
                  <a:cubicBezTo>
                    <a:pt x="10" y="306"/>
                    <a:pt x="10" y="314"/>
                    <a:pt x="10" y="321"/>
                  </a:cubicBezTo>
                  <a:cubicBezTo>
                    <a:pt x="9" y="321"/>
                    <a:pt x="9" y="321"/>
                    <a:pt x="8" y="321"/>
                  </a:cubicBezTo>
                  <a:cubicBezTo>
                    <a:pt x="7" y="322"/>
                    <a:pt x="7" y="324"/>
                    <a:pt x="8" y="324"/>
                  </a:cubicBezTo>
                  <a:cubicBezTo>
                    <a:pt x="9" y="324"/>
                    <a:pt x="9" y="324"/>
                    <a:pt x="10" y="324"/>
                  </a:cubicBezTo>
                  <a:cubicBezTo>
                    <a:pt x="10" y="330"/>
                    <a:pt x="10" y="336"/>
                    <a:pt x="10" y="342"/>
                  </a:cubicBezTo>
                  <a:cubicBezTo>
                    <a:pt x="7" y="342"/>
                    <a:pt x="4" y="342"/>
                    <a:pt x="1" y="342"/>
                  </a:cubicBezTo>
                  <a:cubicBezTo>
                    <a:pt x="0" y="342"/>
                    <a:pt x="0" y="344"/>
                    <a:pt x="1" y="344"/>
                  </a:cubicBezTo>
                  <a:cubicBezTo>
                    <a:pt x="4" y="344"/>
                    <a:pt x="7" y="344"/>
                    <a:pt x="10" y="345"/>
                  </a:cubicBezTo>
                  <a:cubicBezTo>
                    <a:pt x="10" y="347"/>
                    <a:pt x="10" y="348"/>
                    <a:pt x="10" y="350"/>
                  </a:cubicBezTo>
                  <a:cubicBezTo>
                    <a:pt x="10" y="352"/>
                    <a:pt x="12" y="352"/>
                    <a:pt x="12" y="350"/>
                  </a:cubicBezTo>
                  <a:cubicBezTo>
                    <a:pt x="13" y="348"/>
                    <a:pt x="13" y="347"/>
                    <a:pt x="13" y="345"/>
                  </a:cubicBezTo>
                  <a:cubicBezTo>
                    <a:pt x="15" y="345"/>
                    <a:pt x="17" y="345"/>
                    <a:pt x="19" y="345"/>
                  </a:cubicBezTo>
                  <a:cubicBezTo>
                    <a:pt x="19" y="348"/>
                    <a:pt x="19" y="351"/>
                    <a:pt x="19" y="354"/>
                  </a:cubicBezTo>
                  <a:cubicBezTo>
                    <a:pt x="19" y="356"/>
                    <a:pt x="22" y="356"/>
                    <a:pt x="22" y="354"/>
                  </a:cubicBezTo>
                  <a:cubicBezTo>
                    <a:pt x="22" y="351"/>
                    <a:pt x="22" y="348"/>
                    <a:pt x="23" y="345"/>
                  </a:cubicBezTo>
                  <a:cubicBezTo>
                    <a:pt x="27" y="345"/>
                    <a:pt x="31" y="345"/>
                    <a:pt x="36" y="345"/>
                  </a:cubicBezTo>
                  <a:cubicBezTo>
                    <a:pt x="36" y="350"/>
                    <a:pt x="36" y="355"/>
                    <a:pt x="36" y="360"/>
                  </a:cubicBezTo>
                  <a:cubicBezTo>
                    <a:pt x="36" y="361"/>
                    <a:pt x="38" y="361"/>
                    <a:pt x="39" y="360"/>
                  </a:cubicBezTo>
                  <a:cubicBezTo>
                    <a:pt x="39" y="355"/>
                    <a:pt x="39" y="350"/>
                    <a:pt x="40" y="344"/>
                  </a:cubicBezTo>
                  <a:cubicBezTo>
                    <a:pt x="44" y="344"/>
                    <a:pt x="49" y="343"/>
                    <a:pt x="53" y="342"/>
                  </a:cubicBezTo>
                  <a:cubicBezTo>
                    <a:pt x="53" y="348"/>
                    <a:pt x="53" y="353"/>
                    <a:pt x="53" y="358"/>
                  </a:cubicBezTo>
                  <a:cubicBezTo>
                    <a:pt x="53" y="360"/>
                    <a:pt x="56" y="360"/>
                    <a:pt x="56" y="358"/>
                  </a:cubicBezTo>
                  <a:cubicBezTo>
                    <a:pt x="56" y="353"/>
                    <a:pt x="57" y="347"/>
                    <a:pt x="57" y="342"/>
                  </a:cubicBezTo>
                  <a:cubicBezTo>
                    <a:pt x="57" y="342"/>
                    <a:pt x="57" y="342"/>
                    <a:pt x="58" y="341"/>
                  </a:cubicBezTo>
                  <a:cubicBezTo>
                    <a:pt x="59" y="341"/>
                    <a:pt x="59" y="339"/>
                    <a:pt x="57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7" y="333"/>
                    <a:pt x="57" y="327"/>
                    <a:pt x="58" y="322"/>
                  </a:cubicBezTo>
                  <a:cubicBezTo>
                    <a:pt x="60" y="321"/>
                    <a:pt x="63" y="321"/>
                    <a:pt x="65" y="321"/>
                  </a:cubicBezTo>
                  <a:cubicBezTo>
                    <a:pt x="67" y="321"/>
                    <a:pt x="67" y="318"/>
                    <a:pt x="65" y="318"/>
                  </a:cubicBezTo>
                  <a:cubicBezTo>
                    <a:pt x="63" y="318"/>
                    <a:pt x="60" y="318"/>
                    <a:pt x="58" y="319"/>
                  </a:cubicBezTo>
                  <a:cubicBezTo>
                    <a:pt x="58" y="311"/>
                    <a:pt x="58" y="304"/>
                    <a:pt x="58" y="297"/>
                  </a:cubicBezTo>
                  <a:cubicBezTo>
                    <a:pt x="58" y="297"/>
                    <a:pt x="59" y="297"/>
                    <a:pt x="59" y="297"/>
                  </a:cubicBezTo>
                  <a:cubicBezTo>
                    <a:pt x="60" y="297"/>
                    <a:pt x="61" y="294"/>
                    <a:pt x="59" y="294"/>
                  </a:cubicBezTo>
                  <a:cubicBezTo>
                    <a:pt x="59" y="294"/>
                    <a:pt x="58" y="294"/>
                    <a:pt x="58" y="294"/>
                  </a:cubicBezTo>
                  <a:cubicBezTo>
                    <a:pt x="59" y="289"/>
                    <a:pt x="59" y="284"/>
                    <a:pt x="59" y="278"/>
                  </a:cubicBezTo>
                  <a:cubicBezTo>
                    <a:pt x="60" y="278"/>
                    <a:pt x="61" y="278"/>
                    <a:pt x="61" y="278"/>
                  </a:cubicBezTo>
                  <a:cubicBezTo>
                    <a:pt x="63" y="278"/>
                    <a:pt x="63" y="275"/>
                    <a:pt x="61" y="275"/>
                  </a:cubicBezTo>
                  <a:cubicBezTo>
                    <a:pt x="61" y="275"/>
                    <a:pt x="60" y="275"/>
                    <a:pt x="59" y="275"/>
                  </a:cubicBezTo>
                  <a:cubicBezTo>
                    <a:pt x="59" y="266"/>
                    <a:pt x="59" y="258"/>
                    <a:pt x="60" y="249"/>
                  </a:cubicBezTo>
                  <a:cubicBezTo>
                    <a:pt x="66" y="249"/>
                    <a:pt x="72" y="249"/>
                    <a:pt x="78" y="248"/>
                  </a:cubicBezTo>
                  <a:cubicBezTo>
                    <a:pt x="79" y="249"/>
                    <a:pt x="81" y="249"/>
                    <a:pt x="81" y="248"/>
                  </a:cubicBezTo>
                  <a:cubicBezTo>
                    <a:pt x="82" y="248"/>
                    <a:pt x="83" y="248"/>
                    <a:pt x="84" y="248"/>
                  </a:cubicBezTo>
                  <a:cubicBezTo>
                    <a:pt x="86" y="248"/>
                    <a:pt x="86" y="245"/>
                    <a:pt x="84" y="245"/>
                  </a:cubicBezTo>
                  <a:cubicBezTo>
                    <a:pt x="83" y="245"/>
                    <a:pt x="82" y="245"/>
                    <a:pt x="81" y="245"/>
                  </a:cubicBezTo>
                  <a:cubicBezTo>
                    <a:pt x="81" y="237"/>
                    <a:pt x="81" y="229"/>
                    <a:pt x="81" y="221"/>
                  </a:cubicBezTo>
                  <a:cubicBezTo>
                    <a:pt x="84" y="220"/>
                    <a:pt x="87" y="220"/>
                    <a:pt x="90" y="219"/>
                  </a:cubicBezTo>
                  <a:cubicBezTo>
                    <a:pt x="91" y="219"/>
                    <a:pt x="91" y="217"/>
                    <a:pt x="89" y="217"/>
                  </a:cubicBezTo>
                  <a:close/>
                  <a:moveTo>
                    <a:pt x="75" y="114"/>
                  </a:moveTo>
                  <a:cubicBezTo>
                    <a:pt x="71" y="114"/>
                    <a:pt x="67" y="114"/>
                    <a:pt x="63" y="114"/>
                  </a:cubicBezTo>
                  <a:cubicBezTo>
                    <a:pt x="64" y="106"/>
                    <a:pt x="64" y="98"/>
                    <a:pt x="64" y="91"/>
                  </a:cubicBezTo>
                  <a:cubicBezTo>
                    <a:pt x="68" y="91"/>
                    <a:pt x="71" y="90"/>
                    <a:pt x="75" y="90"/>
                  </a:cubicBezTo>
                  <a:cubicBezTo>
                    <a:pt x="75" y="98"/>
                    <a:pt x="75" y="106"/>
                    <a:pt x="75" y="114"/>
                  </a:cubicBezTo>
                  <a:close/>
                  <a:moveTo>
                    <a:pt x="64" y="87"/>
                  </a:moveTo>
                  <a:cubicBezTo>
                    <a:pt x="64" y="79"/>
                    <a:pt x="63" y="71"/>
                    <a:pt x="63" y="63"/>
                  </a:cubicBezTo>
                  <a:cubicBezTo>
                    <a:pt x="67" y="63"/>
                    <a:pt x="71" y="63"/>
                    <a:pt x="75" y="64"/>
                  </a:cubicBezTo>
                  <a:cubicBezTo>
                    <a:pt x="75" y="64"/>
                    <a:pt x="75" y="63"/>
                    <a:pt x="75" y="63"/>
                  </a:cubicBezTo>
                  <a:cubicBezTo>
                    <a:pt x="75" y="71"/>
                    <a:pt x="75" y="79"/>
                    <a:pt x="75" y="87"/>
                  </a:cubicBezTo>
                  <a:cubicBezTo>
                    <a:pt x="71" y="87"/>
                    <a:pt x="68" y="87"/>
                    <a:pt x="64" y="87"/>
                  </a:cubicBezTo>
                  <a:close/>
                  <a:moveTo>
                    <a:pt x="63" y="118"/>
                  </a:moveTo>
                  <a:cubicBezTo>
                    <a:pt x="67" y="118"/>
                    <a:pt x="71" y="117"/>
                    <a:pt x="76" y="117"/>
                  </a:cubicBezTo>
                  <a:cubicBezTo>
                    <a:pt x="76" y="125"/>
                    <a:pt x="76" y="132"/>
                    <a:pt x="76" y="140"/>
                  </a:cubicBezTo>
                  <a:cubicBezTo>
                    <a:pt x="71" y="141"/>
                    <a:pt x="67" y="141"/>
                    <a:pt x="63" y="141"/>
                  </a:cubicBezTo>
                  <a:cubicBezTo>
                    <a:pt x="63" y="133"/>
                    <a:pt x="63" y="125"/>
                    <a:pt x="63" y="118"/>
                  </a:cubicBezTo>
                  <a:close/>
                  <a:moveTo>
                    <a:pt x="76" y="144"/>
                  </a:moveTo>
                  <a:cubicBezTo>
                    <a:pt x="76" y="151"/>
                    <a:pt x="76" y="158"/>
                    <a:pt x="76" y="166"/>
                  </a:cubicBezTo>
                  <a:cubicBezTo>
                    <a:pt x="71" y="166"/>
                    <a:pt x="67" y="166"/>
                    <a:pt x="62" y="166"/>
                  </a:cubicBezTo>
                  <a:cubicBezTo>
                    <a:pt x="62" y="159"/>
                    <a:pt x="62" y="152"/>
                    <a:pt x="62" y="145"/>
                  </a:cubicBezTo>
                  <a:cubicBezTo>
                    <a:pt x="67" y="145"/>
                    <a:pt x="72" y="145"/>
                    <a:pt x="76" y="144"/>
                  </a:cubicBezTo>
                  <a:close/>
                  <a:moveTo>
                    <a:pt x="76" y="169"/>
                  </a:moveTo>
                  <a:cubicBezTo>
                    <a:pt x="76" y="177"/>
                    <a:pt x="77" y="185"/>
                    <a:pt x="77" y="193"/>
                  </a:cubicBezTo>
                  <a:cubicBezTo>
                    <a:pt x="72" y="193"/>
                    <a:pt x="66" y="194"/>
                    <a:pt x="61" y="195"/>
                  </a:cubicBezTo>
                  <a:cubicBezTo>
                    <a:pt x="61" y="190"/>
                    <a:pt x="61" y="185"/>
                    <a:pt x="61" y="180"/>
                  </a:cubicBezTo>
                  <a:cubicBezTo>
                    <a:pt x="61" y="177"/>
                    <a:pt x="61" y="173"/>
                    <a:pt x="62" y="170"/>
                  </a:cubicBezTo>
                  <a:cubicBezTo>
                    <a:pt x="67" y="170"/>
                    <a:pt x="71" y="170"/>
                    <a:pt x="76" y="169"/>
                  </a:cubicBezTo>
                  <a:close/>
                  <a:moveTo>
                    <a:pt x="46" y="62"/>
                  </a:moveTo>
                  <a:cubicBezTo>
                    <a:pt x="51" y="62"/>
                    <a:pt x="56" y="62"/>
                    <a:pt x="61" y="63"/>
                  </a:cubicBezTo>
                  <a:cubicBezTo>
                    <a:pt x="61" y="71"/>
                    <a:pt x="61" y="79"/>
                    <a:pt x="61" y="87"/>
                  </a:cubicBezTo>
                  <a:cubicBezTo>
                    <a:pt x="56" y="87"/>
                    <a:pt x="51" y="87"/>
                    <a:pt x="46" y="87"/>
                  </a:cubicBezTo>
                  <a:cubicBezTo>
                    <a:pt x="46" y="79"/>
                    <a:pt x="46" y="70"/>
                    <a:pt x="46" y="62"/>
                  </a:cubicBezTo>
                  <a:close/>
                  <a:moveTo>
                    <a:pt x="46" y="91"/>
                  </a:moveTo>
                  <a:cubicBezTo>
                    <a:pt x="51" y="91"/>
                    <a:pt x="56" y="91"/>
                    <a:pt x="61" y="91"/>
                  </a:cubicBezTo>
                  <a:cubicBezTo>
                    <a:pt x="61" y="99"/>
                    <a:pt x="61" y="106"/>
                    <a:pt x="61" y="114"/>
                  </a:cubicBezTo>
                  <a:cubicBezTo>
                    <a:pt x="55" y="114"/>
                    <a:pt x="50" y="114"/>
                    <a:pt x="45" y="114"/>
                  </a:cubicBezTo>
                  <a:cubicBezTo>
                    <a:pt x="45" y="106"/>
                    <a:pt x="45" y="99"/>
                    <a:pt x="46" y="91"/>
                  </a:cubicBezTo>
                  <a:close/>
                  <a:moveTo>
                    <a:pt x="61" y="198"/>
                  </a:moveTo>
                  <a:cubicBezTo>
                    <a:pt x="66" y="198"/>
                    <a:pt x="72" y="197"/>
                    <a:pt x="77" y="196"/>
                  </a:cubicBezTo>
                  <a:cubicBezTo>
                    <a:pt x="77" y="203"/>
                    <a:pt x="77" y="211"/>
                    <a:pt x="77" y="218"/>
                  </a:cubicBezTo>
                  <a:cubicBezTo>
                    <a:pt x="72" y="218"/>
                    <a:pt x="66" y="218"/>
                    <a:pt x="60" y="219"/>
                  </a:cubicBezTo>
                  <a:cubicBezTo>
                    <a:pt x="61" y="212"/>
                    <a:pt x="61" y="205"/>
                    <a:pt x="61" y="198"/>
                  </a:cubicBezTo>
                  <a:close/>
                  <a:moveTo>
                    <a:pt x="75" y="35"/>
                  </a:moveTo>
                  <a:cubicBezTo>
                    <a:pt x="75" y="44"/>
                    <a:pt x="75" y="52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1" y="60"/>
                    <a:pt x="67" y="60"/>
                    <a:pt x="63" y="59"/>
                  </a:cubicBezTo>
                  <a:cubicBezTo>
                    <a:pt x="62" y="50"/>
                    <a:pt x="62" y="41"/>
                    <a:pt x="60" y="32"/>
                  </a:cubicBezTo>
                  <a:cubicBezTo>
                    <a:pt x="65" y="33"/>
                    <a:pt x="70" y="34"/>
                    <a:pt x="75" y="35"/>
                  </a:cubicBezTo>
                  <a:close/>
                  <a:moveTo>
                    <a:pt x="59" y="32"/>
                  </a:moveTo>
                  <a:cubicBezTo>
                    <a:pt x="59" y="41"/>
                    <a:pt x="60" y="50"/>
                    <a:pt x="61" y="59"/>
                  </a:cubicBezTo>
                  <a:cubicBezTo>
                    <a:pt x="56" y="58"/>
                    <a:pt x="51" y="58"/>
                    <a:pt x="47" y="58"/>
                  </a:cubicBezTo>
                  <a:cubicBezTo>
                    <a:pt x="47" y="49"/>
                    <a:pt x="47" y="40"/>
                    <a:pt x="47" y="31"/>
                  </a:cubicBezTo>
                  <a:cubicBezTo>
                    <a:pt x="51" y="31"/>
                    <a:pt x="55" y="32"/>
                    <a:pt x="59" y="32"/>
                  </a:cubicBezTo>
                  <a:close/>
                  <a:moveTo>
                    <a:pt x="45" y="30"/>
                  </a:moveTo>
                  <a:cubicBezTo>
                    <a:pt x="44" y="40"/>
                    <a:pt x="44" y="49"/>
                    <a:pt x="43" y="58"/>
                  </a:cubicBezTo>
                  <a:cubicBezTo>
                    <a:pt x="39" y="58"/>
                    <a:pt x="35" y="58"/>
                    <a:pt x="31" y="58"/>
                  </a:cubicBezTo>
                  <a:cubicBezTo>
                    <a:pt x="31" y="49"/>
                    <a:pt x="31" y="39"/>
                    <a:pt x="32" y="30"/>
                  </a:cubicBezTo>
                  <a:cubicBezTo>
                    <a:pt x="36" y="30"/>
                    <a:pt x="40" y="30"/>
                    <a:pt x="45" y="30"/>
                  </a:cubicBezTo>
                  <a:close/>
                  <a:moveTo>
                    <a:pt x="30" y="115"/>
                  </a:moveTo>
                  <a:cubicBezTo>
                    <a:pt x="30" y="107"/>
                    <a:pt x="30" y="98"/>
                    <a:pt x="30" y="90"/>
                  </a:cubicBezTo>
                  <a:cubicBezTo>
                    <a:pt x="34" y="91"/>
                    <a:pt x="38" y="91"/>
                    <a:pt x="42" y="91"/>
                  </a:cubicBezTo>
                  <a:cubicBezTo>
                    <a:pt x="42" y="99"/>
                    <a:pt x="42" y="106"/>
                    <a:pt x="41" y="114"/>
                  </a:cubicBezTo>
                  <a:cubicBezTo>
                    <a:pt x="37" y="114"/>
                    <a:pt x="33" y="114"/>
                    <a:pt x="30" y="115"/>
                  </a:cubicBezTo>
                  <a:close/>
                  <a:moveTo>
                    <a:pt x="41" y="117"/>
                  </a:moveTo>
                  <a:cubicBezTo>
                    <a:pt x="41" y="125"/>
                    <a:pt x="41" y="133"/>
                    <a:pt x="41" y="140"/>
                  </a:cubicBezTo>
                  <a:cubicBezTo>
                    <a:pt x="37" y="140"/>
                    <a:pt x="33" y="140"/>
                    <a:pt x="29" y="140"/>
                  </a:cubicBezTo>
                  <a:cubicBezTo>
                    <a:pt x="29" y="132"/>
                    <a:pt x="29" y="124"/>
                    <a:pt x="30" y="117"/>
                  </a:cubicBezTo>
                  <a:cubicBezTo>
                    <a:pt x="33" y="117"/>
                    <a:pt x="37" y="117"/>
                    <a:pt x="41" y="117"/>
                  </a:cubicBezTo>
                  <a:close/>
                  <a:moveTo>
                    <a:pt x="30" y="88"/>
                  </a:moveTo>
                  <a:cubicBezTo>
                    <a:pt x="30" y="79"/>
                    <a:pt x="31" y="70"/>
                    <a:pt x="31" y="61"/>
                  </a:cubicBezTo>
                  <a:cubicBezTo>
                    <a:pt x="35" y="61"/>
                    <a:pt x="39" y="61"/>
                    <a:pt x="43" y="62"/>
                  </a:cubicBezTo>
                  <a:cubicBezTo>
                    <a:pt x="43" y="70"/>
                    <a:pt x="42" y="79"/>
                    <a:pt x="42" y="87"/>
                  </a:cubicBezTo>
                  <a:cubicBezTo>
                    <a:pt x="38" y="88"/>
                    <a:pt x="34" y="88"/>
                    <a:pt x="30" y="88"/>
                  </a:cubicBezTo>
                  <a:close/>
                  <a:moveTo>
                    <a:pt x="15" y="30"/>
                  </a:moveTo>
                  <a:cubicBezTo>
                    <a:pt x="16" y="30"/>
                    <a:pt x="16" y="30"/>
                    <a:pt x="16" y="30"/>
                  </a:cubicBezTo>
                  <a:cubicBezTo>
                    <a:pt x="21" y="29"/>
                    <a:pt x="25" y="29"/>
                    <a:pt x="30" y="30"/>
                  </a:cubicBezTo>
                  <a:cubicBezTo>
                    <a:pt x="30" y="39"/>
                    <a:pt x="29" y="49"/>
                    <a:pt x="29" y="58"/>
                  </a:cubicBezTo>
                  <a:cubicBezTo>
                    <a:pt x="25" y="59"/>
                    <a:pt x="22" y="59"/>
                    <a:pt x="18" y="59"/>
                  </a:cubicBezTo>
                  <a:cubicBezTo>
                    <a:pt x="17" y="60"/>
                    <a:pt x="18" y="61"/>
                    <a:pt x="19" y="61"/>
                  </a:cubicBezTo>
                  <a:cubicBezTo>
                    <a:pt x="22" y="61"/>
                    <a:pt x="25" y="61"/>
                    <a:pt x="29" y="61"/>
                  </a:cubicBezTo>
                  <a:cubicBezTo>
                    <a:pt x="29" y="70"/>
                    <a:pt x="28" y="79"/>
                    <a:pt x="28" y="88"/>
                  </a:cubicBezTo>
                  <a:cubicBezTo>
                    <a:pt x="26" y="88"/>
                    <a:pt x="24" y="88"/>
                    <a:pt x="21" y="88"/>
                  </a:cubicBezTo>
                  <a:cubicBezTo>
                    <a:pt x="20" y="88"/>
                    <a:pt x="20" y="90"/>
                    <a:pt x="21" y="90"/>
                  </a:cubicBezTo>
                  <a:cubicBezTo>
                    <a:pt x="23" y="90"/>
                    <a:pt x="26" y="90"/>
                    <a:pt x="28" y="90"/>
                  </a:cubicBezTo>
                  <a:cubicBezTo>
                    <a:pt x="28" y="98"/>
                    <a:pt x="27" y="107"/>
                    <a:pt x="27" y="115"/>
                  </a:cubicBezTo>
                  <a:cubicBezTo>
                    <a:pt x="25" y="115"/>
                    <a:pt x="23" y="115"/>
                    <a:pt x="21" y="115"/>
                  </a:cubicBezTo>
                  <a:cubicBezTo>
                    <a:pt x="20" y="115"/>
                    <a:pt x="20" y="116"/>
                    <a:pt x="21" y="116"/>
                  </a:cubicBezTo>
                  <a:cubicBezTo>
                    <a:pt x="23" y="116"/>
                    <a:pt x="25" y="117"/>
                    <a:pt x="27" y="117"/>
                  </a:cubicBezTo>
                  <a:cubicBezTo>
                    <a:pt x="27" y="124"/>
                    <a:pt x="26" y="132"/>
                    <a:pt x="26" y="139"/>
                  </a:cubicBezTo>
                  <a:cubicBezTo>
                    <a:pt x="24" y="139"/>
                    <a:pt x="22" y="139"/>
                    <a:pt x="19" y="140"/>
                  </a:cubicBezTo>
                  <a:cubicBezTo>
                    <a:pt x="18" y="140"/>
                    <a:pt x="18" y="142"/>
                    <a:pt x="19" y="142"/>
                  </a:cubicBezTo>
                  <a:cubicBezTo>
                    <a:pt x="20" y="142"/>
                    <a:pt x="20" y="142"/>
                    <a:pt x="20" y="142"/>
                  </a:cubicBezTo>
                  <a:cubicBezTo>
                    <a:pt x="20" y="143"/>
                    <a:pt x="21" y="143"/>
                    <a:pt x="23" y="142"/>
                  </a:cubicBezTo>
                  <a:cubicBezTo>
                    <a:pt x="24" y="143"/>
                    <a:pt x="25" y="143"/>
                    <a:pt x="26" y="143"/>
                  </a:cubicBezTo>
                  <a:cubicBezTo>
                    <a:pt x="26" y="151"/>
                    <a:pt x="25" y="160"/>
                    <a:pt x="25" y="168"/>
                  </a:cubicBezTo>
                  <a:cubicBezTo>
                    <a:pt x="21" y="168"/>
                    <a:pt x="18" y="169"/>
                    <a:pt x="15" y="170"/>
                  </a:cubicBezTo>
                  <a:cubicBezTo>
                    <a:pt x="15" y="123"/>
                    <a:pt x="16" y="76"/>
                    <a:pt x="15" y="30"/>
                  </a:cubicBezTo>
                  <a:close/>
                  <a:moveTo>
                    <a:pt x="15" y="176"/>
                  </a:moveTo>
                  <a:cubicBezTo>
                    <a:pt x="15" y="175"/>
                    <a:pt x="15" y="174"/>
                    <a:pt x="15" y="173"/>
                  </a:cubicBezTo>
                  <a:cubicBezTo>
                    <a:pt x="15" y="173"/>
                    <a:pt x="15" y="173"/>
                    <a:pt x="15" y="173"/>
                  </a:cubicBezTo>
                  <a:cubicBezTo>
                    <a:pt x="15" y="173"/>
                    <a:pt x="16" y="173"/>
                    <a:pt x="16" y="173"/>
                  </a:cubicBezTo>
                  <a:cubicBezTo>
                    <a:pt x="17" y="172"/>
                    <a:pt x="16" y="171"/>
                    <a:pt x="15" y="170"/>
                  </a:cubicBezTo>
                  <a:cubicBezTo>
                    <a:pt x="17" y="170"/>
                    <a:pt x="21" y="171"/>
                    <a:pt x="25" y="171"/>
                  </a:cubicBezTo>
                  <a:cubicBezTo>
                    <a:pt x="25" y="180"/>
                    <a:pt x="24" y="189"/>
                    <a:pt x="24" y="197"/>
                  </a:cubicBezTo>
                  <a:cubicBezTo>
                    <a:pt x="21" y="198"/>
                    <a:pt x="18" y="198"/>
                    <a:pt x="15" y="198"/>
                  </a:cubicBezTo>
                  <a:cubicBezTo>
                    <a:pt x="15" y="190"/>
                    <a:pt x="15" y="183"/>
                    <a:pt x="15" y="176"/>
                  </a:cubicBezTo>
                  <a:close/>
                  <a:moveTo>
                    <a:pt x="15" y="199"/>
                  </a:moveTo>
                  <a:cubicBezTo>
                    <a:pt x="18" y="199"/>
                    <a:pt x="21" y="200"/>
                    <a:pt x="24" y="200"/>
                  </a:cubicBezTo>
                  <a:cubicBezTo>
                    <a:pt x="24" y="207"/>
                    <a:pt x="23" y="214"/>
                    <a:pt x="23" y="221"/>
                  </a:cubicBezTo>
                  <a:cubicBezTo>
                    <a:pt x="20" y="221"/>
                    <a:pt x="17" y="221"/>
                    <a:pt x="15" y="221"/>
                  </a:cubicBezTo>
                  <a:cubicBezTo>
                    <a:pt x="14" y="214"/>
                    <a:pt x="15" y="207"/>
                    <a:pt x="15" y="199"/>
                  </a:cubicBezTo>
                  <a:close/>
                  <a:moveTo>
                    <a:pt x="19" y="342"/>
                  </a:moveTo>
                  <a:cubicBezTo>
                    <a:pt x="17" y="342"/>
                    <a:pt x="15" y="342"/>
                    <a:pt x="13" y="342"/>
                  </a:cubicBezTo>
                  <a:cubicBezTo>
                    <a:pt x="13" y="336"/>
                    <a:pt x="13" y="330"/>
                    <a:pt x="14" y="323"/>
                  </a:cubicBezTo>
                  <a:cubicBezTo>
                    <a:pt x="16" y="323"/>
                    <a:pt x="18" y="323"/>
                    <a:pt x="20" y="323"/>
                  </a:cubicBezTo>
                  <a:cubicBezTo>
                    <a:pt x="20" y="329"/>
                    <a:pt x="20" y="336"/>
                    <a:pt x="19" y="342"/>
                  </a:cubicBezTo>
                  <a:close/>
                  <a:moveTo>
                    <a:pt x="20" y="321"/>
                  </a:moveTo>
                  <a:cubicBezTo>
                    <a:pt x="18" y="321"/>
                    <a:pt x="16" y="321"/>
                    <a:pt x="14" y="321"/>
                  </a:cubicBezTo>
                  <a:cubicBezTo>
                    <a:pt x="14" y="313"/>
                    <a:pt x="14" y="306"/>
                    <a:pt x="14" y="298"/>
                  </a:cubicBezTo>
                  <a:cubicBezTo>
                    <a:pt x="16" y="298"/>
                    <a:pt x="19" y="298"/>
                    <a:pt x="21" y="298"/>
                  </a:cubicBezTo>
                  <a:cubicBezTo>
                    <a:pt x="21" y="306"/>
                    <a:pt x="20" y="313"/>
                    <a:pt x="20" y="321"/>
                  </a:cubicBezTo>
                  <a:close/>
                  <a:moveTo>
                    <a:pt x="21" y="295"/>
                  </a:moveTo>
                  <a:cubicBezTo>
                    <a:pt x="19" y="295"/>
                    <a:pt x="17" y="295"/>
                    <a:pt x="14" y="296"/>
                  </a:cubicBezTo>
                  <a:cubicBezTo>
                    <a:pt x="14" y="290"/>
                    <a:pt x="14" y="284"/>
                    <a:pt x="14" y="278"/>
                  </a:cubicBezTo>
                  <a:cubicBezTo>
                    <a:pt x="17" y="278"/>
                    <a:pt x="19" y="278"/>
                    <a:pt x="21" y="278"/>
                  </a:cubicBezTo>
                  <a:cubicBezTo>
                    <a:pt x="21" y="284"/>
                    <a:pt x="21" y="290"/>
                    <a:pt x="21" y="295"/>
                  </a:cubicBezTo>
                  <a:close/>
                  <a:moveTo>
                    <a:pt x="21" y="276"/>
                  </a:moveTo>
                  <a:cubicBezTo>
                    <a:pt x="19" y="276"/>
                    <a:pt x="17" y="276"/>
                    <a:pt x="15" y="276"/>
                  </a:cubicBezTo>
                  <a:cubicBezTo>
                    <a:pt x="15" y="267"/>
                    <a:pt x="15" y="258"/>
                    <a:pt x="15" y="249"/>
                  </a:cubicBezTo>
                  <a:cubicBezTo>
                    <a:pt x="17" y="249"/>
                    <a:pt x="20" y="249"/>
                    <a:pt x="22" y="249"/>
                  </a:cubicBezTo>
                  <a:cubicBezTo>
                    <a:pt x="22" y="258"/>
                    <a:pt x="22" y="267"/>
                    <a:pt x="21" y="276"/>
                  </a:cubicBezTo>
                  <a:close/>
                  <a:moveTo>
                    <a:pt x="22" y="246"/>
                  </a:moveTo>
                  <a:cubicBezTo>
                    <a:pt x="20" y="246"/>
                    <a:pt x="17" y="246"/>
                    <a:pt x="15" y="246"/>
                  </a:cubicBezTo>
                  <a:cubicBezTo>
                    <a:pt x="15" y="239"/>
                    <a:pt x="15" y="231"/>
                    <a:pt x="15" y="223"/>
                  </a:cubicBezTo>
                  <a:cubicBezTo>
                    <a:pt x="17" y="224"/>
                    <a:pt x="20" y="224"/>
                    <a:pt x="23" y="224"/>
                  </a:cubicBezTo>
                  <a:cubicBezTo>
                    <a:pt x="23" y="231"/>
                    <a:pt x="23" y="238"/>
                    <a:pt x="22" y="246"/>
                  </a:cubicBezTo>
                  <a:close/>
                  <a:moveTo>
                    <a:pt x="23" y="342"/>
                  </a:moveTo>
                  <a:cubicBezTo>
                    <a:pt x="23" y="336"/>
                    <a:pt x="23" y="329"/>
                    <a:pt x="24" y="323"/>
                  </a:cubicBezTo>
                  <a:cubicBezTo>
                    <a:pt x="27" y="323"/>
                    <a:pt x="31" y="323"/>
                    <a:pt x="35" y="323"/>
                  </a:cubicBezTo>
                  <a:cubicBezTo>
                    <a:pt x="35" y="329"/>
                    <a:pt x="35" y="335"/>
                    <a:pt x="35" y="341"/>
                  </a:cubicBezTo>
                  <a:cubicBezTo>
                    <a:pt x="31" y="341"/>
                    <a:pt x="27" y="342"/>
                    <a:pt x="23" y="342"/>
                  </a:cubicBezTo>
                  <a:close/>
                  <a:moveTo>
                    <a:pt x="35" y="320"/>
                  </a:moveTo>
                  <a:cubicBezTo>
                    <a:pt x="31" y="320"/>
                    <a:pt x="27" y="320"/>
                    <a:pt x="24" y="320"/>
                  </a:cubicBezTo>
                  <a:cubicBezTo>
                    <a:pt x="24" y="313"/>
                    <a:pt x="24" y="305"/>
                    <a:pt x="24" y="298"/>
                  </a:cubicBezTo>
                  <a:cubicBezTo>
                    <a:pt x="28" y="298"/>
                    <a:pt x="32" y="298"/>
                    <a:pt x="35" y="298"/>
                  </a:cubicBezTo>
                  <a:cubicBezTo>
                    <a:pt x="35" y="305"/>
                    <a:pt x="35" y="312"/>
                    <a:pt x="35" y="320"/>
                  </a:cubicBezTo>
                  <a:close/>
                  <a:moveTo>
                    <a:pt x="36" y="295"/>
                  </a:moveTo>
                  <a:cubicBezTo>
                    <a:pt x="32" y="295"/>
                    <a:pt x="28" y="295"/>
                    <a:pt x="25" y="295"/>
                  </a:cubicBezTo>
                  <a:cubicBezTo>
                    <a:pt x="25" y="289"/>
                    <a:pt x="25" y="284"/>
                    <a:pt x="25" y="278"/>
                  </a:cubicBezTo>
                  <a:cubicBezTo>
                    <a:pt x="29" y="278"/>
                    <a:pt x="32" y="279"/>
                    <a:pt x="36" y="279"/>
                  </a:cubicBezTo>
                  <a:cubicBezTo>
                    <a:pt x="36" y="284"/>
                    <a:pt x="36" y="289"/>
                    <a:pt x="36" y="295"/>
                  </a:cubicBezTo>
                  <a:close/>
                  <a:moveTo>
                    <a:pt x="36" y="276"/>
                  </a:moveTo>
                  <a:cubicBezTo>
                    <a:pt x="32" y="276"/>
                    <a:pt x="29" y="276"/>
                    <a:pt x="25" y="276"/>
                  </a:cubicBezTo>
                  <a:cubicBezTo>
                    <a:pt x="26" y="267"/>
                    <a:pt x="26" y="258"/>
                    <a:pt x="26" y="249"/>
                  </a:cubicBezTo>
                  <a:cubicBezTo>
                    <a:pt x="30" y="249"/>
                    <a:pt x="33" y="249"/>
                    <a:pt x="37" y="249"/>
                  </a:cubicBezTo>
                  <a:cubicBezTo>
                    <a:pt x="37" y="258"/>
                    <a:pt x="36" y="267"/>
                    <a:pt x="36" y="276"/>
                  </a:cubicBezTo>
                  <a:close/>
                  <a:moveTo>
                    <a:pt x="37" y="245"/>
                  </a:moveTo>
                  <a:cubicBezTo>
                    <a:pt x="34" y="245"/>
                    <a:pt x="30" y="245"/>
                    <a:pt x="26" y="245"/>
                  </a:cubicBezTo>
                  <a:cubicBezTo>
                    <a:pt x="26" y="238"/>
                    <a:pt x="27" y="231"/>
                    <a:pt x="27" y="224"/>
                  </a:cubicBezTo>
                  <a:cubicBezTo>
                    <a:pt x="31" y="224"/>
                    <a:pt x="34" y="224"/>
                    <a:pt x="38" y="223"/>
                  </a:cubicBezTo>
                  <a:cubicBezTo>
                    <a:pt x="38" y="231"/>
                    <a:pt x="37" y="238"/>
                    <a:pt x="37" y="245"/>
                  </a:cubicBezTo>
                  <a:close/>
                  <a:moveTo>
                    <a:pt x="38" y="220"/>
                  </a:moveTo>
                  <a:cubicBezTo>
                    <a:pt x="34" y="220"/>
                    <a:pt x="31" y="221"/>
                    <a:pt x="27" y="221"/>
                  </a:cubicBezTo>
                  <a:cubicBezTo>
                    <a:pt x="27" y="214"/>
                    <a:pt x="27" y="207"/>
                    <a:pt x="27" y="200"/>
                  </a:cubicBezTo>
                  <a:cubicBezTo>
                    <a:pt x="31" y="200"/>
                    <a:pt x="35" y="200"/>
                    <a:pt x="39" y="200"/>
                  </a:cubicBezTo>
                  <a:cubicBezTo>
                    <a:pt x="39" y="206"/>
                    <a:pt x="38" y="213"/>
                    <a:pt x="38" y="220"/>
                  </a:cubicBezTo>
                  <a:close/>
                  <a:moveTo>
                    <a:pt x="40" y="182"/>
                  </a:moveTo>
                  <a:cubicBezTo>
                    <a:pt x="39" y="187"/>
                    <a:pt x="39" y="192"/>
                    <a:pt x="39" y="196"/>
                  </a:cubicBezTo>
                  <a:cubicBezTo>
                    <a:pt x="35" y="197"/>
                    <a:pt x="31" y="197"/>
                    <a:pt x="28" y="197"/>
                  </a:cubicBezTo>
                  <a:cubicBezTo>
                    <a:pt x="28" y="189"/>
                    <a:pt x="28" y="180"/>
                    <a:pt x="28" y="171"/>
                  </a:cubicBezTo>
                  <a:cubicBezTo>
                    <a:pt x="30" y="171"/>
                    <a:pt x="31" y="171"/>
                    <a:pt x="32" y="171"/>
                  </a:cubicBezTo>
                  <a:cubicBezTo>
                    <a:pt x="35" y="171"/>
                    <a:pt x="37" y="171"/>
                    <a:pt x="40" y="171"/>
                  </a:cubicBezTo>
                  <a:cubicBezTo>
                    <a:pt x="40" y="175"/>
                    <a:pt x="40" y="178"/>
                    <a:pt x="40" y="182"/>
                  </a:cubicBezTo>
                  <a:close/>
                  <a:moveTo>
                    <a:pt x="28" y="168"/>
                  </a:moveTo>
                  <a:cubicBezTo>
                    <a:pt x="29" y="159"/>
                    <a:pt x="29" y="151"/>
                    <a:pt x="29" y="143"/>
                  </a:cubicBezTo>
                  <a:cubicBezTo>
                    <a:pt x="30" y="143"/>
                    <a:pt x="31" y="143"/>
                    <a:pt x="32" y="143"/>
                  </a:cubicBezTo>
                  <a:cubicBezTo>
                    <a:pt x="35" y="144"/>
                    <a:pt x="38" y="144"/>
                    <a:pt x="41" y="144"/>
                  </a:cubicBezTo>
                  <a:cubicBezTo>
                    <a:pt x="40" y="152"/>
                    <a:pt x="40" y="160"/>
                    <a:pt x="40" y="168"/>
                  </a:cubicBezTo>
                  <a:cubicBezTo>
                    <a:pt x="36" y="168"/>
                    <a:pt x="32" y="168"/>
                    <a:pt x="28" y="168"/>
                  </a:cubicBezTo>
                  <a:close/>
                  <a:moveTo>
                    <a:pt x="54" y="339"/>
                  </a:moveTo>
                  <a:cubicBezTo>
                    <a:pt x="49" y="340"/>
                    <a:pt x="44" y="340"/>
                    <a:pt x="40" y="340"/>
                  </a:cubicBezTo>
                  <a:cubicBezTo>
                    <a:pt x="40" y="335"/>
                    <a:pt x="41" y="329"/>
                    <a:pt x="41" y="323"/>
                  </a:cubicBezTo>
                  <a:cubicBezTo>
                    <a:pt x="45" y="322"/>
                    <a:pt x="50" y="322"/>
                    <a:pt x="54" y="322"/>
                  </a:cubicBezTo>
                  <a:cubicBezTo>
                    <a:pt x="54" y="328"/>
                    <a:pt x="54" y="334"/>
                    <a:pt x="54" y="339"/>
                  </a:cubicBezTo>
                  <a:close/>
                  <a:moveTo>
                    <a:pt x="54" y="319"/>
                  </a:moveTo>
                  <a:cubicBezTo>
                    <a:pt x="50" y="319"/>
                    <a:pt x="45" y="319"/>
                    <a:pt x="41" y="319"/>
                  </a:cubicBezTo>
                  <a:cubicBezTo>
                    <a:pt x="41" y="312"/>
                    <a:pt x="41" y="305"/>
                    <a:pt x="42" y="298"/>
                  </a:cubicBezTo>
                  <a:cubicBezTo>
                    <a:pt x="46" y="298"/>
                    <a:pt x="50" y="298"/>
                    <a:pt x="55" y="297"/>
                  </a:cubicBezTo>
                  <a:cubicBezTo>
                    <a:pt x="55" y="304"/>
                    <a:pt x="54" y="311"/>
                    <a:pt x="54" y="319"/>
                  </a:cubicBezTo>
                  <a:close/>
                  <a:moveTo>
                    <a:pt x="55" y="294"/>
                  </a:moveTo>
                  <a:cubicBezTo>
                    <a:pt x="51" y="294"/>
                    <a:pt x="46" y="294"/>
                    <a:pt x="42" y="294"/>
                  </a:cubicBezTo>
                  <a:cubicBezTo>
                    <a:pt x="42" y="289"/>
                    <a:pt x="42" y="284"/>
                    <a:pt x="42" y="279"/>
                  </a:cubicBezTo>
                  <a:cubicBezTo>
                    <a:pt x="46" y="278"/>
                    <a:pt x="51" y="278"/>
                    <a:pt x="55" y="278"/>
                  </a:cubicBezTo>
                  <a:cubicBezTo>
                    <a:pt x="55" y="284"/>
                    <a:pt x="55" y="289"/>
                    <a:pt x="55" y="294"/>
                  </a:cubicBezTo>
                  <a:close/>
                  <a:moveTo>
                    <a:pt x="55" y="275"/>
                  </a:moveTo>
                  <a:cubicBezTo>
                    <a:pt x="51" y="275"/>
                    <a:pt x="46" y="275"/>
                    <a:pt x="42" y="276"/>
                  </a:cubicBezTo>
                  <a:cubicBezTo>
                    <a:pt x="42" y="267"/>
                    <a:pt x="42" y="258"/>
                    <a:pt x="42" y="249"/>
                  </a:cubicBezTo>
                  <a:cubicBezTo>
                    <a:pt x="47" y="249"/>
                    <a:pt x="52" y="249"/>
                    <a:pt x="56" y="249"/>
                  </a:cubicBezTo>
                  <a:cubicBezTo>
                    <a:pt x="56" y="258"/>
                    <a:pt x="56" y="266"/>
                    <a:pt x="55" y="275"/>
                  </a:cubicBezTo>
                  <a:close/>
                  <a:moveTo>
                    <a:pt x="56" y="244"/>
                  </a:moveTo>
                  <a:cubicBezTo>
                    <a:pt x="52" y="244"/>
                    <a:pt x="47" y="244"/>
                    <a:pt x="42" y="245"/>
                  </a:cubicBezTo>
                  <a:cubicBezTo>
                    <a:pt x="42" y="238"/>
                    <a:pt x="42" y="230"/>
                    <a:pt x="42" y="223"/>
                  </a:cubicBezTo>
                  <a:cubicBezTo>
                    <a:pt x="47" y="223"/>
                    <a:pt x="52" y="223"/>
                    <a:pt x="57" y="223"/>
                  </a:cubicBezTo>
                  <a:cubicBezTo>
                    <a:pt x="57" y="230"/>
                    <a:pt x="57" y="237"/>
                    <a:pt x="56" y="244"/>
                  </a:cubicBezTo>
                  <a:close/>
                  <a:moveTo>
                    <a:pt x="57" y="219"/>
                  </a:moveTo>
                  <a:cubicBezTo>
                    <a:pt x="52" y="219"/>
                    <a:pt x="47" y="220"/>
                    <a:pt x="42" y="220"/>
                  </a:cubicBezTo>
                  <a:cubicBezTo>
                    <a:pt x="43" y="213"/>
                    <a:pt x="43" y="206"/>
                    <a:pt x="43" y="199"/>
                  </a:cubicBezTo>
                  <a:cubicBezTo>
                    <a:pt x="48" y="199"/>
                    <a:pt x="53" y="199"/>
                    <a:pt x="58" y="199"/>
                  </a:cubicBezTo>
                  <a:cubicBezTo>
                    <a:pt x="57" y="205"/>
                    <a:pt x="57" y="212"/>
                    <a:pt x="57" y="219"/>
                  </a:cubicBezTo>
                  <a:close/>
                  <a:moveTo>
                    <a:pt x="58" y="188"/>
                  </a:moveTo>
                  <a:cubicBezTo>
                    <a:pt x="58" y="190"/>
                    <a:pt x="58" y="193"/>
                    <a:pt x="58" y="195"/>
                  </a:cubicBezTo>
                  <a:cubicBezTo>
                    <a:pt x="53" y="195"/>
                    <a:pt x="48" y="196"/>
                    <a:pt x="43" y="196"/>
                  </a:cubicBezTo>
                  <a:cubicBezTo>
                    <a:pt x="43" y="191"/>
                    <a:pt x="43" y="186"/>
                    <a:pt x="43" y="182"/>
                  </a:cubicBezTo>
                  <a:cubicBezTo>
                    <a:pt x="43" y="178"/>
                    <a:pt x="43" y="174"/>
                    <a:pt x="43" y="171"/>
                  </a:cubicBezTo>
                  <a:cubicBezTo>
                    <a:pt x="46" y="171"/>
                    <a:pt x="48" y="171"/>
                    <a:pt x="51" y="171"/>
                  </a:cubicBezTo>
                  <a:cubicBezTo>
                    <a:pt x="53" y="170"/>
                    <a:pt x="56" y="170"/>
                    <a:pt x="58" y="170"/>
                  </a:cubicBezTo>
                  <a:cubicBezTo>
                    <a:pt x="58" y="176"/>
                    <a:pt x="58" y="182"/>
                    <a:pt x="58" y="188"/>
                  </a:cubicBezTo>
                  <a:close/>
                  <a:moveTo>
                    <a:pt x="59" y="167"/>
                  </a:moveTo>
                  <a:cubicBezTo>
                    <a:pt x="54" y="167"/>
                    <a:pt x="48" y="167"/>
                    <a:pt x="43" y="168"/>
                  </a:cubicBezTo>
                  <a:cubicBezTo>
                    <a:pt x="44" y="160"/>
                    <a:pt x="44" y="152"/>
                    <a:pt x="44" y="144"/>
                  </a:cubicBezTo>
                  <a:cubicBezTo>
                    <a:pt x="47" y="144"/>
                    <a:pt x="50" y="144"/>
                    <a:pt x="53" y="144"/>
                  </a:cubicBezTo>
                  <a:cubicBezTo>
                    <a:pt x="55" y="144"/>
                    <a:pt x="57" y="144"/>
                    <a:pt x="60" y="144"/>
                  </a:cubicBezTo>
                  <a:cubicBezTo>
                    <a:pt x="59" y="152"/>
                    <a:pt x="59" y="159"/>
                    <a:pt x="59" y="167"/>
                  </a:cubicBezTo>
                  <a:close/>
                  <a:moveTo>
                    <a:pt x="44" y="141"/>
                  </a:moveTo>
                  <a:cubicBezTo>
                    <a:pt x="44" y="133"/>
                    <a:pt x="45" y="125"/>
                    <a:pt x="45" y="117"/>
                  </a:cubicBezTo>
                  <a:cubicBezTo>
                    <a:pt x="50" y="117"/>
                    <a:pt x="55" y="117"/>
                    <a:pt x="61" y="118"/>
                  </a:cubicBezTo>
                  <a:cubicBezTo>
                    <a:pt x="60" y="125"/>
                    <a:pt x="60" y="133"/>
                    <a:pt x="60" y="141"/>
                  </a:cubicBezTo>
                  <a:cubicBezTo>
                    <a:pt x="55" y="141"/>
                    <a:pt x="49" y="141"/>
                    <a:pt x="44" y="141"/>
                  </a:cubicBezTo>
                  <a:close/>
                  <a:moveTo>
                    <a:pt x="60" y="244"/>
                  </a:moveTo>
                  <a:cubicBezTo>
                    <a:pt x="60" y="237"/>
                    <a:pt x="60" y="230"/>
                    <a:pt x="60" y="223"/>
                  </a:cubicBezTo>
                  <a:cubicBezTo>
                    <a:pt x="66" y="222"/>
                    <a:pt x="72" y="222"/>
                    <a:pt x="77" y="221"/>
                  </a:cubicBezTo>
                  <a:cubicBezTo>
                    <a:pt x="78" y="229"/>
                    <a:pt x="78" y="237"/>
                    <a:pt x="78" y="244"/>
                  </a:cubicBezTo>
                  <a:cubicBezTo>
                    <a:pt x="72" y="244"/>
                    <a:pt x="66" y="244"/>
                    <a:pt x="60" y="2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8"/>
            <p:cNvSpPr/>
            <p:nvPr/>
          </p:nvSpPr>
          <p:spPr bwMode="auto">
            <a:xfrm>
              <a:off x="5066" y="3641"/>
              <a:ext cx="16" cy="358"/>
            </a:xfrm>
            <a:custGeom>
              <a:avLst/>
              <a:gdLst>
                <a:gd name="T0" fmla="*/ 1 w 6"/>
                <a:gd name="T1" fmla="*/ 1 h 132"/>
                <a:gd name="T2" fmla="*/ 0 w 6"/>
                <a:gd name="T3" fmla="*/ 1 h 132"/>
                <a:gd name="T4" fmla="*/ 3 w 6"/>
                <a:gd name="T5" fmla="*/ 131 h 132"/>
                <a:gd name="T6" fmla="*/ 6 w 6"/>
                <a:gd name="T7" fmla="*/ 131 h 132"/>
                <a:gd name="T8" fmla="*/ 1 w 6"/>
                <a:gd name="T9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2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1" y="44"/>
                    <a:pt x="2" y="88"/>
                    <a:pt x="3" y="131"/>
                  </a:cubicBezTo>
                  <a:cubicBezTo>
                    <a:pt x="3" y="132"/>
                    <a:pt x="6" y="132"/>
                    <a:pt x="6" y="131"/>
                  </a:cubicBezTo>
                  <a:cubicBezTo>
                    <a:pt x="5" y="88"/>
                    <a:pt x="4" y="4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9"/>
            <p:cNvSpPr/>
            <p:nvPr/>
          </p:nvSpPr>
          <p:spPr bwMode="auto">
            <a:xfrm>
              <a:off x="5128" y="3641"/>
              <a:ext cx="27" cy="657"/>
            </a:xfrm>
            <a:custGeom>
              <a:avLst/>
              <a:gdLst>
                <a:gd name="T0" fmla="*/ 1 w 10"/>
                <a:gd name="T1" fmla="*/ 1 h 242"/>
                <a:gd name="T2" fmla="*/ 0 w 10"/>
                <a:gd name="T3" fmla="*/ 1 h 242"/>
                <a:gd name="T4" fmla="*/ 3 w 10"/>
                <a:gd name="T5" fmla="*/ 240 h 242"/>
                <a:gd name="T6" fmla="*/ 5 w 10"/>
                <a:gd name="T7" fmla="*/ 240 h 242"/>
                <a:gd name="T8" fmla="*/ 1 w 10"/>
                <a:gd name="T9" fmla="*/ 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42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3" y="81"/>
                    <a:pt x="3" y="160"/>
                    <a:pt x="3" y="240"/>
                  </a:cubicBezTo>
                  <a:cubicBezTo>
                    <a:pt x="3" y="242"/>
                    <a:pt x="5" y="242"/>
                    <a:pt x="5" y="240"/>
                  </a:cubicBezTo>
                  <a:cubicBezTo>
                    <a:pt x="10" y="161"/>
                    <a:pt x="7" y="8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"/>
            <p:cNvSpPr/>
            <p:nvPr/>
          </p:nvSpPr>
          <p:spPr bwMode="auto">
            <a:xfrm>
              <a:off x="5182" y="3662"/>
              <a:ext cx="35" cy="620"/>
            </a:xfrm>
            <a:custGeom>
              <a:avLst/>
              <a:gdLst>
                <a:gd name="T0" fmla="*/ 1 w 13"/>
                <a:gd name="T1" fmla="*/ 1 h 228"/>
                <a:gd name="T2" fmla="*/ 0 w 13"/>
                <a:gd name="T3" fmla="*/ 1 h 228"/>
                <a:gd name="T4" fmla="*/ 6 w 13"/>
                <a:gd name="T5" fmla="*/ 227 h 228"/>
                <a:gd name="T6" fmla="*/ 8 w 13"/>
                <a:gd name="T7" fmla="*/ 227 h 228"/>
                <a:gd name="T8" fmla="*/ 1 w 13"/>
                <a:gd name="T9" fmla="*/ 1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28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5" y="76"/>
                    <a:pt x="4" y="151"/>
                    <a:pt x="6" y="227"/>
                  </a:cubicBezTo>
                  <a:cubicBezTo>
                    <a:pt x="6" y="228"/>
                    <a:pt x="8" y="228"/>
                    <a:pt x="8" y="227"/>
                  </a:cubicBezTo>
                  <a:cubicBezTo>
                    <a:pt x="13" y="152"/>
                    <a:pt x="8" y="75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1"/>
            <p:cNvSpPr/>
            <p:nvPr/>
          </p:nvSpPr>
          <p:spPr bwMode="auto">
            <a:xfrm>
              <a:off x="5223" y="3657"/>
              <a:ext cx="30" cy="644"/>
            </a:xfrm>
            <a:custGeom>
              <a:avLst/>
              <a:gdLst>
                <a:gd name="T0" fmla="*/ 10 w 11"/>
                <a:gd name="T1" fmla="*/ 233 h 237"/>
                <a:gd name="T2" fmla="*/ 9 w 11"/>
                <a:gd name="T3" fmla="*/ 232 h 237"/>
                <a:gd name="T4" fmla="*/ 7 w 11"/>
                <a:gd name="T5" fmla="*/ 234 h 237"/>
                <a:gd name="T6" fmla="*/ 8 w 11"/>
                <a:gd name="T7" fmla="*/ 200 h 237"/>
                <a:gd name="T8" fmla="*/ 7 w 11"/>
                <a:gd name="T9" fmla="*/ 176 h 237"/>
                <a:gd name="T10" fmla="*/ 6 w 11"/>
                <a:gd name="T11" fmla="*/ 116 h 237"/>
                <a:gd name="T12" fmla="*/ 3 w 11"/>
                <a:gd name="T13" fmla="*/ 1 h 237"/>
                <a:gd name="T14" fmla="*/ 2 w 11"/>
                <a:gd name="T15" fmla="*/ 1 h 237"/>
                <a:gd name="T16" fmla="*/ 3 w 11"/>
                <a:gd name="T17" fmla="*/ 136 h 237"/>
                <a:gd name="T18" fmla="*/ 4 w 11"/>
                <a:gd name="T19" fmla="*/ 200 h 237"/>
                <a:gd name="T20" fmla="*/ 7 w 11"/>
                <a:gd name="T21" fmla="*/ 236 h 237"/>
                <a:gd name="T22" fmla="*/ 9 w 11"/>
                <a:gd name="T23" fmla="*/ 236 h 237"/>
                <a:gd name="T24" fmla="*/ 10 w 11"/>
                <a:gd name="T25" fmla="*/ 235 h 237"/>
                <a:gd name="T26" fmla="*/ 10 w 11"/>
                <a:gd name="T27" fmla="*/ 23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237">
                  <a:moveTo>
                    <a:pt x="10" y="233"/>
                  </a:moveTo>
                  <a:cubicBezTo>
                    <a:pt x="10" y="232"/>
                    <a:pt x="9" y="232"/>
                    <a:pt x="9" y="232"/>
                  </a:cubicBezTo>
                  <a:cubicBezTo>
                    <a:pt x="8" y="231"/>
                    <a:pt x="7" y="233"/>
                    <a:pt x="7" y="234"/>
                  </a:cubicBezTo>
                  <a:cubicBezTo>
                    <a:pt x="5" y="229"/>
                    <a:pt x="8" y="204"/>
                    <a:pt x="8" y="200"/>
                  </a:cubicBezTo>
                  <a:cubicBezTo>
                    <a:pt x="8" y="192"/>
                    <a:pt x="7" y="184"/>
                    <a:pt x="7" y="176"/>
                  </a:cubicBezTo>
                  <a:cubicBezTo>
                    <a:pt x="7" y="156"/>
                    <a:pt x="6" y="136"/>
                    <a:pt x="6" y="116"/>
                  </a:cubicBezTo>
                  <a:cubicBezTo>
                    <a:pt x="5" y="78"/>
                    <a:pt x="5" y="39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2" y="46"/>
                    <a:pt x="3" y="91"/>
                    <a:pt x="3" y="136"/>
                  </a:cubicBezTo>
                  <a:cubicBezTo>
                    <a:pt x="4" y="157"/>
                    <a:pt x="4" y="179"/>
                    <a:pt x="4" y="200"/>
                  </a:cubicBezTo>
                  <a:cubicBezTo>
                    <a:pt x="4" y="209"/>
                    <a:pt x="0" y="229"/>
                    <a:pt x="7" y="236"/>
                  </a:cubicBezTo>
                  <a:cubicBezTo>
                    <a:pt x="8" y="237"/>
                    <a:pt x="9" y="237"/>
                    <a:pt x="9" y="236"/>
                  </a:cubicBezTo>
                  <a:cubicBezTo>
                    <a:pt x="10" y="236"/>
                    <a:pt x="10" y="235"/>
                    <a:pt x="10" y="235"/>
                  </a:cubicBezTo>
                  <a:cubicBezTo>
                    <a:pt x="11" y="234"/>
                    <a:pt x="11" y="233"/>
                    <a:pt x="10" y="2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2"/>
            <p:cNvSpPr/>
            <p:nvPr/>
          </p:nvSpPr>
          <p:spPr bwMode="auto">
            <a:xfrm>
              <a:off x="5255" y="3651"/>
              <a:ext cx="30" cy="650"/>
            </a:xfrm>
            <a:custGeom>
              <a:avLst/>
              <a:gdLst>
                <a:gd name="T0" fmla="*/ 1 w 11"/>
                <a:gd name="T1" fmla="*/ 1 h 239"/>
                <a:gd name="T2" fmla="*/ 0 w 11"/>
                <a:gd name="T3" fmla="*/ 1 h 239"/>
                <a:gd name="T4" fmla="*/ 3 w 11"/>
                <a:gd name="T5" fmla="*/ 237 h 239"/>
                <a:gd name="T6" fmla="*/ 6 w 11"/>
                <a:gd name="T7" fmla="*/ 237 h 239"/>
                <a:gd name="T8" fmla="*/ 1 w 11"/>
                <a:gd name="T9" fmla="*/ 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39">
                  <a:moveTo>
                    <a:pt x="1" y="1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3" y="80"/>
                    <a:pt x="4" y="158"/>
                    <a:pt x="3" y="237"/>
                  </a:cubicBezTo>
                  <a:cubicBezTo>
                    <a:pt x="3" y="239"/>
                    <a:pt x="6" y="239"/>
                    <a:pt x="6" y="237"/>
                  </a:cubicBezTo>
                  <a:cubicBezTo>
                    <a:pt x="11" y="160"/>
                    <a:pt x="9" y="79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3"/>
            <p:cNvSpPr/>
            <p:nvPr/>
          </p:nvSpPr>
          <p:spPr bwMode="auto">
            <a:xfrm>
              <a:off x="5307" y="3630"/>
              <a:ext cx="29" cy="668"/>
            </a:xfrm>
            <a:custGeom>
              <a:avLst/>
              <a:gdLst>
                <a:gd name="T0" fmla="*/ 3 w 11"/>
                <a:gd name="T1" fmla="*/ 1 h 246"/>
                <a:gd name="T2" fmla="*/ 1 w 11"/>
                <a:gd name="T3" fmla="*/ 1 h 246"/>
                <a:gd name="T4" fmla="*/ 6 w 11"/>
                <a:gd name="T5" fmla="*/ 244 h 246"/>
                <a:gd name="T6" fmla="*/ 9 w 11"/>
                <a:gd name="T7" fmla="*/ 244 h 246"/>
                <a:gd name="T8" fmla="*/ 3 w 11"/>
                <a:gd name="T9" fmla="*/ 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46">
                  <a:moveTo>
                    <a:pt x="3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2" y="82"/>
                    <a:pt x="0" y="164"/>
                    <a:pt x="6" y="244"/>
                  </a:cubicBezTo>
                  <a:cubicBezTo>
                    <a:pt x="6" y="245"/>
                    <a:pt x="9" y="246"/>
                    <a:pt x="9" y="244"/>
                  </a:cubicBezTo>
                  <a:cubicBezTo>
                    <a:pt x="11" y="164"/>
                    <a:pt x="6" y="8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4"/>
            <p:cNvSpPr/>
            <p:nvPr/>
          </p:nvSpPr>
          <p:spPr bwMode="auto">
            <a:xfrm>
              <a:off x="5358" y="3641"/>
              <a:ext cx="57" cy="638"/>
            </a:xfrm>
            <a:custGeom>
              <a:avLst/>
              <a:gdLst>
                <a:gd name="T0" fmla="*/ 2 w 21"/>
                <a:gd name="T1" fmla="*/ 1 h 235"/>
                <a:gd name="T2" fmla="*/ 0 w 21"/>
                <a:gd name="T3" fmla="*/ 1 h 235"/>
                <a:gd name="T4" fmla="*/ 14 w 21"/>
                <a:gd name="T5" fmla="*/ 233 h 235"/>
                <a:gd name="T6" fmla="*/ 17 w 21"/>
                <a:gd name="T7" fmla="*/ 233 h 235"/>
                <a:gd name="T8" fmla="*/ 2 w 21"/>
                <a:gd name="T9" fmla="*/ 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5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9" y="79"/>
                    <a:pt x="11" y="156"/>
                    <a:pt x="14" y="233"/>
                  </a:cubicBezTo>
                  <a:cubicBezTo>
                    <a:pt x="14" y="235"/>
                    <a:pt x="17" y="235"/>
                    <a:pt x="17" y="233"/>
                  </a:cubicBezTo>
                  <a:cubicBezTo>
                    <a:pt x="21" y="157"/>
                    <a:pt x="13" y="77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5"/>
            <p:cNvSpPr>
              <a:spLocks noEditPoints="1"/>
            </p:cNvSpPr>
            <p:nvPr/>
          </p:nvSpPr>
          <p:spPr bwMode="auto">
            <a:xfrm>
              <a:off x="5753" y="3298"/>
              <a:ext cx="329" cy="1003"/>
            </a:xfrm>
            <a:custGeom>
              <a:avLst/>
              <a:gdLst>
                <a:gd name="T0" fmla="*/ 85 w 122"/>
                <a:gd name="T1" fmla="*/ 127 h 369"/>
                <a:gd name="T2" fmla="*/ 84 w 122"/>
                <a:gd name="T3" fmla="*/ 97 h 369"/>
                <a:gd name="T4" fmla="*/ 98 w 122"/>
                <a:gd name="T5" fmla="*/ 56 h 369"/>
                <a:gd name="T6" fmla="*/ 78 w 122"/>
                <a:gd name="T7" fmla="*/ 13 h 369"/>
                <a:gd name="T8" fmla="*/ 40 w 122"/>
                <a:gd name="T9" fmla="*/ 11 h 369"/>
                <a:gd name="T10" fmla="*/ 7 w 122"/>
                <a:gd name="T11" fmla="*/ 27 h 369"/>
                <a:gd name="T12" fmla="*/ 21 w 122"/>
                <a:gd name="T13" fmla="*/ 71 h 369"/>
                <a:gd name="T14" fmla="*/ 4 w 122"/>
                <a:gd name="T15" fmla="*/ 212 h 369"/>
                <a:gd name="T16" fmla="*/ 1 w 122"/>
                <a:gd name="T17" fmla="*/ 269 h 369"/>
                <a:gd name="T18" fmla="*/ 17 w 122"/>
                <a:gd name="T19" fmla="*/ 348 h 369"/>
                <a:gd name="T20" fmla="*/ 41 w 122"/>
                <a:gd name="T21" fmla="*/ 364 h 369"/>
                <a:gd name="T22" fmla="*/ 83 w 122"/>
                <a:gd name="T23" fmla="*/ 348 h 369"/>
                <a:gd name="T24" fmla="*/ 112 w 122"/>
                <a:gd name="T25" fmla="*/ 345 h 369"/>
                <a:gd name="T26" fmla="*/ 113 w 122"/>
                <a:gd name="T27" fmla="*/ 288 h 369"/>
                <a:gd name="T28" fmla="*/ 83 w 122"/>
                <a:gd name="T29" fmla="*/ 270 h 369"/>
                <a:gd name="T30" fmla="*/ 83 w 122"/>
                <a:gd name="T31" fmla="*/ 236 h 369"/>
                <a:gd name="T32" fmla="*/ 63 w 122"/>
                <a:gd name="T33" fmla="*/ 187 h 369"/>
                <a:gd name="T34" fmla="*/ 82 w 122"/>
                <a:gd name="T35" fmla="*/ 154 h 369"/>
                <a:gd name="T36" fmla="*/ 80 w 122"/>
                <a:gd name="T37" fmla="*/ 74 h 369"/>
                <a:gd name="T38" fmla="*/ 63 w 122"/>
                <a:gd name="T39" fmla="*/ 128 h 369"/>
                <a:gd name="T40" fmla="*/ 63 w 122"/>
                <a:gd name="T41" fmla="*/ 124 h 369"/>
                <a:gd name="T42" fmla="*/ 61 w 122"/>
                <a:gd name="T43" fmla="*/ 50 h 369"/>
                <a:gd name="T44" fmla="*/ 60 w 122"/>
                <a:gd name="T45" fmla="*/ 150 h 369"/>
                <a:gd name="T46" fmla="*/ 60 w 122"/>
                <a:gd name="T47" fmla="*/ 153 h 369"/>
                <a:gd name="T48" fmla="*/ 46 w 122"/>
                <a:gd name="T49" fmla="*/ 74 h 369"/>
                <a:gd name="T50" fmla="*/ 61 w 122"/>
                <a:gd name="T51" fmla="*/ 70 h 369"/>
                <a:gd name="T52" fmla="*/ 39 w 122"/>
                <a:gd name="T53" fmla="*/ 293 h 369"/>
                <a:gd name="T54" fmla="*/ 23 w 122"/>
                <a:gd name="T55" fmla="*/ 268 h 369"/>
                <a:gd name="T56" fmla="*/ 43 w 122"/>
                <a:gd name="T57" fmla="*/ 70 h 369"/>
                <a:gd name="T58" fmla="*/ 43 w 122"/>
                <a:gd name="T59" fmla="*/ 74 h 369"/>
                <a:gd name="T60" fmla="*/ 42 w 122"/>
                <a:gd name="T61" fmla="*/ 48 h 369"/>
                <a:gd name="T62" fmla="*/ 8 w 122"/>
                <a:gd name="T63" fmla="*/ 98 h 369"/>
                <a:gd name="T64" fmla="*/ 21 w 122"/>
                <a:gd name="T65" fmla="*/ 128 h 369"/>
                <a:gd name="T66" fmla="*/ 10 w 122"/>
                <a:gd name="T67" fmla="*/ 154 h 369"/>
                <a:gd name="T68" fmla="*/ 11 w 122"/>
                <a:gd name="T69" fmla="*/ 210 h 369"/>
                <a:gd name="T70" fmla="*/ 11 w 122"/>
                <a:gd name="T71" fmla="*/ 240 h 369"/>
                <a:gd name="T72" fmla="*/ 18 w 122"/>
                <a:gd name="T73" fmla="*/ 322 h 369"/>
                <a:gd name="T74" fmla="*/ 18 w 122"/>
                <a:gd name="T75" fmla="*/ 320 h 369"/>
                <a:gd name="T76" fmla="*/ 20 w 122"/>
                <a:gd name="T77" fmla="*/ 268 h 369"/>
                <a:gd name="T78" fmla="*/ 21 w 122"/>
                <a:gd name="T79" fmla="*/ 322 h 369"/>
                <a:gd name="T80" fmla="*/ 41 w 122"/>
                <a:gd name="T81" fmla="*/ 212 h 369"/>
                <a:gd name="T82" fmla="*/ 41 w 122"/>
                <a:gd name="T83" fmla="*/ 208 h 369"/>
                <a:gd name="T84" fmla="*/ 43 w 122"/>
                <a:gd name="T85" fmla="*/ 150 h 369"/>
                <a:gd name="T86" fmla="*/ 44 w 122"/>
                <a:gd name="T87" fmla="*/ 322 h 369"/>
                <a:gd name="T88" fmla="*/ 56 w 122"/>
                <a:gd name="T89" fmla="*/ 318 h 369"/>
                <a:gd name="T90" fmla="*/ 46 w 122"/>
                <a:gd name="T91" fmla="*/ 267 h 369"/>
                <a:gd name="T92" fmla="*/ 59 w 122"/>
                <a:gd name="T93" fmla="*/ 212 h 369"/>
                <a:gd name="T94" fmla="*/ 47 w 122"/>
                <a:gd name="T95" fmla="*/ 208 h 369"/>
                <a:gd name="T96" fmla="*/ 62 w 122"/>
                <a:gd name="T97" fmla="*/ 295 h 369"/>
                <a:gd name="T98" fmla="*/ 107 w 122"/>
                <a:gd name="T99" fmla="*/ 292 h 369"/>
                <a:gd name="T100" fmla="*/ 107 w 122"/>
                <a:gd name="T101" fmla="*/ 265 h 369"/>
                <a:gd name="T102" fmla="*/ 104 w 122"/>
                <a:gd name="T103" fmla="*/ 180 h 369"/>
                <a:gd name="T104" fmla="*/ 106 w 122"/>
                <a:gd name="T105" fmla="*/ 208 h 369"/>
                <a:gd name="T106" fmla="*/ 106 w 122"/>
                <a:gd name="T107" fmla="*/ 235 h 369"/>
                <a:gd name="T108" fmla="*/ 87 w 122"/>
                <a:gd name="T109" fmla="*/ 344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" h="369">
                  <a:moveTo>
                    <a:pt x="120" y="265"/>
                  </a:moveTo>
                  <a:cubicBezTo>
                    <a:pt x="118" y="265"/>
                    <a:pt x="115" y="265"/>
                    <a:pt x="113" y="265"/>
                  </a:cubicBezTo>
                  <a:cubicBezTo>
                    <a:pt x="113" y="177"/>
                    <a:pt x="108" y="87"/>
                    <a:pt x="99" y="1"/>
                  </a:cubicBezTo>
                  <a:cubicBezTo>
                    <a:pt x="99" y="0"/>
                    <a:pt x="98" y="0"/>
                    <a:pt x="98" y="1"/>
                  </a:cubicBezTo>
                  <a:cubicBezTo>
                    <a:pt x="101" y="51"/>
                    <a:pt x="104" y="102"/>
                    <a:pt x="105" y="153"/>
                  </a:cubicBezTo>
                  <a:cubicBezTo>
                    <a:pt x="99" y="152"/>
                    <a:pt x="92" y="152"/>
                    <a:pt x="86" y="151"/>
                  </a:cubicBezTo>
                  <a:cubicBezTo>
                    <a:pt x="85" y="143"/>
                    <a:pt x="85" y="135"/>
                    <a:pt x="85" y="127"/>
                  </a:cubicBezTo>
                  <a:cubicBezTo>
                    <a:pt x="91" y="126"/>
                    <a:pt x="97" y="126"/>
                    <a:pt x="102" y="125"/>
                  </a:cubicBezTo>
                  <a:cubicBezTo>
                    <a:pt x="104" y="125"/>
                    <a:pt x="104" y="123"/>
                    <a:pt x="102" y="123"/>
                  </a:cubicBezTo>
                  <a:cubicBezTo>
                    <a:pt x="96" y="123"/>
                    <a:pt x="91" y="123"/>
                    <a:pt x="85" y="123"/>
                  </a:cubicBezTo>
                  <a:cubicBezTo>
                    <a:pt x="84" y="116"/>
                    <a:pt x="84" y="108"/>
                    <a:pt x="84" y="101"/>
                  </a:cubicBezTo>
                  <a:cubicBezTo>
                    <a:pt x="88" y="101"/>
                    <a:pt x="93" y="101"/>
                    <a:pt x="97" y="101"/>
                  </a:cubicBezTo>
                  <a:cubicBezTo>
                    <a:pt x="99" y="101"/>
                    <a:pt x="99" y="98"/>
                    <a:pt x="97" y="98"/>
                  </a:cubicBezTo>
                  <a:cubicBezTo>
                    <a:pt x="93" y="98"/>
                    <a:pt x="88" y="97"/>
                    <a:pt x="84" y="97"/>
                  </a:cubicBezTo>
                  <a:cubicBezTo>
                    <a:pt x="83" y="89"/>
                    <a:pt x="83" y="82"/>
                    <a:pt x="83" y="74"/>
                  </a:cubicBezTo>
                  <a:cubicBezTo>
                    <a:pt x="87" y="74"/>
                    <a:pt x="91" y="74"/>
                    <a:pt x="96" y="74"/>
                  </a:cubicBezTo>
                  <a:cubicBezTo>
                    <a:pt x="97" y="73"/>
                    <a:pt x="97" y="71"/>
                    <a:pt x="96" y="71"/>
                  </a:cubicBezTo>
                  <a:cubicBezTo>
                    <a:pt x="91" y="71"/>
                    <a:pt x="87" y="71"/>
                    <a:pt x="83" y="71"/>
                  </a:cubicBezTo>
                  <a:cubicBezTo>
                    <a:pt x="82" y="66"/>
                    <a:pt x="82" y="61"/>
                    <a:pt x="82" y="56"/>
                  </a:cubicBezTo>
                  <a:cubicBezTo>
                    <a:pt x="87" y="57"/>
                    <a:pt x="92" y="58"/>
                    <a:pt x="98" y="58"/>
                  </a:cubicBezTo>
                  <a:cubicBezTo>
                    <a:pt x="100" y="59"/>
                    <a:pt x="100" y="56"/>
                    <a:pt x="98" y="56"/>
                  </a:cubicBezTo>
                  <a:cubicBezTo>
                    <a:pt x="93" y="55"/>
                    <a:pt x="87" y="54"/>
                    <a:pt x="82" y="53"/>
                  </a:cubicBezTo>
                  <a:cubicBezTo>
                    <a:pt x="81" y="45"/>
                    <a:pt x="81" y="38"/>
                    <a:pt x="81" y="30"/>
                  </a:cubicBezTo>
                  <a:cubicBezTo>
                    <a:pt x="86" y="30"/>
                    <a:pt x="91" y="31"/>
                    <a:pt x="96" y="31"/>
                  </a:cubicBezTo>
                  <a:cubicBezTo>
                    <a:pt x="97" y="32"/>
                    <a:pt x="98" y="29"/>
                    <a:pt x="96" y="29"/>
                  </a:cubicBezTo>
                  <a:cubicBezTo>
                    <a:pt x="91" y="28"/>
                    <a:pt x="86" y="27"/>
                    <a:pt x="80" y="26"/>
                  </a:cubicBezTo>
                  <a:cubicBezTo>
                    <a:pt x="80" y="21"/>
                    <a:pt x="80" y="17"/>
                    <a:pt x="80" y="13"/>
                  </a:cubicBezTo>
                  <a:cubicBezTo>
                    <a:pt x="80" y="12"/>
                    <a:pt x="78" y="12"/>
                    <a:pt x="78" y="13"/>
                  </a:cubicBezTo>
                  <a:cubicBezTo>
                    <a:pt x="78" y="17"/>
                    <a:pt x="78" y="21"/>
                    <a:pt x="78" y="26"/>
                  </a:cubicBezTo>
                  <a:cubicBezTo>
                    <a:pt x="73" y="25"/>
                    <a:pt x="68" y="24"/>
                    <a:pt x="63" y="24"/>
                  </a:cubicBezTo>
                  <a:cubicBezTo>
                    <a:pt x="63" y="19"/>
                    <a:pt x="63" y="14"/>
                    <a:pt x="62" y="9"/>
                  </a:cubicBezTo>
                  <a:cubicBezTo>
                    <a:pt x="62" y="8"/>
                    <a:pt x="61" y="8"/>
                    <a:pt x="61" y="9"/>
                  </a:cubicBezTo>
                  <a:cubicBezTo>
                    <a:pt x="61" y="14"/>
                    <a:pt x="61" y="19"/>
                    <a:pt x="61" y="24"/>
                  </a:cubicBezTo>
                  <a:cubicBezTo>
                    <a:pt x="54" y="23"/>
                    <a:pt x="48" y="23"/>
                    <a:pt x="41" y="23"/>
                  </a:cubicBezTo>
                  <a:cubicBezTo>
                    <a:pt x="41" y="19"/>
                    <a:pt x="40" y="15"/>
                    <a:pt x="40" y="11"/>
                  </a:cubicBezTo>
                  <a:cubicBezTo>
                    <a:pt x="40" y="10"/>
                    <a:pt x="39" y="11"/>
                    <a:pt x="39" y="11"/>
                  </a:cubicBezTo>
                  <a:cubicBezTo>
                    <a:pt x="39" y="15"/>
                    <a:pt x="40" y="19"/>
                    <a:pt x="40" y="23"/>
                  </a:cubicBezTo>
                  <a:cubicBezTo>
                    <a:pt x="34" y="23"/>
                    <a:pt x="28" y="23"/>
                    <a:pt x="22" y="24"/>
                  </a:cubicBezTo>
                  <a:cubicBezTo>
                    <a:pt x="22" y="19"/>
                    <a:pt x="22" y="14"/>
                    <a:pt x="21" y="9"/>
                  </a:cubicBezTo>
                  <a:cubicBezTo>
                    <a:pt x="21" y="8"/>
                    <a:pt x="20" y="8"/>
                    <a:pt x="20" y="9"/>
                  </a:cubicBezTo>
                  <a:cubicBezTo>
                    <a:pt x="21" y="14"/>
                    <a:pt x="21" y="19"/>
                    <a:pt x="21" y="24"/>
                  </a:cubicBezTo>
                  <a:cubicBezTo>
                    <a:pt x="16" y="25"/>
                    <a:pt x="11" y="26"/>
                    <a:pt x="7" y="27"/>
                  </a:cubicBezTo>
                  <a:cubicBezTo>
                    <a:pt x="6" y="27"/>
                    <a:pt x="6" y="29"/>
                    <a:pt x="8" y="29"/>
                  </a:cubicBezTo>
                  <a:cubicBezTo>
                    <a:pt x="12" y="28"/>
                    <a:pt x="16" y="27"/>
                    <a:pt x="21" y="27"/>
                  </a:cubicBezTo>
                  <a:cubicBezTo>
                    <a:pt x="21" y="34"/>
                    <a:pt x="21" y="42"/>
                    <a:pt x="21" y="49"/>
                  </a:cubicBezTo>
                  <a:cubicBezTo>
                    <a:pt x="16" y="50"/>
                    <a:pt x="12" y="50"/>
                    <a:pt x="7" y="51"/>
                  </a:cubicBezTo>
                  <a:cubicBezTo>
                    <a:pt x="6" y="52"/>
                    <a:pt x="7" y="54"/>
                    <a:pt x="8" y="53"/>
                  </a:cubicBezTo>
                  <a:cubicBezTo>
                    <a:pt x="12" y="52"/>
                    <a:pt x="17" y="52"/>
                    <a:pt x="21" y="51"/>
                  </a:cubicBezTo>
                  <a:cubicBezTo>
                    <a:pt x="21" y="58"/>
                    <a:pt x="21" y="64"/>
                    <a:pt x="21" y="71"/>
                  </a:cubicBezTo>
                  <a:cubicBezTo>
                    <a:pt x="17" y="71"/>
                    <a:pt x="12" y="71"/>
                    <a:pt x="7" y="71"/>
                  </a:cubicBezTo>
                  <a:cubicBezTo>
                    <a:pt x="6" y="48"/>
                    <a:pt x="4" y="24"/>
                    <a:pt x="1" y="1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2" y="61"/>
                    <a:pt x="6" y="121"/>
                    <a:pt x="8" y="181"/>
                  </a:cubicBezTo>
                  <a:cubicBezTo>
                    <a:pt x="8" y="191"/>
                    <a:pt x="8" y="200"/>
                    <a:pt x="8" y="210"/>
                  </a:cubicBezTo>
                  <a:cubicBezTo>
                    <a:pt x="6" y="210"/>
                    <a:pt x="5" y="210"/>
                    <a:pt x="4" y="210"/>
                  </a:cubicBezTo>
                  <a:cubicBezTo>
                    <a:pt x="2" y="210"/>
                    <a:pt x="2" y="212"/>
                    <a:pt x="4" y="212"/>
                  </a:cubicBezTo>
                  <a:cubicBezTo>
                    <a:pt x="5" y="212"/>
                    <a:pt x="6" y="212"/>
                    <a:pt x="8" y="212"/>
                  </a:cubicBezTo>
                  <a:cubicBezTo>
                    <a:pt x="8" y="221"/>
                    <a:pt x="8" y="230"/>
                    <a:pt x="8" y="240"/>
                  </a:cubicBezTo>
                  <a:cubicBezTo>
                    <a:pt x="6" y="240"/>
                    <a:pt x="3" y="240"/>
                    <a:pt x="1" y="240"/>
                  </a:cubicBezTo>
                  <a:cubicBezTo>
                    <a:pt x="0" y="240"/>
                    <a:pt x="0" y="241"/>
                    <a:pt x="1" y="241"/>
                  </a:cubicBezTo>
                  <a:cubicBezTo>
                    <a:pt x="3" y="241"/>
                    <a:pt x="6" y="241"/>
                    <a:pt x="8" y="241"/>
                  </a:cubicBezTo>
                  <a:cubicBezTo>
                    <a:pt x="8" y="251"/>
                    <a:pt x="8" y="260"/>
                    <a:pt x="8" y="269"/>
                  </a:cubicBezTo>
                  <a:cubicBezTo>
                    <a:pt x="5" y="269"/>
                    <a:pt x="3" y="269"/>
                    <a:pt x="1" y="269"/>
                  </a:cubicBezTo>
                  <a:cubicBezTo>
                    <a:pt x="0" y="269"/>
                    <a:pt x="0" y="271"/>
                    <a:pt x="1" y="271"/>
                  </a:cubicBezTo>
                  <a:cubicBezTo>
                    <a:pt x="3" y="270"/>
                    <a:pt x="5" y="270"/>
                    <a:pt x="8" y="270"/>
                  </a:cubicBezTo>
                  <a:cubicBezTo>
                    <a:pt x="7" y="301"/>
                    <a:pt x="7" y="331"/>
                    <a:pt x="7" y="362"/>
                  </a:cubicBezTo>
                  <a:cubicBezTo>
                    <a:pt x="7" y="363"/>
                    <a:pt x="9" y="363"/>
                    <a:pt x="9" y="362"/>
                  </a:cubicBezTo>
                  <a:cubicBezTo>
                    <a:pt x="10" y="357"/>
                    <a:pt x="10" y="352"/>
                    <a:pt x="10" y="348"/>
                  </a:cubicBezTo>
                  <a:cubicBezTo>
                    <a:pt x="10" y="348"/>
                    <a:pt x="10" y="348"/>
                    <a:pt x="10" y="348"/>
                  </a:cubicBezTo>
                  <a:cubicBezTo>
                    <a:pt x="12" y="348"/>
                    <a:pt x="15" y="348"/>
                    <a:pt x="17" y="348"/>
                  </a:cubicBezTo>
                  <a:cubicBezTo>
                    <a:pt x="17" y="355"/>
                    <a:pt x="16" y="361"/>
                    <a:pt x="16" y="367"/>
                  </a:cubicBezTo>
                  <a:cubicBezTo>
                    <a:pt x="16" y="369"/>
                    <a:pt x="18" y="369"/>
                    <a:pt x="18" y="368"/>
                  </a:cubicBezTo>
                  <a:cubicBezTo>
                    <a:pt x="19" y="367"/>
                    <a:pt x="20" y="367"/>
                    <a:pt x="21" y="366"/>
                  </a:cubicBezTo>
                  <a:cubicBezTo>
                    <a:pt x="22" y="365"/>
                    <a:pt x="21" y="363"/>
                    <a:pt x="20" y="364"/>
                  </a:cubicBezTo>
                  <a:cubicBezTo>
                    <a:pt x="20" y="364"/>
                    <a:pt x="20" y="355"/>
                    <a:pt x="20" y="349"/>
                  </a:cubicBezTo>
                  <a:cubicBezTo>
                    <a:pt x="27" y="349"/>
                    <a:pt x="33" y="349"/>
                    <a:pt x="40" y="350"/>
                  </a:cubicBezTo>
                  <a:cubicBezTo>
                    <a:pt x="40" y="354"/>
                    <a:pt x="41" y="359"/>
                    <a:pt x="41" y="364"/>
                  </a:cubicBezTo>
                  <a:cubicBezTo>
                    <a:pt x="41" y="365"/>
                    <a:pt x="43" y="365"/>
                    <a:pt x="43" y="364"/>
                  </a:cubicBezTo>
                  <a:cubicBezTo>
                    <a:pt x="43" y="359"/>
                    <a:pt x="43" y="354"/>
                    <a:pt x="43" y="350"/>
                  </a:cubicBezTo>
                  <a:cubicBezTo>
                    <a:pt x="47" y="350"/>
                    <a:pt x="51" y="350"/>
                    <a:pt x="55" y="349"/>
                  </a:cubicBezTo>
                  <a:cubicBezTo>
                    <a:pt x="55" y="355"/>
                    <a:pt x="55" y="360"/>
                    <a:pt x="55" y="365"/>
                  </a:cubicBezTo>
                  <a:cubicBezTo>
                    <a:pt x="55" y="366"/>
                    <a:pt x="58" y="366"/>
                    <a:pt x="58" y="365"/>
                  </a:cubicBezTo>
                  <a:cubicBezTo>
                    <a:pt x="58" y="360"/>
                    <a:pt x="59" y="354"/>
                    <a:pt x="59" y="349"/>
                  </a:cubicBezTo>
                  <a:cubicBezTo>
                    <a:pt x="67" y="349"/>
                    <a:pt x="75" y="349"/>
                    <a:pt x="83" y="348"/>
                  </a:cubicBezTo>
                  <a:cubicBezTo>
                    <a:pt x="83" y="352"/>
                    <a:pt x="83" y="356"/>
                    <a:pt x="83" y="359"/>
                  </a:cubicBezTo>
                  <a:cubicBezTo>
                    <a:pt x="83" y="361"/>
                    <a:pt x="87" y="361"/>
                    <a:pt x="87" y="359"/>
                  </a:cubicBezTo>
                  <a:cubicBezTo>
                    <a:pt x="87" y="355"/>
                    <a:pt x="87" y="352"/>
                    <a:pt x="87" y="348"/>
                  </a:cubicBezTo>
                  <a:cubicBezTo>
                    <a:pt x="94" y="347"/>
                    <a:pt x="101" y="346"/>
                    <a:pt x="107" y="345"/>
                  </a:cubicBezTo>
                  <a:cubicBezTo>
                    <a:pt x="107" y="350"/>
                    <a:pt x="108" y="356"/>
                    <a:pt x="108" y="361"/>
                  </a:cubicBezTo>
                  <a:cubicBezTo>
                    <a:pt x="108" y="363"/>
                    <a:pt x="111" y="363"/>
                    <a:pt x="111" y="361"/>
                  </a:cubicBezTo>
                  <a:cubicBezTo>
                    <a:pt x="111" y="355"/>
                    <a:pt x="111" y="350"/>
                    <a:pt x="112" y="345"/>
                  </a:cubicBezTo>
                  <a:cubicBezTo>
                    <a:pt x="113" y="344"/>
                    <a:pt x="114" y="344"/>
                    <a:pt x="115" y="344"/>
                  </a:cubicBezTo>
                  <a:cubicBezTo>
                    <a:pt x="117" y="344"/>
                    <a:pt x="116" y="341"/>
                    <a:pt x="114" y="341"/>
                  </a:cubicBezTo>
                  <a:cubicBezTo>
                    <a:pt x="114" y="341"/>
                    <a:pt x="113" y="341"/>
                    <a:pt x="112" y="341"/>
                  </a:cubicBezTo>
                  <a:cubicBezTo>
                    <a:pt x="112" y="325"/>
                    <a:pt x="113" y="308"/>
                    <a:pt x="113" y="291"/>
                  </a:cubicBezTo>
                  <a:cubicBezTo>
                    <a:pt x="114" y="291"/>
                    <a:pt x="116" y="291"/>
                    <a:pt x="117" y="290"/>
                  </a:cubicBezTo>
                  <a:cubicBezTo>
                    <a:pt x="119" y="290"/>
                    <a:pt x="118" y="288"/>
                    <a:pt x="117" y="288"/>
                  </a:cubicBezTo>
                  <a:cubicBezTo>
                    <a:pt x="116" y="288"/>
                    <a:pt x="114" y="288"/>
                    <a:pt x="113" y="288"/>
                  </a:cubicBezTo>
                  <a:cubicBezTo>
                    <a:pt x="113" y="281"/>
                    <a:pt x="113" y="275"/>
                    <a:pt x="113" y="268"/>
                  </a:cubicBezTo>
                  <a:cubicBezTo>
                    <a:pt x="115" y="268"/>
                    <a:pt x="118" y="268"/>
                    <a:pt x="120" y="268"/>
                  </a:cubicBezTo>
                  <a:cubicBezTo>
                    <a:pt x="122" y="268"/>
                    <a:pt x="122" y="265"/>
                    <a:pt x="120" y="265"/>
                  </a:cubicBezTo>
                  <a:close/>
                  <a:moveTo>
                    <a:pt x="83" y="290"/>
                  </a:moveTo>
                  <a:cubicBezTo>
                    <a:pt x="76" y="290"/>
                    <a:pt x="69" y="291"/>
                    <a:pt x="62" y="291"/>
                  </a:cubicBezTo>
                  <a:cubicBezTo>
                    <a:pt x="62" y="284"/>
                    <a:pt x="62" y="277"/>
                    <a:pt x="62" y="270"/>
                  </a:cubicBezTo>
                  <a:cubicBezTo>
                    <a:pt x="69" y="270"/>
                    <a:pt x="76" y="270"/>
                    <a:pt x="83" y="270"/>
                  </a:cubicBezTo>
                  <a:cubicBezTo>
                    <a:pt x="83" y="276"/>
                    <a:pt x="83" y="283"/>
                    <a:pt x="83" y="290"/>
                  </a:cubicBezTo>
                  <a:close/>
                  <a:moveTo>
                    <a:pt x="83" y="265"/>
                  </a:moveTo>
                  <a:cubicBezTo>
                    <a:pt x="76" y="266"/>
                    <a:pt x="69" y="266"/>
                    <a:pt x="62" y="266"/>
                  </a:cubicBezTo>
                  <a:cubicBezTo>
                    <a:pt x="62" y="258"/>
                    <a:pt x="62" y="250"/>
                    <a:pt x="62" y="242"/>
                  </a:cubicBezTo>
                  <a:cubicBezTo>
                    <a:pt x="69" y="241"/>
                    <a:pt x="76" y="241"/>
                    <a:pt x="83" y="240"/>
                  </a:cubicBezTo>
                  <a:cubicBezTo>
                    <a:pt x="83" y="249"/>
                    <a:pt x="83" y="257"/>
                    <a:pt x="83" y="265"/>
                  </a:cubicBezTo>
                  <a:close/>
                  <a:moveTo>
                    <a:pt x="83" y="236"/>
                  </a:moveTo>
                  <a:cubicBezTo>
                    <a:pt x="76" y="237"/>
                    <a:pt x="69" y="237"/>
                    <a:pt x="63" y="237"/>
                  </a:cubicBezTo>
                  <a:cubicBezTo>
                    <a:pt x="63" y="229"/>
                    <a:pt x="63" y="220"/>
                    <a:pt x="63" y="212"/>
                  </a:cubicBezTo>
                  <a:cubicBezTo>
                    <a:pt x="69" y="212"/>
                    <a:pt x="76" y="212"/>
                    <a:pt x="83" y="211"/>
                  </a:cubicBezTo>
                  <a:cubicBezTo>
                    <a:pt x="83" y="220"/>
                    <a:pt x="83" y="228"/>
                    <a:pt x="83" y="236"/>
                  </a:cubicBezTo>
                  <a:close/>
                  <a:moveTo>
                    <a:pt x="82" y="207"/>
                  </a:moveTo>
                  <a:cubicBezTo>
                    <a:pt x="76" y="207"/>
                    <a:pt x="69" y="207"/>
                    <a:pt x="63" y="208"/>
                  </a:cubicBezTo>
                  <a:cubicBezTo>
                    <a:pt x="63" y="201"/>
                    <a:pt x="63" y="194"/>
                    <a:pt x="63" y="187"/>
                  </a:cubicBezTo>
                  <a:cubicBezTo>
                    <a:pt x="63" y="186"/>
                    <a:pt x="63" y="185"/>
                    <a:pt x="63" y="184"/>
                  </a:cubicBezTo>
                  <a:cubicBezTo>
                    <a:pt x="69" y="184"/>
                    <a:pt x="76" y="183"/>
                    <a:pt x="82" y="183"/>
                  </a:cubicBezTo>
                  <a:cubicBezTo>
                    <a:pt x="82" y="191"/>
                    <a:pt x="82" y="199"/>
                    <a:pt x="82" y="207"/>
                  </a:cubicBezTo>
                  <a:close/>
                  <a:moveTo>
                    <a:pt x="82" y="179"/>
                  </a:moveTo>
                  <a:cubicBezTo>
                    <a:pt x="76" y="179"/>
                    <a:pt x="69" y="179"/>
                    <a:pt x="63" y="180"/>
                  </a:cubicBezTo>
                  <a:cubicBezTo>
                    <a:pt x="63" y="171"/>
                    <a:pt x="63" y="162"/>
                    <a:pt x="63" y="154"/>
                  </a:cubicBezTo>
                  <a:cubicBezTo>
                    <a:pt x="69" y="154"/>
                    <a:pt x="75" y="154"/>
                    <a:pt x="82" y="154"/>
                  </a:cubicBezTo>
                  <a:cubicBezTo>
                    <a:pt x="82" y="163"/>
                    <a:pt x="82" y="171"/>
                    <a:pt x="82" y="179"/>
                  </a:cubicBezTo>
                  <a:close/>
                  <a:moveTo>
                    <a:pt x="63" y="70"/>
                  </a:moveTo>
                  <a:cubicBezTo>
                    <a:pt x="63" y="65"/>
                    <a:pt x="63" y="59"/>
                    <a:pt x="63" y="53"/>
                  </a:cubicBezTo>
                  <a:cubicBezTo>
                    <a:pt x="69" y="54"/>
                    <a:pt x="74" y="55"/>
                    <a:pt x="79" y="56"/>
                  </a:cubicBezTo>
                  <a:cubicBezTo>
                    <a:pt x="79" y="61"/>
                    <a:pt x="80" y="66"/>
                    <a:pt x="80" y="70"/>
                  </a:cubicBezTo>
                  <a:cubicBezTo>
                    <a:pt x="74" y="70"/>
                    <a:pt x="69" y="70"/>
                    <a:pt x="63" y="70"/>
                  </a:cubicBezTo>
                  <a:close/>
                  <a:moveTo>
                    <a:pt x="80" y="74"/>
                  </a:moveTo>
                  <a:cubicBezTo>
                    <a:pt x="80" y="82"/>
                    <a:pt x="80" y="89"/>
                    <a:pt x="80" y="97"/>
                  </a:cubicBezTo>
                  <a:cubicBezTo>
                    <a:pt x="75" y="97"/>
                    <a:pt x="69" y="96"/>
                    <a:pt x="63" y="96"/>
                  </a:cubicBezTo>
                  <a:cubicBezTo>
                    <a:pt x="63" y="89"/>
                    <a:pt x="63" y="82"/>
                    <a:pt x="63" y="74"/>
                  </a:cubicBezTo>
                  <a:cubicBezTo>
                    <a:pt x="69" y="74"/>
                    <a:pt x="74" y="74"/>
                    <a:pt x="80" y="74"/>
                  </a:cubicBezTo>
                  <a:close/>
                  <a:moveTo>
                    <a:pt x="82" y="151"/>
                  </a:moveTo>
                  <a:cubicBezTo>
                    <a:pt x="75" y="151"/>
                    <a:pt x="69" y="151"/>
                    <a:pt x="63" y="150"/>
                  </a:cubicBezTo>
                  <a:cubicBezTo>
                    <a:pt x="63" y="143"/>
                    <a:pt x="63" y="135"/>
                    <a:pt x="63" y="128"/>
                  </a:cubicBezTo>
                  <a:cubicBezTo>
                    <a:pt x="69" y="128"/>
                    <a:pt x="75" y="127"/>
                    <a:pt x="81" y="127"/>
                  </a:cubicBezTo>
                  <a:cubicBezTo>
                    <a:pt x="81" y="135"/>
                    <a:pt x="81" y="143"/>
                    <a:pt x="82" y="151"/>
                  </a:cubicBezTo>
                  <a:close/>
                  <a:moveTo>
                    <a:pt x="63" y="124"/>
                  </a:moveTo>
                  <a:cubicBezTo>
                    <a:pt x="63" y="116"/>
                    <a:pt x="63" y="108"/>
                    <a:pt x="63" y="100"/>
                  </a:cubicBezTo>
                  <a:cubicBezTo>
                    <a:pt x="69" y="100"/>
                    <a:pt x="75" y="100"/>
                    <a:pt x="80" y="101"/>
                  </a:cubicBezTo>
                  <a:cubicBezTo>
                    <a:pt x="81" y="108"/>
                    <a:pt x="81" y="116"/>
                    <a:pt x="81" y="124"/>
                  </a:cubicBezTo>
                  <a:cubicBezTo>
                    <a:pt x="75" y="124"/>
                    <a:pt x="69" y="124"/>
                    <a:pt x="63" y="124"/>
                  </a:cubicBezTo>
                  <a:close/>
                  <a:moveTo>
                    <a:pt x="79" y="30"/>
                  </a:moveTo>
                  <a:cubicBezTo>
                    <a:pt x="79" y="37"/>
                    <a:pt x="79" y="45"/>
                    <a:pt x="79" y="53"/>
                  </a:cubicBezTo>
                  <a:cubicBezTo>
                    <a:pt x="74" y="52"/>
                    <a:pt x="68" y="51"/>
                    <a:pt x="63" y="50"/>
                  </a:cubicBezTo>
                  <a:cubicBezTo>
                    <a:pt x="63" y="43"/>
                    <a:pt x="63" y="35"/>
                    <a:pt x="63" y="28"/>
                  </a:cubicBezTo>
                  <a:cubicBezTo>
                    <a:pt x="68" y="28"/>
                    <a:pt x="73" y="29"/>
                    <a:pt x="79" y="30"/>
                  </a:cubicBezTo>
                  <a:close/>
                  <a:moveTo>
                    <a:pt x="61" y="28"/>
                  </a:moveTo>
                  <a:cubicBezTo>
                    <a:pt x="61" y="35"/>
                    <a:pt x="61" y="43"/>
                    <a:pt x="61" y="50"/>
                  </a:cubicBezTo>
                  <a:cubicBezTo>
                    <a:pt x="55" y="49"/>
                    <a:pt x="50" y="49"/>
                    <a:pt x="44" y="49"/>
                  </a:cubicBezTo>
                  <a:cubicBezTo>
                    <a:pt x="43" y="41"/>
                    <a:pt x="43" y="34"/>
                    <a:pt x="42" y="26"/>
                  </a:cubicBezTo>
                  <a:cubicBezTo>
                    <a:pt x="48" y="26"/>
                    <a:pt x="54" y="27"/>
                    <a:pt x="61" y="28"/>
                  </a:cubicBezTo>
                  <a:close/>
                  <a:moveTo>
                    <a:pt x="48" y="150"/>
                  </a:moveTo>
                  <a:cubicBezTo>
                    <a:pt x="48" y="143"/>
                    <a:pt x="48" y="136"/>
                    <a:pt x="48" y="128"/>
                  </a:cubicBezTo>
                  <a:cubicBezTo>
                    <a:pt x="52" y="128"/>
                    <a:pt x="56" y="128"/>
                    <a:pt x="60" y="128"/>
                  </a:cubicBezTo>
                  <a:cubicBezTo>
                    <a:pt x="60" y="135"/>
                    <a:pt x="60" y="143"/>
                    <a:pt x="60" y="150"/>
                  </a:cubicBezTo>
                  <a:cubicBezTo>
                    <a:pt x="56" y="150"/>
                    <a:pt x="52" y="150"/>
                    <a:pt x="48" y="150"/>
                  </a:cubicBezTo>
                  <a:close/>
                  <a:moveTo>
                    <a:pt x="60" y="153"/>
                  </a:moveTo>
                  <a:cubicBezTo>
                    <a:pt x="60" y="162"/>
                    <a:pt x="60" y="171"/>
                    <a:pt x="60" y="180"/>
                  </a:cubicBezTo>
                  <a:cubicBezTo>
                    <a:pt x="56" y="180"/>
                    <a:pt x="52" y="180"/>
                    <a:pt x="48" y="181"/>
                  </a:cubicBezTo>
                  <a:cubicBezTo>
                    <a:pt x="48" y="172"/>
                    <a:pt x="48" y="162"/>
                    <a:pt x="48" y="153"/>
                  </a:cubicBezTo>
                  <a:cubicBezTo>
                    <a:pt x="52" y="153"/>
                    <a:pt x="55" y="153"/>
                    <a:pt x="59" y="153"/>
                  </a:cubicBezTo>
                  <a:cubicBezTo>
                    <a:pt x="59" y="153"/>
                    <a:pt x="60" y="153"/>
                    <a:pt x="60" y="153"/>
                  </a:cubicBezTo>
                  <a:close/>
                  <a:moveTo>
                    <a:pt x="48" y="125"/>
                  </a:moveTo>
                  <a:cubicBezTo>
                    <a:pt x="48" y="117"/>
                    <a:pt x="48" y="108"/>
                    <a:pt x="48" y="100"/>
                  </a:cubicBezTo>
                  <a:cubicBezTo>
                    <a:pt x="52" y="100"/>
                    <a:pt x="56" y="100"/>
                    <a:pt x="61" y="100"/>
                  </a:cubicBezTo>
                  <a:cubicBezTo>
                    <a:pt x="61" y="108"/>
                    <a:pt x="60" y="116"/>
                    <a:pt x="60" y="125"/>
                  </a:cubicBezTo>
                  <a:cubicBezTo>
                    <a:pt x="56" y="125"/>
                    <a:pt x="52" y="125"/>
                    <a:pt x="48" y="125"/>
                  </a:cubicBezTo>
                  <a:close/>
                  <a:moveTo>
                    <a:pt x="47" y="96"/>
                  </a:moveTo>
                  <a:cubicBezTo>
                    <a:pt x="47" y="89"/>
                    <a:pt x="47" y="81"/>
                    <a:pt x="46" y="74"/>
                  </a:cubicBezTo>
                  <a:cubicBezTo>
                    <a:pt x="51" y="74"/>
                    <a:pt x="56" y="74"/>
                    <a:pt x="61" y="74"/>
                  </a:cubicBezTo>
                  <a:cubicBezTo>
                    <a:pt x="61" y="82"/>
                    <a:pt x="61" y="89"/>
                    <a:pt x="61" y="96"/>
                  </a:cubicBezTo>
                  <a:cubicBezTo>
                    <a:pt x="56" y="96"/>
                    <a:pt x="52" y="96"/>
                    <a:pt x="47" y="96"/>
                  </a:cubicBezTo>
                  <a:close/>
                  <a:moveTo>
                    <a:pt x="46" y="70"/>
                  </a:moveTo>
                  <a:cubicBezTo>
                    <a:pt x="46" y="64"/>
                    <a:pt x="45" y="58"/>
                    <a:pt x="44" y="51"/>
                  </a:cubicBezTo>
                  <a:cubicBezTo>
                    <a:pt x="50" y="52"/>
                    <a:pt x="55" y="52"/>
                    <a:pt x="61" y="53"/>
                  </a:cubicBezTo>
                  <a:cubicBezTo>
                    <a:pt x="61" y="59"/>
                    <a:pt x="61" y="64"/>
                    <a:pt x="61" y="70"/>
                  </a:cubicBezTo>
                  <a:cubicBezTo>
                    <a:pt x="56" y="70"/>
                    <a:pt x="51" y="70"/>
                    <a:pt x="46" y="70"/>
                  </a:cubicBezTo>
                  <a:close/>
                  <a:moveTo>
                    <a:pt x="39" y="293"/>
                  </a:moveTo>
                  <a:cubicBezTo>
                    <a:pt x="33" y="293"/>
                    <a:pt x="28" y="293"/>
                    <a:pt x="23" y="293"/>
                  </a:cubicBezTo>
                  <a:cubicBezTo>
                    <a:pt x="23" y="289"/>
                    <a:pt x="23" y="284"/>
                    <a:pt x="23" y="280"/>
                  </a:cubicBezTo>
                  <a:cubicBezTo>
                    <a:pt x="23" y="276"/>
                    <a:pt x="23" y="273"/>
                    <a:pt x="23" y="270"/>
                  </a:cubicBezTo>
                  <a:cubicBezTo>
                    <a:pt x="29" y="270"/>
                    <a:pt x="34" y="270"/>
                    <a:pt x="39" y="270"/>
                  </a:cubicBezTo>
                  <a:cubicBezTo>
                    <a:pt x="39" y="278"/>
                    <a:pt x="39" y="285"/>
                    <a:pt x="39" y="293"/>
                  </a:cubicBezTo>
                  <a:close/>
                  <a:moveTo>
                    <a:pt x="39" y="319"/>
                  </a:moveTo>
                  <a:cubicBezTo>
                    <a:pt x="33" y="319"/>
                    <a:pt x="27" y="320"/>
                    <a:pt x="21" y="320"/>
                  </a:cubicBezTo>
                  <a:cubicBezTo>
                    <a:pt x="21" y="320"/>
                    <a:pt x="21" y="320"/>
                    <a:pt x="21" y="319"/>
                  </a:cubicBezTo>
                  <a:cubicBezTo>
                    <a:pt x="22" y="311"/>
                    <a:pt x="22" y="303"/>
                    <a:pt x="22" y="295"/>
                  </a:cubicBezTo>
                  <a:cubicBezTo>
                    <a:pt x="28" y="295"/>
                    <a:pt x="33" y="296"/>
                    <a:pt x="39" y="296"/>
                  </a:cubicBezTo>
                  <a:cubicBezTo>
                    <a:pt x="39" y="303"/>
                    <a:pt x="39" y="311"/>
                    <a:pt x="39" y="319"/>
                  </a:cubicBezTo>
                  <a:close/>
                  <a:moveTo>
                    <a:pt x="23" y="268"/>
                  </a:moveTo>
                  <a:cubicBezTo>
                    <a:pt x="24" y="259"/>
                    <a:pt x="24" y="251"/>
                    <a:pt x="24" y="242"/>
                  </a:cubicBezTo>
                  <a:cubicBezTo>
                    <a:pt x="29" y="242"/>
                    <a:pt x="35" y="242"/>
                    <a:pt x="40" y="242"/>
                  </a:cubicBezTo>
                  <a:cubicBezTo>
                    <a:pt x="40" y="250"/>
                    <a:pt x="39" y="259"/>
                    <a:pt x="39" y="267"/>
                  </a:cubicBezTo>
                  <a:cubicBezTo>
                    <a:pt x="34" y="268"/>
                    <a:pt x="29" y="268"/>
                    <a:pt x="23" y="268"/>
                  </a:cubicBezTo>
                  <a:close/>
                  <a:moveTo>
                    <a:pt x="23" y="51"/>
                  </a:moveTo>
                  <a:cubicBezTo>
                    <a:pt x="30" y="51"/>
                    <a:pt x="36" y="51"/>
                    <a:pt x="42" y="51"/>
                  </a:cubicBezTo>
                  <a:cubicBezTo>
                    <a:pt x="43" y="57"/>
                    <a:pt x="43" y="64"/>
                    <a:pt x="43" y="70"/>
                  </a:cubicBezTo>
                  <a:cubicBezTo>
                    <a:pt x="37" y="70"/>
                    <a:pt x="31" y="70"/>
                    <a:pt x="24" y="71"/>
                  </a:cubicBezTo>
                  <a:cubicBezTo>
                    <a:pt x="24" y="64"/>
                    <a:pt x="24" y="58"/>
                    <a:pt x="23" y="51"/>
                  </a:cubicBezTo>
                  <a:close/>
                  <a:moveTo>
                    <a:pt x="43" y="74"/>
                  </a:moveTo>
                  <a:cubicBezTo>
                    <a:pt x="44" y="81"/>
                    <a:pt x="44" y="89"/>
                    <a:pt x="44" y="96"/>
                  </a:cubicBezTo>
                  <a:cubicBezTo>
                    <a:pt x="38" y="96"/>
                    <a:pt x="31" y="96"/>
                    <a:pt x="25" y="97"/>
                  </a:cubicBezTo>
                  <a:cubicBezTo>
                    <a:pt x="25" y="89"/>
                    <a:pt x="24" y="81"/>
                    <a:pt x="24" y="73"/>
                  </a:cubicBezTo>
                  <a:cubicBezTo>
                    <a:pt x="31" y="74"/>
                    <a:pt x="37" y="74"/>
                    <a:pt x="43" y="74"/>
                  </a:cubicBezTo>
                  <a:close/>
                  <a:moveTo>
                    <a:pt x="44" y="100"/>
                  </a:moveTo>
                  <a:cubicBezTo>
                    <a:pt x="44" y="108"/>
                    <a:pt x="44" y="117"/>
                    <a:pt x="44" y="125"/>
                  </a:cubicBezTo>
                  <a:cubicBezTo>
                    <a:pt x="38" y="126"/>
                    <a:pt x="31" y="126"/>
                    <a:pt x="25" y="126"/>
                  </a:cubicBezTo>
                  <a:cubicBezTo>
                    <a:pt x="25" y="117"/>
                    <a:pt x="25" y="108"/>
                    <a:pt x="25" y="99"/>
                  </a:cubicBezTo>
                  <a:cubicBezTo>
                    <a:pt x="31" y="99"/>
                    <a:pt x="38" y="100"/>
                    <a:pt x="44" y="100"/>
                  </a:cubicBezTo>
                  <a:close/>
                  <a:moveTo>
                    <a:pt x="40" y="26"/>
                  </a:moveTo>
                  <a:cubicBezTo>
                    <a:pt x="41" y="33"/>
                    <a:pt x="42" y="41"/>
                    <a:pt x="42" y="48"/>
                  </a:cubicBezTo>
                  <a:cubicBezTo>
                    <a:pt x="36" y="48"/>
                    <a:pt x="30" y="48"/>
                    <a:pt x="23" y="49"/>
                  </a:cubicBezTo>
                  <a:cubicBezTo>
                    <a:pt x="23" y="41"/>
                    <a:pt x="23" y="34"/>
                    <a:pt x="22" y="26"/>
                  </a:cubicBezTo>
                  <a:cubicBezTo>
                    <a:pt x="28" y="26"/>
                    <a:pt x="34" y="26"/>
                    <a:pt x="40" y="26"/>
                  </a:cubicBezTo>
                  <a:close/>
                  <a:moveTo>
                    <a:pt x="7" y="73"/>
                  </a:moveTo>
                  <a:cubicBezTo>
                    <a:pt x="12" y="73"/>
                    <a:pt x="17" y="73"/>
                    <a:pt x="21" y="73"/>
                  </a:cubicBezTo>
                  <a:cubicBezTo>
                    <a:pt x="21" y="81"/>
                    <a:pt x="21" y="89"/>
                    <a:pt x="21" y="97"/>
                  </a:cubicBezTo>
                  <a:cubicBezTo>
                    <a:pt x="17" y="97"/>
                    <a:pt x="13" y="97"/>
                    <a:pt x="8" y="98"/>
                  </a:cubicBezTo>
                  <a:cubicBezTo>
                    <a:pt x="8" y="89"/>
                    <a:pt x="8" y="81"/>
                    <a:pt x="7" y="73"/>
                  </a:cubicBezTo>
                  <a:close/>
                  <a:moveTo>
                    <a:pt x="8" y="99"/>
                  </a:moveTo>
                  <a:cubicBezTo>
                    <a:pt x="13" y="99"/>
                    <a:pt x="17" y="99"/>
                    <a:pt x="21" y="99"/>
                  </a:cubicBezTo>
                  <a:cubicBezTo>
                    <a:pt x="21" y="108"/>
                    <a:pt x="21" y="117"/>
                    <a:pt x="21" y="126"/>
                  </a:cubicBezTo>
                  <a:cubicBezTo>
                    <a:pt x="18" y="126"/>
                    <a:pt x="15" y="127"/>
                    <a:pt x="12" y="127"/>
                  </a:cubicBezTo>
                  <a:cubicBezTo>
                    <a:pt x="11" y="127"/>
                    <a:pt x="11" y="128"/>
                    <a:pt x="12" y="128"/>
                  </a:cubicBezTo>
                  <a:cubicBezTo>
                    <a:pt x="15" y="128"/>
                    <a:pt x="18" y="128"/>
                    <a:pt x="21" y="128"/>
                  </a:cubicBezTo>
                  <a:cubicBezTo>
                    <a:pt x="21" y="136"/>
                    <a:pt x="22" y="143"/>
                    <a:pt x="21" y="150"/>
                  </a:cubicBezTo>
                  <a:cubicBezTo>
                    <a:pt x="17" y="151"/>
                    <a:pt x="13" y="151"/>
                    <a:pt x="10" y="153"/>
                  </a:cubicBezTo>
                  <a:cubicBezTo>
                    <a:pt x="10" y="135"/>
                    <a:pt x="9" y="117"/>
                    <a:pt x="8" y="99"/>
                  </a:cubicBezTo>
                  <a:close/>
                  <a:moveTo>
                    <a:pt x="10" y="156"/>
                  </a:move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11" y="155"/>
                    <a:pt x="11" y="155"/>
                  </a:cubicBezTo>
                  <a:cubicBezTo>
                    <a:pt x="11" y="155"/>
                    <a:pt x="11" y="154"/>
                    <a:pt x="10" y="154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12" y="153"/>
                    <a:pt x="17" y="153"/>
                    <a:pt x="21" y="153"/>
                  </a:cubicBezTo>
                  <a:cubicBezTo>
                    <a:pt x="21" y="163"/>
                    <a:pt x="21" y="172"/>
                    <a:pt x="21" y="182"/>
                  </a:cubicBezTo>
                  <a:cubicBezTo>
                    <a:pt x="18" y="182"/>
                    <a:pt x="14" y="182"/>
                    <a:pt x="10" y="183"/>
                  </a:cubicBezTo>
                  <a:cubicBezTo>
                    <a:pt x="10" y="182"/>
                    <a:pt x="10" y="182"/>
                    <a:pt x="10" y="181"/>
                  </a:cubicBezTo>
                  <a:cubicBezTo>
                    <a:pt x="10" y="173"/>
                    <a:pt x="10" y="164"/>
                    <a:pt x="10" y="156"/>
                  </a:cubicBezTo>
                  <a:close/>
                  <a:moveTo>
                    <a:pt x="11" y="210"/>
                  </a:moveTo>
                  <a:cubicBezTo>
                    <a:pt x="11" y="201"/>
                    <a:pt x="11" y="193"/>
                    <a:pt x="10" y="184"/>
                  </a:cubicBezTo>
                  <a:cubicBezTo>
                    <a:pt x="14" y="184"/>
                    <a:pt x="18" y="184"/>
                    <a:pt x="21" y="184"/>
                  </a:cubicBezTo>
                  <a:cubicBezTo>
                    <a:pt x="21" y="193"/>
                    <a:pt x="21" y="201"/>
                    <a:pt x="21" y="209"/>
                  </a:cubicBezTo>
                  <a:cubicBezTo>
                    <a:pt x="18" y="209"/>
                    <a:pt x="14" y="210"/>
                    <a:pt x="11" y="210"/>
                  </a:cubicBezTo>
                  <a:close/>
                  <a:moveTo>
                    <a:pt x="21" y="212"/>
                  </a:moveTo>
                  <a:cubicBezTo>
                    <a:pt x="21" y="221"/>
                    <a:pt x="21" y="230"/>
                    <a:pt x="21" y="240"/>
                  </a:cubicBezTo>
                  <a:cubicBezTo>
                    <a:pt x="17" y="240"/>
                    <a:pt x="14" y="240"/>
                    <a:pt x="11" y="240"/>
                  </a:cubicBezTo>
                  <a:cubicBezTo>
                    <a:pt x="11" y="230"/>
                    <a:pt x="11" y="221"/>
                    <a:pt x="11" y="212"/>
                  </a:cubicBezTo>
                  <a:cubicBezTo>
                    <a:pt x="14" y="212"/>
                    <a:pt x="18" y="212"/>
                    <a:pt x="21" y="212"/>
                  </a:cubicBezTo>
                  <a:close/>
                  <a:moveTo>
                    <a:pt x="17" y="346"/>
                  </a:moveTo>
                  <a:cubicBezTo>
                    <a:pt x="15" y="346"/>
                    <a:pt x="13" y="346"/>
                    <a:pt x="10" y="346"/>
                  </a:cubicBezTo>
                  <a:cubicBezTo>
                    <a:pt x="10" y="346"/>
                    <a:pt x="10" y="346"/>
                    <a:pt x="10" y="346"/>
                  </a:cubicBezTo>
                  <a:cubicBezTo>
                    <a:pt x="10" y="338"/>
                    <a:pt x="11" y="330"/>
                    <a:pt x="11" y="322"/>
                  </a:cubicBezTo>
                  <a:cubicBezTo>
                    <a:pt x="13" y="322"/>
                    <a:pt x="16" y="322"/>
                    <a:pt x="18" y="322"/>
                  </a:cubicBezTo>
                  <a:cubicBezTo>
                    <a:pt x="18" y="330"/>
                    <a:pt x="17" y="338"/>
                    <a:pt x="17" y="346"/>
                  </a:cubicBezTo>
                  <a:close/>
                  <a:moveTo>
                    <a:pt x="18" y="320"/>
                  </a:moveTo>
                  <a:cubicBezTo>
                    <a:pt x="16" y="320"/>
                    <a:pt x="13" y="320"/>
                    <a:pt x="11" y="320"/>
                  </a:cubicBezTo>
                  <a:cubicBezTo>
                    <a:pt x="11" y="312"/>
                    <a:pt x="11" y="303"/>
                    <a:pt x="12" y="295"/>
                  </a:cubicBezTo>
                  <a:cubicBezTo>
                    <a:pt x="12" y="295"/>
                    <a:pt x="12" y="295"/>
                    <a:pt x="12" y="295"/>
                  </a:cubicBezTo>
                  <a:cubicBezTo>
                    <a:pt x="14" y="295"/>
                    <a:pt x="17" y="295"/>
                    <a:pt x="19" y="295"/>
                  </a:cubicBezTo>
                  <a:cubicBezTo>
                    <a:pt x="19" y="303"/>
                    <a:pt x="18" y="312"/>
                    <a:pt x="18" y="320"/>
                  </a:cubicBezTo>
                  <a:close/>
                  <a:moveTo>
                    <a:pt x="19" y="293"/>
                  </a:moveTo>
                  <a:cubicBezTo>
                    <a:pt x="17" y="294"/>
                    <a:pt x="14" y="294"/>
                    <a:pt x="12" y="294"/>
                  </a:cubicBezTo>
                  <a:cubicBezTo>
                    <a:pt x="12" y="294"/>
                    <a:pt x="12" y="294"/>
                    <a:pt x="12" y="294"/>
                  </a:cubicBezTo>
                  <a:cubicBezTo>
                    <a:pt x="12" y="286"/>
                    <a:pt x="12" y="278"/>
                    <a:pt x="12" y="270"/>
                  </a:cubicBezTo>
                  <a:cubicBezTo>
                    <a:pt x="14" y="270"/>
                    <a:pt x="17" y="270"/>
                    <a:pt x="20" y="270"/>
                  </a:cubicBezTo>
                  <a:cubicBezTo>
                    <a:pt x="20" y="278"/>
                    <a:pt x="19" y="286"/>
                    <a:pt x="19" y="293"/>
                  </a:cubicBezTo>
                  <a:close/>
                  <a:moveTo>
                    <a:pt x="20" y="268"/>
                  </a:moveTo>
                  <a:cubicBezTo>
                    <a:pt x="17" y="268"/>
                    <a:pt x="14" y="269"/>
                    <a:pt x="12" y="269"/>
                  </a:cubicBezTo>
                  <a:cubicBezTo>
                    <a:pt x="12" y="260"/>
                    <a:pt x="11" y="251"/>
                    <a:pt x="11" y="241"/>
                  </a:cubicBezTo>
                  <a:cubicBezTo>
                    <a:pt x="14" y="242"/>
                    <a:pt x="17" y="242"/>
                    <a:pt x="20" y="242"/>
                  </a:cubicBezTo>
                  <a:cubicBezTo>
                    <a:pt x="20" y="251"/>
                    <a:pt x="20" y="259"/>
                    <a:pt x="20" y="268"/>
                  </a:cubicBezTo>
                  <a:close/>
                  <a:moveTo>
                    <a:pt x="20" y="346"/>
                  </a:moveTo>
                  <a:cubicBezTo>
                    <a:pt x="20" y="344"/>
                    <a:pt x="20" y="343"/>
                    <a:pt x="20" y="343"/>
                  </a:cubicBezTo>
                  <a:cubicBezTo>
                    <a:pt x="21" y="336"/>
                    <a:pt x="21" y="329"/>
                    <a:pt x="21" y="322"/>
                  </a:cubicBezTo>
                  <a:cubicBezTo>
                    <a:pt x="27" y="322"/>
                    <a:pt x="33" y="322"/>
                    <a:pt x="39" y="322"/>
                  </a:cubicBezTo>
                  <a:cubicBezTo>
                    <a:pt x="39" y="330"/>
                    <a:pt x="40" y="338"/>
                    <a:pt x="40" y="346"/>
                  </a:cubicBezTo>
                  <a:cubicBezTo>
                    <a:pt x="33" y="346"/>
                    <a:pt x="27" y="346"/>
                    <a:pt x="20" y="346"/>
                  </a:cubicBezTo>
                  <a:close/>
                  <a:moveTo>
                    <a:pt x="40" y="239"/>
                  </a:moveTo>
                  <a:cubicBezTo>
                    <a:pt x="35" y="239"/>
                    <a:pt x="29" y="239"/>
                    <a:pt x="24" y="239"/>
                  </a:cubicBezTo>
                  <a:cubicBezTo>
                    <a:pt x="24" y="230"/>
                    <a:pt x="25" y="221"/>
                    <a:pt x="25" y="212"/>
                  </a:cubicBezTo>
                  <a:cubicBezTo>
                    <a:pt x="30" y="212"/>
                    <a:pt x="36" y="212"/>
                    <a:pt x="41" y="212"/>
                  </a:cubicBezTo>
                  <a:cubicBezTo>
                    <a:pt x="41" y="221"/>
                    <a:pt x="40" y="230"/>
                    <a:pt x="40" y="239"/>
                  </a:cubicBezTo>
                  <a:close/>
                  <a:moveTo>
                    <a:pt x="41" y="208"/>
                  </a:moveTo>
                  <a:cubicBezTo>
                    <a:pt x="36" y="209"/>
                    <a:pt x="30" y="209"/>
                    <a:pt x="25" y="209"/>
                  </a:cubicBezTo>
                  <a:cubicBezTo>
                    <a:pt x="25" y="202"/>
                    <a:pt x="25" y="195"/>
                    <a:pt x="25" y="188"/>
                  </a:cubicBezTo>
                  <a:cubicBezTo>
                    <a:pt x="25" y="187"/>
                    <a:pt x="25" y="186"/>
                    <a:pt x="25" y="184"/>
                  </a:cubicBezTo>
                  <a:cubicBezTo>
                    <a:pt x="31" y="184"/>
                    <a:pt x="36" y="184"/>
                    <a:pt x="42" y="184"/>
                  </a:cubicBezTo>
                  <a:cubicBezTo>
                    <a:pt x="42" y="192"/>
                    <a:pt x="42" y="200"/>
                    <a:pt x="41" y="208"/>
                  </a:cubicBezTo>
                  <a:close/>
                  <a:moveTo>
                    <a:pt x="42" y="181"/>
                  </a:moveTo>
                  <a:cubicBezTo>
                    <a:pt x="37" y="181"/>
                    <a:pt x="31" y="182"/>
                    <a:pt x="25" y="182"/>
                  </a:cubicBezTo>
                  <a:cubicBezTo>
                    <a:pt x="25" y="172"/>
                    <a:pt x="25" y="163"/>
                    <a:pt x="25" y="153"/>
                  </a:cubicBezTo>
                  <a:cubicBezTo>
                    <a:pt x="28" y="153"/>
                    <a:pt x="31" y="154"/>
                    <a:pt x="33" y="154"/>
                  </a:cubicBezTo>
                  <a:cubicBezTo>
                    <a:pt x="36" y="153"/>
                    <a:pt x="40" y="153"/>
                    <a:pt x="43" y="153"/>
                  </a:cubicBezTo>
                  <a:cubicBezTo>
                    <a:pt x="43" y="163"/>
                    <a:pt x="43" y="172"/>
                    <a:pt x="42" y="181"/>
                  </a:cubicBezTo>
                  <a:close/>
                  <a:moveTo>
                    <a:pt x="43" y="150"/>
                  </a:moveTo>
                  <a:cubicBezTo>
                    <a:pt x="38" y="150"/>
                    <a:pt x="31" y="150"/>
                    <a:pt x="25" y="150"/>
                  </a:cubicBezTo>
                  <a:cubicBezTo>
                    <a:pt x="25" y="143"/>
                    <a:pt x="25" y="135"/>
                    <a:pt x="25" y="128"/>
                  </a:cubicBezTo>
                  <a:cubicBezTo>
                    <a:pt x="31" y="128"/>
                    <a:pt x="38" y="128"/>
                    <a:pt x="44" y="128"/>
                  </a:cubicBezTo>
                  <a:cubicBezTo>
                    <a:pt x="44" y="136"/>
                    <a:pt x="44" y="143"/>
                    <a:pt x="43" y="150"/>
                  </a:cubicBezTo>
                  <a:close/>
                  <a:moveTo>
                    <a:pt x="55" y="345"/>
                  </a:moveTo>
                  <a:cubicBezTo>
                    <a:pt x="51" y="345"/>
                    <a:pt x="47" y="346"/>
                    <a:pt x="44" y="346"/>
                  </a:cubicBezTo>
                  <a:cubicBezTo>
                    <a:pt x="44" y="338"/>
                    <a:pt x="44" y="330"/>
                    <a:pt x="44" y="322"/>
                  </a:cubicBezTo>
                  <a:cubicBezTo>
                    <a:pt x="48" y="322"/>
                    <a:pt x="52" y="321"/>
                    <a:pt x="56" y="321"/>
                  </a:cubicBezTo>
                  <a:cubicBezTo>
                    <a:pt x="55" y="329"/>
                    <a:pt x="55" y="337"/>
                    <a:pt x="55" y="345"/>
                  </a:cubicBezTo>
                  <a:close/>
                  <a:moveTo>
                    <a:pt x="56" y="318"/>
                  </a:moveTo>
                  <a:cubicBezTo>
                    <a:pt x="52" y="318"/>
                    <a:pt x="48" y="319"/>
                    <a:pt x="44" y="319"/>
                  </a:cubicBezTo>
                  <a:cubicBezTo>
                    <a:pt x="44" y="311"/>
                    <a:pt x="44" y="303"/>
                    <a:pt x="45" y="295"/>
                  </a:cubicBezTo>
                  <a:cubicBezTo>
                    <a:pt x="48" y="295"/>
                    <a:pt x="52" y="295"/>
                    <a:pt x="56" y="295"/>
                  </a:cubicBezTo>
                  <a:cubicBezTo>
                    <a:pt x="56" y="303"/>
                    <a:pt x="56" y="310"/>
                    <a:pt x="56" y="318"/>
                  </a:cubicBezTo>
                  <a:close/>
                  <a:moveTo>
                    <a:pt x="56" y="291"/>
                  </a:moveTo>
                  <a:cubicBezTo>
                    <a:pt x="52" y="292"/>
                    <a:pt x="49" y="292"/>
                    <a:pt x="45" y="292"/>
                  </a:cubicBezTo>
                  <a:cubicBezTo>
                    <a:pt x="45" y="285"/>
                    <a:pt x="45" y="277"/>
                    <a:pt x="45" y="270"/>
                  </a:cubicBezTo>
                  <a:cubicBezTo>
                    <a:pt x="49" y="270"/>
                    <a:pt x="53" y="270"/>
                    <a:pt x="57" y="270"/>
                  </a:cubicBezTo>
                  <a:cubicBezTo>
                    <a:pt x="57" y="277"/>
                    <a:pt x="57" y="284"/>
                    <a:pt x="56" y="291"/>
                  </a:cubicBezTo>
                  <a:close/>
                  <a:moveTo>
                    <a:pt x="57" y="266"/>
                  </a:moveTo>
                  <a:cubicBezTo>
                    <a:pt x="53" y="267"/>
                    <a:pt x="49" y="267"/>
                    <a:pt x="46" y="267"/>
                  </a:cubicBezTo>
                  <a:cubicBezTo>
                    <a:pt x="46" y="259"/>
                    <a:pt x="46" y="250"/>
                    <a:pt x="46" y="242"/>
                  </a:cubicBezTo>
                  <a:cubicBezTo>
                    <a:pt x="50" y="242"/>
                    <a:pt x="54" y="242"/>
                    <a:pt x="58" y="242"/>
                  </a:cubicBezTo>
                  <a:cubicBezTo>
                    <a:pt x="58" y="250"/>
                    <a:pt x="58" y="258"/>
                    <a:pt x="57" y="266"/>
                  </a:cubicBezTo>
                  <a:close/>
                  <a:moveTo>
                    <a:pt x="58" y="238"/>
                  </a:moveTo>
                  <a:cubicBezTo>
                    <a:pt x="54" y="238"/>
                    <a:pt x="50" y="238"/>
                    <a:pt x="47" y="238"/>
                  </a:cubicBezTo>
                  <a:cubicBezTo>
                    <a:pt x="47" y="230"/>
                    <a:pt x="47" y="221"/>
                    <a:pt x="47" y="212"/>
                  </a:cubicBezTo>
                  <a:cubicBezTo>
                    <a:pt x="51" y="212"/>
                    <a:pt x="55" y="212"/>
                    <a:pt x="59" y="212"/>
                  </a:cubicBezTo>
                  <a:cubicBezTo>
                    <a:pt x="59" y="220"/>
                    <a:pt x="59" y="229"/>
                    <a:pt x="58" y="238"/>
                  </a:cubicBezTo>
                  <a:close/>
                  <a:moveTo>
                    <a:pt x="47" y="208"/>
                  </a:moveTo>
                  <a:cubicBezTo>
                    <a:pt x="48" y="200"/>
                    <a:pt x="48" y="192"/>
                    <a:pt x="48" y="184"/>
                  </a:cubicBezTo>
                  <a:cubicBezTo>
                    <a:pt x="52" y="184"/>
                    <a:pt x="56" y="184"/>
                    <a:pt x="60" y="184"/>
                  </a:cubicBezTo>
                  <a:cubicBezTo>
                    <a:pt x="60" y="185"/>
                    <a:pt x="60" y="186"/>
                    <a:pt x="60" y="187"/>
                  </a:cubicBezTo>
                  <a:cubicBezTo>
                    <a:pt x="60" y="194"/>
                    <a:pt x="59" y="201"/>
                    <a:pt x="59" y="208"/>
                  </a:cubicBezTo>
                  <a:cubicBezTo>
                    <a:pt x="55" y="208"/>
                    <a:pt x="51" y="208"/>
                    <a:pt x="47" y="208"/>
                  </a:cubicBezTo>
                  <a:close/>
                  <a:moveTo>
                    <a:pt x="83" y="344"/>
                  </a:moveTo>
                  <a:cubicBezTo>
                    <a:pt x="75" y="344"/>
                    <a:pt x="67" y="345"/>
                    <a:pt x="59" y="345"/>
                  </a:cubicBezTo>
                  <a:cubicBezTo>
                    <a:pt x="60" y="337"/>
                    <a:pt x="60" y="329"/>
                    <a:pt x="61" y="321"/>
                  </a:cubicBezTo>
                  <a:cubicBezTo>
                    <a:pt x="68" y="320"/>
                    <a:pt x="76" y="320"/>
                    <a:pt x="83" y="319"/>
                  </a:cubicBezTo>
                  <a:cubicBezTo>
                    <a:pt x="83" y="327"/>
                    <a:pt x="83" y="336"/>
                    <a:pt x="83" y="344"/>
                  </a:cubicBezTo>
                  <a:close/>
                  <a:moveTo>
                    <a:pt x="61" y="318"/>
                  </a:moveTo>
                  <a:cubicBezTo>
                    <a:pt x="61" y="310"/>
                    <a:pt x="61" y="303"/>
                    <a:pt x="62" y="295"/>
                  </a:cubicBezTo>
                  <a:cubicBezTo>
                    <a:pt x="69" y="295"/>
                    <a:pt x="76" y="294"/>
                    <a:pt x="83" y="294"/>
                  </a:cubicBezTo>
                  <a:cubicBezTo>
                    <a:pt x="83" y="301"/>
                    <a:pt x="83" y="308"/>
                    <a:pt x="83" y="316"/>
                  </a:cubicBezTo>
                  <a:cubicBezTo>
                    <a:pt x="76" y="316"/>
                    <a:pt x="68" y="317"/>
                    <a:pt x="61" y="318"/>
                  </a:cubicBezTo>
                  <a:close/>
                  <a:moveTo>
                    <a:pt x="107" y="313"/>
                  </a:moveTo>
                  <a:cubicBezTo>
                    <a:pt x="100" y="314"/>
                    <a:pt x="94" y="315"/>
                    <a:pt x="87" y="315"/>
                  </a:cubicBezTo>
                  <a:cubicBezTo>
                    <a:pt x="87" y="308"/>
                    <a:pt x="87" y="301"/>
                    <a:pt x="87" y="294"/>
                  </a:cubicBezTo>
                  <a:cubicBezTo>
                    <a:pt x="94" y="293"/>
                    <a:pt x="101" y="292"/>
                    <a:pt x="107" y="292"/>
                  </a:cubicBezTo>
                  <a:cubicBezTo>
                    <a:pt x="107" y="299"/>
                    <a:pt x="107" y="306"/>
                    <a:pt x="107" y="313"/>
                  </a:cubicBezTo>
                  <a:close/>
                  <a:moveTo>
                    <a:pt x="87" y="269"/>
                  </a:moveTo>
                  <a:cubicBezTo>
                    <a:pt x="94" y="269"/>
                    <a:pt x="101" y="269"/>
                    <a:pt x="107" y="269"/>
                  </a:cubicBezTo>
                  <a:cubicBezTo>
                    <a:pt x="107" y="275"/>
                    <a:pt x="107" y="282"/>
                    <a:pt x="107" y="288"/>
                  </a:cubicBezTo>
                  <a:cubicBezTo>
                    <a:pt x="101" y="289"/>
                    <a:pt x="94" y="289"/>
                    <a:pt x="87" y="289"/>
                  </a:cubicBezTo>
                  <a:cubicBezTo>
                    <a:pt x="87" y="283"/>
                    <a:pt x="87" y="276"/>
                    <a:pt x="87" y="269"/>
                  </a:cubicBezTo>
                  <a:close/>
                  <a:moveTo>
                    <a:pt x="107" y="265"/>
                  </a:moveTo>
                  <a:cubicBezTo>
                    <a:pt x="101" y="265"/>
                    <a:pt x="94" y="265"/>
                    <a:pt x="87" y="265"/>
                  </a:cubicBezTo>
                  <a:cubicBezTo>
                    <a:pt x="87" y="257"/>
                    <a:pt x="87" y="248"/>
                    <a:pt x="87" y="240"/>
                  </a:cubicBezTo>
                  <a:cubicBezTo>
                    <a:pt x="94" y="239"/>
                    <a:pt x="100" y="239"/>
                    <a:pt x="107" y="237"/>
                  </a:cubicBezTo>
                  <a:cubicBezTo>
                    <a:pt x="107" y="237"/>
                    <a:pt x="107" y="237"/>
                    <a:pt x="107" y="237"/>
                  </a:cubicBezTo>
                  <a:cubicBezTo>
                    <a:pt x="107" y="246"/>
                    <a:pt x="107" y="256"/>
                    <a:pt x="107" y="265"/>
                  </a:cubicBezTo>
                  <a:close/>
                  <a:moveTo>
                    <a:pt x="86" y="182"/>
                  </a:moveTo>
                  <a:cubicBezTo>
                    <a:pt x="92" y="182"/>
                    <a:pt x="98" y="181"/>
                    <a:pt x="104" y="180"/>
                  </a:cubicBezTo>
                  <a:cubicBezTo>
                    <a:pt x="105" y="180"/>
                    <a:pt x="105" y="178"/>
                    <a:pt x="104" y="178"/>
                  </a:cubicBezTo>
                  <a:cubicBezTo>
                    <a:pt x="98" y="178"/>
                    <a:pt x="92" y="178"/>
                    <a:pt x="86" y="178"/>
                  </a:cubicBezTo>
                  <a:cubicBezTo>
                    <a:pt x="86" y="171"/>
                    <a:pt x="86" y="163"/>
                    <a:pt x="86" y="155"/>
                  </a:cubicBezTo>
                  <a:cubicBezTo>
                    <a:pt x="92" y="155"/>
                    <a:pt x="99" y="156"/>
                    <a:pt x="106" y="156"/>
                  </a:cubicBezTo>
                  <a:cubicBezTo>
                    <a:pt x="106" y="164"/>
                    <a:pt x="106" y="172"/>
                    <a:pt x="106" y="180"/>
                  </a:cubicBezTo>
                  <a:cubicBezTo>
                    <a:pt x="107" y="190"/>
                    <a:pt x="107" y="199"/>
                    <a:pt x="107" y="208"/>
                  </a:cubicBezTo>
                  <a:cubicBezTo>
                    <a:pt x="107" y="208"/>
                    <a:pt x="107" y="208"/>
                    <a:pt x="106" y="208"/>
                  </a:cubicBezTo>
                  <a:cubicBezTo>
                    <a:pt x="100" y="207"/>
                    <a:pt x="93" y="207"/>
                    <a:pt x="87" y="207"/>
                  </a:cubicBezTo>
                  <a:cubicBezTo>
                    <a:pt x="87" y="199"/>
                    <a:pt x="86" y="191"/>
                    <a:pt x="86" y="182"/>
                  </a:cubicBezTo>
                  <a:close/>
                  <a:moveTo>
                    <a:pt x="87" y="211"/>
                  </a:moveTo>
                  <a:cubicBezTo>
                    <a:pt x="93" y="211"/>
                    <a:pt x="100" y="211"/>
                    <a:pt x="106" y="210"/>
                  </a:cubicBezTo>
                  <a:cubicBezTo>
                    <a:pt x="107" y="210"/>
                    <a:pt x="107" y="210"/>
                    <a:pt x="107" y="210"/>
                  </a:cubicBezTo>
                  <a:cubicBezTo>
                    <a:pt x="107" y="218"/>
                    <a:pt x="107" y="227"/>
                    <a:pt x="107" y="235"/>
                  </a:cubicBezTo>
                  <a:cubicBezTo>
                    <a:pt x="107" y="235"/>
                    <a:pt x="107" y="235"/>
                    <a:pt x="106" y="235"/>
                  </a:cubicBezTo>
                  <a:cubicBezTo>
                    <a:pt x="100" y="235"/>
                    <a:pt x="93" y="236"/>
                    <a:pt x="87" y="236"/>
                  </a:cubicBezTo>
                  <a:cubicBezTo>
                    <a:pt x="87" y="228"/>
                    <a:pt x="87" y="219"/>
                    <a:pt x="87" y="211"/>
                  </a:cubicBezTo>
                  <a:close/>
                  <a:moveTo>
                    <a:pt x="87" y="344"/>
                  </a:moveTo>
                  <a:cubicBezTo>
                    <a:pt x="87" y="335"/>
                    <a:pt x="87" y="327"/>
                    <a:pt x="87" y="319"/>
                  </a:cubicBezTo>
                  <a:cubicBezTo>
                    <a:pt x="94" y="318"/>
                    <a:pt x="101" y="317"/>
                    <a:pt x="107" y="316"/>
                  </a:cubicBezTo>
                  <a:cubicBezTo>
                    <a:pt x="107" y="325"/>
                    <a:pt x="107" y="333"/>
                    <a:pt x="107" y="342"/>
                  </a:cubicBezTo>
                  <a:cubicBezTo>
                    <a:pt x="101" y="343"/>
                    <a:pt x="94" y="343"/>
                    <a:pt x="87" y="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6"/>
            <p:cNvSpPr/>
            <p:nvPr/>
          </p:nvSpPr>
          <p:spPr bwMode="auto">
            <a:xfrm>
              <a:off x="6496" y="3578"/>
              <a:ext cx="30" cy="516"/>
            </a:xfrm>
            <a:custGeom>
              <a:avLst/>
              <a:gdLst>
                <a:gd name="T0" fmla="*/ 11 w 11"/>
                <a:gd name="T1" fmla="*/ 2 h 190"/>
                <a:gd name="T2" fmla="*/ 9 w 11"/>
                <a:gd name="T3" fmla="*/ 2 h 190"/>
                <a:gd name="T4" fmla="*/ 5 w 11"/>
                <a:gd name="T5" fmla="*/ 188 h 190"/>
                <a:gd name="T6" fmla="*/ 7 w 11"/>
                <a:gd name="T7" fmla="*/ 188 h 190"/>
                <a:gd name="T8" fmla="*/ 11 w 11"/>
                <a:gd name="T9" fmla="*/ 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0">
                  <a:moveTo>
                    <a:pt x="11" y="2"/>
                  </a:moveTo>
                  <a:cubicBezTo>
                    <a:pt x="11" y="0"/>
                    <a:pt x="9" y="0"/>
                    <a:pt x="9" y="2"/>
                  </a:cubicBezTo>
                  <a:cubicBezTo>
                    <a:pt x="3" y="63"/>
                    <a:pt x="0" y="126"/>
                    <a:pt x="5" y="188"/>
                  </a:cubicBezTo>
                  <a:cubicBezTo>
                    <a:pt x="5" y="190"/>
                    <a:pt x="7" y="190"/>
                    <a:pt x="7" y="188"/>
                  </a:cubicBezTo>
                  <a:cubicBezTo>
                    <a:pt x="6" y="126"/>
                    <a:pt x="6" y="64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7"/>
            <p:cNvSpPr/>
            <p:nvPr/>
          </p:nvSpPr>
          <p:spPr bwMode="auto">
            <a:xfrm>
              <a:off x="6547" y="3594"/>
              <a:ext cx="25" cy="481"/>
            </a:xfrm>
            <a:custGeom>
              <a:avLst/>
              <a:gdLst>
                <a:gd name="T0" fmla="*/ 7 w 9"/>
                <a:gd name="T1" fmla="*/ 1 h 177"/>
                <a:gd name="T2" fmla="*/ 1 w 9"/>
                <a:gd name="T3" fmla="*/ 176 h 177"/>
                <a:gd name="T4" fmla="*/ 3 w 9"/>
                <a:gd name="T5" fmla="*/ 176 h 177"/>
                <a:gd name="T6" fmla="*/ 9 w 9"/>
                <a:gd name="T7" fmla="*/ 1 h 177"/>
                <a:gd name="T8" fmla="*/ 7 w 9"/>
                <a:gd name="T9" fmla="*/ 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7">
                  <a:moveTo>
                    <a:pt x="7" y="1"/>
                  </a:moveTo>
                  <a:cubicBezTo>
                    <a:pt x="5" y="59"/>
                    <a:pt x="0" y="118"/>
                    <a:pt x="1" y="176"/>
                  </a:cubicBezTo>
                  <a:cubicBezTo>
                    <a:pt x="1" y="177"/>
                    <a:pt x="3" y="177"/>
                    <a:pt x="3" y="176"/>
                  </a:cubicBezTo>
                  <a:cubicBezTo>
                    <a:pt x="8" y="118"/>
                    <a:pt x="7" y="59"/>
                    <a:pt x="9" y="1"/>
                  </a:cubicBezTo>
                  <a:cubicBezTo>
                    <a:pt x="9" y="0"/>
                    <a:pt x="7" y="0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8"/>
            <p:cNvSpPr/>
            <p:nvPr/>
          </p:nvSpPr>
          <p:spPr bwMode="auto">
            <a:xfrm>
              <a:off x="6596" y="3594"/>
              <a:ext cx="19" cy="489"/>
            </a:xfrm>
            <a:custGeom>
              <a:avLst/>
              <a:gdLst>
                <a:gd name="T0" fmla="*/ 3 w 7"/>
                <a:gd name="T1" fmla="*/ 1 h 180"/>
                <a:gd name="T2" fmla="*/ 1 w 7"/>
                <a:gd name="T3" fmla="*/ 1 h 180"/>
                <a:gd name="T4" fmla="*/ 1 w 7"/>
                <a:gd name="T5" fmla="*/ 178 h 180"/>
                <a:gd name="T6" fmla="*/ 3 w 7"/>
                <a:gd name="T7" fmla="*/ 178 h 180"/>
                <a:gd name="T8" fmla="*/ 3 w 7"/>
                <a:gd name="T9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80">
                  <a:moveTo>
                    <a:pt x="3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3" y="60"/>
                    <a:pt x="2" y="119"/>
                    <a:pt x="1" y="178"/>
                  </a:cubicBezTo>
                  <a:cubicBezTo>
                    <a:pt x="0" y="180"/>
                    <a:pt x="3" y="180"/>
                    <a:pt x="3" y="178"/>
                  </a:cubicBezTo>
                  <a:cubicBezTo>
                    <a:pt x="7" y="120"/>
                    <a:pt x="7" y="6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9"/>
            <p:cNvSpPr/>
            <p:nvPr/>
          </p:nvSpPr>
          <p:spPr bwMode="auto">
            <a:xfrm>
              <a:off x="6642" y="3581"/>
              <a:ext cx="30" cy="712"/>
            </a:xfrm>
            <a:custGeom>
              <a:avLst/>
              <a:gdLst>
                <a:gd name="T0" fmla="*/ 2 w 11"/>
                <a:gd name="T1" fmla="*/ 1 h 262"/>
                <a:gd name="T2" fmla="*/ 1 w 11"/>
                <a:gd name="T3" fmla="*/ 1 h 262"/>
                <a:gd name="T4" fmla="*/ 6 w 11"/>
                <a:gd name="T5" fmla="*/ 261 h 262"/>
                <a:gd name="T6" fmla="*/ 8 w 11"/>
                <a:gd name="T7" fmla="*/ 261 h 262"/>
                <a:gd name="T8" fmla="*/ 2 w 11"/>
                <a:gd name="T9" fmla="*/ 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62">
                  <a:moveTo>
                    <a:pt x="2" y="1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2" y="87"/>
                    <a:pt x="0" y="175"/>
                    <a:pt x="6" y="261"/>
                  </a:cubicBezTo>
                  <a:cubicBezTo>
                    <a:pt x="6" y="262"/>
                    <a:pt x="8" y="262"/>
                    <a:pt x="8" y="261"/>
                  </a:cubicBezTo>
                  <a:cubicBezTo>
                    <a:pt x="11" y="175"/>
                    <a:pt x="6" y="87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0"/>
            <p:cNvSpPr/>
            <p:nvPr/>
          </p:nvSpPr>
          <p:spPr bwMode="auto">
            <a:xfrm>
              <a:off x="6688" y="3592"/>
              <a:ext cx="24" cy="695"/>
            </a:xfrm>
            <a:custGeom>
              <a:avLst/>
              <a:gdLst>
                <a:gd name="T0" fmla="*/ 1 w 9"/>
                <a:gd name="T1" fmla="*/ 1 h 256"/>
                <a:gd name="T2" fmla="*/ 0 w 9"/>
                <a:gd name="T3" fmla="*/ 1 h 256"/>
                <a:gd name="T4" fmla="*/ 3 w 9"/>
                <a:gd name="T5" fmla="*/ 254 h 256"/>
                <a:gd name="T6" fmla="*/ 6 w 9"/>
                <a:gd name="T7" fmla="*/ 254 h 256"/>
                <a:gd name="T8" fmla="*/ 1 w 9"/>
                <a:gd name="T9" fmla="*/ 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56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1" y="85"/>
                    <a:pt x="1" y="170"/>
                    <a:pt x="3" y="254"/>
                  </a:cubicBezTo>
                  <a:cubicBezTo>
                    <a:pt x="3" y="256"/>
                    <a:pt x="6" y="256"/>
                    <a:pt x="6" y="254"/>
                  </a:cubicBezTo>
                  <a:cubicBezTo>
                    <a:pt x="9" y="170"/>
                    <a:pt x="6" y="85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1"/>
            <p:cNvSpPr/>
            <p:nvPr/>
          </p:nvSpPr>
          <p:spPr bwMode="auto">
            <a:xfrm>
              <a:off x="6720" y="3570"/>
              <a:ext cx="25" cy="682"/>
            </a:xfrm>
            <a:custGeom>
              <a:avLst/>
              <a:gdLst>
                <a:gd name="T0" fmla="*/ 4 w 9"/>
                <a:gd name="T1" fmla="*/ 1 h 251"/>
                <a:gd name="T2" fmla="*/ 2 w 9"/>
                <a:gd name="T3" fmla="*/ 1 h 251"/>
                <a:gd name="T4" fmla="*/ 5 w 9"/>
                <a:gd name="T5" fmla="*/ 249 h 251"/>
                <a:gd name="T6" fmla="*/ 8 w 9"/>
                <a:gd name="T7" fmla="*/ 249 h 251"/>
                <a:gd name="T8" fmla="*/ 4 w 9"/>
                <a:gd name="T9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51">
                  <a:moveTo>
                    <a:pt x="4" y="1"/>
                  </a:moveTo>
                  <a:cubicBezTo>
                    <a:pt x="4" y="0"/>
                    <a:pt x="2" y="0"/>
                    <a:pt x="2" y="1"/>
                  </a:cubicBezTo>
                  <a:cubicBezTo>
                    <a:pt x="1" y="83"/>
                    <a:pt x="0" y="166"/>
                    <a:pt x="5" y="249"/>
                  </a:cubicBezTo>
                  <a:cubicBezTo>
                    <a:pt x="5" y="251"/>
                    <a:pt x="8" y="251"/>
                    <a:pt x="8" y="249"/>
                  </a:cubicBezTo>
                  <a:cubicBezTo>
                    <a:pt x="9" y="166"/>
                    <a:pt x="6" y="8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2"/>
            <p:cNvSpPr>
              <a:spLocks noEditPoints="1"/>
            </p:cNvSpPr>
            <p:nvPr/>
          </p:nvSpPr>
          <p:spPr bwMode="auto">
            <a:xfrm>
              <a:off x="5701" y="3260"/>
              <a:ext cx="1990" cy="1052"/>
            </a:xfrm>
            <a:custGeom>
              <a:avLst/>
              <a:gdLst>
                <a:gd name="T0" fmla="*/ 646 w 736"/>
                <a:gd name="T1" fmla="*/ 257 h 387"/>
                <a:gd name="T2" fmla="*/ 516 w 736"/>
                <a:gd name="T3" fmla="*/ 25 h 387"/>
                <a:gd name="T4" fmla="*/ 290 w 736"/>
                <a:gd name="T5" fmla="*/ 99 h 387"/>
                <a:gd name="T6" fmla="*/ 286 w 736"/>
                <a:gd name="T7" fmla="*/ 104 h 387"/>
                <a:gd name="T8" fmla="*/ 148 w 736"/>
                <a:gd name="T9" fmla="*/ 131 h 387"/>
                <a:gd name="T10" fmla="*/ 5 w 736"/>
                <a:gd name="T11" fmla="*/ 5 h 387"/>
                <a:gd name="T12" fmla="*/ 149 w 736"/>
                <a:gd name="T13" fmla="*/ 380 h 387"/>
                <a:gd name="T14" fmla="*/ 218 w 736"/>
                <a:gd name="T15" fmla="*/ 317 h 387"/>
                <a:gd name="T16" fmla="*/ 220 w 736"/>
                <a:gd name="T17" fmla="*/ 385 h 387"/>
                <a:gd name="T18" fmla="*/ 242 w 736"/>
                <a:gd name="T19" fmla="*/ 319 h 387"/>
                <a:gd name="T20" fmla="*/ 330 w 736"/>
                <a:gd name="T21" fmla="*/ 314 h 387"/>
                <a:gd name="T22" fmla="*/ 342 w 736"/>
                <a:gd name="T23" fmla="*/ 105 h 387"/>
                <a:gd name="T24" fmla="*/ 403 w 736"/>
                <a:gd name="T25" fmla="*/ 243 h 387"/>
                <a:gd name="T26" fmla="*/ 512 w 736"/>
                <a:gd name="T27" fmla="*/ 27 h 387"/>
                <a:gd name="T28" fmla="*/ 642 w 736"/>
                <a:gd name="T29" fmla="*/ 257 h 387"/>
                <a:gd name="T30" fmla="*/ 629 w 736"/>
                <a:gd name="T31" fmla="*/ 242 h 387"/>
                <a:gd name="T32" fmla="*/ 625 w 736"/>
                <a:gd name="T33" fmla="*/ 160 h 387"/>
                <a:gd name="T34" fmla="*/ 619 w 736"/>
                <a:gd name="T35" fmla="*/ 116 h 387"/>
                <a:gd name="T36" fmla="*/ 601 w 736"/>
                <a:gd name="T37" fmla="*/ 135 h 387"/>
                <a:gd name="T38" fmla="*/ 572 w 736"/>
                <a:gd name="T39" fmla="*/ 116 h 387"/>
                <a:gd name="T40" fmla="*/ 553 w 736"/>
                <a:gd name="T41" fmla="*/ 136 h 387"/>
                <a:gd name="T42" fmla="*/ 528 w 736"/>
                <a:gd name="T43" fmla="*/ 104 h 387"/>
                <a:gd name="T44" fmla="*/ 535 w 736"/>
                <a:gd name="T45" fmla="*/ 212 h 387"/>
                <a:gd name="T46" fmla="*/ 533 w 736"/>
                <a:gd name="T47" fmla="*/ 242 h 387"/>
                <a:gd name="T48" fmla="*/ 540 w 736"/>
                <a:gd name="T49" fmla="*/ 311 h 387"/>
                <a:gd name="T50" fmla="*/ 535 w 736"/>
                <a:gd name="T51" fmla="*/ 337 h 387"/>
                <a:gd name="T52" fmla="*/ 542 w 736"/>
                <a:gd name="T53" fmla="*/ 377 h 387"/>
                <a:gd name="T54" fmla="*/ 563 w 736"/>
                <a:gd name="T55" fmla="*/ 377 h 387"/>
                <a:gd name="T56" fmla="*/ 579 w 736"/>
                <a:gd name="T57" fmla="*/ 361 h 387"/>
                <a:gd name="T58" fmla="*/ 594 w 736"/>
                <a:gd name="T59" fmla="*/ 335 h 387"/>
                <a:gd name="T60" fmla="*/ 592 w 736"/>
                <a:gd name="T61" fmla="*/ 243 h 387"/>
                <a:gd name="T62" fmla="*/ 600 w 736"/>
                <a:gd name="T63" fmla="*/ 263 h 387"/>
                <a:gd name="T64" fmla="*/ 606 w 736"/>
                <a:gd name="T65" fmla="*/ 262 h 387"/>
                <a:gd name="T66" fmla="*/ 603 w 736"/>
                <a:gd name="T67" fmla="*/ 181 h 387"/>
                <a:gd name="T68" fmla="*/ 602 w 736"/>
                <a:gd name="T69" fmla="*/ 159 h 387"/>
                <a:gd name="T70" fmla="*/ 573 w 736"/>
                <a:gd name="T71" fmla="*/ 164 h 387"/>
                <a:gd name="T72" fmla="*/ 573 w 736"/>
                <a:gd name="T73" fmla="*/ 139 h 387"/>
                <a:gd name="T74" fmla="*/ 571 w 736"/>
                <a:gd name="T75" fmla="*/ 181 h 387"/>
                <a:gd name="T76" fmla="*/ 557 w 736"/>
                <a:gd name="T77" fmla="*/ 334 h 387"/>
                <a:gd name="T78" fmla="*/ 572 w 736"/>
                <a:gd name="T79" fmla="*/ 212 h 387"/>
                <a:gd name="T80" fmla="*/ 573 w 736"/>
                <a:gd name="T81" fmla="*/ 283 h 387"/>
                <a:gd name="T82" fmla="*/ 556 w 736"/>
                <a:gd name="T83" fmla="*/ 162 h 387"/>
                <a:gd name="T84" fmla="*/ 538 w 736"/>
                <a:gd name="T85" fmla="*/ 183 h 387"/>
                <a:gd name="T86" fmla="*/ 538 w 736"/>
                <a:gd name="T87" fmla="*/ 185 h 387"/>
                <a:gd name="T88" fmla="*/ 542 w 736"/>
                <a:gd name="T89" fmla="*/ 242 h 387"/>
                <a:gd name="T90" fmla="*/ 544 w 736"/>
                <a:gd name="T91" fmla="*/ 288 h 387"/>
                <a:gd name="T92" fmla="*/ 545 w 736"/>
                <a:gd name="T93" fmla="*/ 359 h 387"/>
                <a:gd name="T94" fmla="*/ 573 w 736"/>
                <a:gd name="T95" fmla="*/ 287 h 387"/>
                <a:gd name="T96" fmla="*/ 573 w 736"/>
                <a:gd name="T97" fmla="*/ 333 h 387"/>
                <a:gd name="T98" fmla="*/ 574 w 736"/>
                <a:gd name="T99" fmla="*/ 358 h 387"/>
                <a:gd name="T100" fmla="*/ 574 w 736"/>
                <a:gd name="T101" fmla="*/ 185 h 387"/>
                <a:gd name="T102" fmla="*/ 576 w 736"/>
                <a:gd name="T103" fmla="*/ 253 h 387"/>
                <a:gd name="T104" fmla="*/ 577 w 736"/>
                <a:gd name="T105" fmla="*/ 286 h 387"/>
                <a:gd name="T106" fmla="*/ 588 w 736"/>
                <a:gd name="T107" fmla="*/ 311 h 387"/>
                <a:gd name="T108" fmla="*/ 589 w 736"/>
                <a:gd name="T109" fmla="*/ 336 h 387"/>
                <a:gd name="T110" fmla="*/ 590 w 736"/>
                <a:gd name="T111" fmla="*/ 208 h 387"/>
                <a:gd name="T112" fmla="*/ 592 w 736"/>
                <a:gd name="T113" fmla="*/ 239 h 387"/>
                <a:gd name="T114" fmla="*/ 617 w 736"/>
                <a:gd name="T115" fmla="*/ 181 h 387"/>
                <a:gd name="T116" fmla="*/ 607 w 736"/>
                <a:gd name="T117" fmla="*/ 212 h 387"/>
                <a:gd name="T118" fmla="*/ 617 w 736"/>
                <a:gd name="T119" fmla="*/ 18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6" h="387">
                  <a:moveTo>
                    <a:pt x="729" y="259"/>
                  </a:moveTo>
                  <a:cubicBezTo>
                    <a:pt x="729" y="259"/>
                    <a:pt x="729" y="259"/>
                    <a:pt x="730" y="259"/>
                  </a:cubicBezTo>
                  <a:cubicBezTo>
                    <a:pt x="730" y="258"/>
                    <a:pt x="730" y="257"/>
                    <a:pt x="731" y="255"/>
                  </a:cubicBezTo>
                  <a:cubicBezTo>
                    <a:pt x="731" y="255"/>
                    <a:pt x="731" y="254"/>
                    <a:pt x="730" y="254"/>
                  </a:cubicBezTo>
                  <a:cubicBezTo>
                    <a:pt x="730" y="253"/>
                    <a:pt x="729" y="253"/>
                    <a:pt x="728" y="253"/>
                  </a:cubicBezTo>
                  <a:cubicBezTo>
                    <a:pt x="701" y="254"/>
                    <a:pt x="674" y="256"/>
                    <a:pt x="646" y="257"/>
                  </a:cubicBezTo>
                  <a:cubicBezTo>
                    <a:pt x="645" y="204"/>
                    <a:pt x="643" y="151"/>
                    <a:pt x="638" y="99"/>
                  </a:cubicBezTo>
                  <a:cubicBezTo>
                    <a:pt x="638" y="97"/>
                    <a:pt x="637" y="97"/>
                    <a:pt x="636" y="97"/>
                  </a:cubicBezTo>
                  <a:cubicBezTo>
                    <a:pt x="635" y="96"/>
                    <a:pt x="635" y="96"/>
                    <a:pt x="633" y="96"/>
                  </a:cubicBezTo>
                  <a:cubicBezTo>
                    <a:pt x="595" y="97"/>
                    <a:pt x="556" y="94"/>
                    <a:pt x="517" y="95"/>
                  </a:cubicBezTo>
                  <a:cubicBezTo>
                    <a:pt x="517" y="72"/>
                    <a:pt x="516" y="49"/>
                    <a:pt x="516" y="25"/>
                  </a:cubicBezTo>
                  <a:cubicBezTo>
                    <a:pt x="516" y="25"/>
                    <a:pt x="516" y="25"/>
                    <a:pt x="516" y="25"/>
                  </a:cubicBezTo>
                  <a:cubicBezTo>
                    <a:pt x="516" y="24"/>
                    <a:pt x="515" y="22"/>
                    <a:pt x="513" y="22"/>
                  </a:cubicBezTo>
                  <a:cubicBezTo>
                    <a:pt x="455" y="19"/>
                    <a:pt x="395" y="19"/>
                    <a:pt x="336" y="21"/>
                  </a:cubicBezTo>
                  <a:cubicBezTo>
                    <a:pt x="334" y="21"/>
                    <a:pt x="334" y="24"/>
                    <a:pt x="335" y="24"/>
                  </a:cubicBezTo>
                  <a:cubicBezTo>
                    <a:pt x="334" y="50"/>
                    <a:pt x="334" y="75"/>
                    <a:pt x="337" y="100"/>
                  </a:cubicBezTo>
                  <a:cubicBezTo>
                    <a:pt x="335" y="100"/>
                    <a:pt x="333" y="100"/>
                    <a:pt x="331" y="100"/>
                  </a:cubicBezTo>
                  <a:cubicBezTo>
                    <a:pt x="320" y="100"/>
                    <a:pt x="302" y="96"/>
                    <a:pt x="290" y="99"/>
                  </a:cubicBezTo>
                  <a:cubicBezTo>
                    <a:pt x="289" y="98"/>
                    <a:pt x="286" y="98"/>
                    <a:pt x="286" y="100"/>
                  </a:cubicBezTo>
                  <a:cubicBezTo>
                    <a:pt x="286" y="100"/>
                    <a:pt x="286" y="101"/>
                    <a:pt x="286" y="101"/>
                  </a:cubicBezTo>
                  <a:cubicBezTo>
                    <a:pt x="286" y="101"/>
                    <a:pt x="286" y="101"/>
                    <a:pt x="285" y="101"/>
                  </a:cubicBezTo>
                  <a:cubicBezTo>
                    <a:pt x="285" y="102"/>
                    <a:pt x="284" y="103"/>
                    <a:pt x="285" y="103"/>
                  </a:cubicBezTo>
                  <a:cubicBezTo>
                    <a:pt x="285" y="104"/>
                    <a:pt x="286" y="104"/>
                    <a:pt x="286" y="104"/>
                  </a:cubicBezTo>
                  <a:cubicBezTo>
                    <a:pt x="286" y="104"/>
                    <a:pt x="286" y="104"/>
                    <a:pt x="286" y="104"/>
                  </a:cubicBezTo>
                  <a:cubicBezTo>
                    <a:pt x="285" y="173"/>
                    <a:pt x="288" y="243"/>
                    <a:pt x="292" y="312"/>
                  </a:cubicBezTo>
                  <a:cubicBezTo>
                    <a:pt x="276" y="312"/>
                    <a:pt x="259" y="313"/>
                    <a:pt x="242" y="315"/>
                  </a:cubicBezTo>
                  <a:cubicBezTo>
                    <a:pt x="243" y="254"/>
                    <a:pt x="243" y="193"/>
                    <a:pt x="236" y="133"/>
                  </a:cubicBezTo>
                  <a:cubicBezTo>
                    <a:pt x="236" y="133"/>
                    <a:pt x="236" y="133"/>
                    <a:pt x="236" y="133"/>
                  </a:cubicBezTo>
                  <a:cubicBezTo>
                    <a:pt x="237" y="132"/>
                    <a:pt x="237" y="130"/>
                    <a:pt x="235" y="130"/>
                  </a:cubicBezTo>
                  <a:cubicBezTo>
                    <a:pt x="206" y="130"/>
                    <a:pt x="177" y="129"/>
                    <a:pt x="148" y="131"/>
                  </a:cubicBezTo>
                  <a:cubicBezTo>
                    <a:pt x="146" y="89"/>
                    <a:pt x="145" y="47"/>
                    <a:pt x="142" y="5"/>
                  </a:cubicBezTo>
                  <a:cubicBezTo>
                    <a:pt x="142" y="4"/>
                    <a:pt x="140" y="3"/>
                    <a:pt x="139" y="4"/>
                  </a:cubicBezTo>
                  <a:cubicBezTo>
                    <a:pt x="139" y="3"/>
                    <a:pt x="138" y="3"/>
                    <a:pt x="137" y="3"/>
                  </a:cubicBezTo>
                  <a:cubicBezTo>
                    <a:pt x="93" y="0"/>
                    <a:pt x="48" y="0"/>
                    <a:pt x="4" y="1"/>
                  </a:cubicBezTo>
                  <a:cubicBezTo>
                    <a:pt x="2" y="2"/>
                    <a:pt x="2" y="4"/>
                    <a:pt x="4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0" y="130"/>
                    <a:pt x="6" y="257"/>
                    <a:pt x="12" y="383"/>
                  </a:cubicBezTo>
                  <a:cubicBezTo>
                    <a:pt x="12" y="386"/>
                    <a:pt x="17" y="386"/>
                    <a:pt x="17" y="383"/>
                  </a:cubicBezTo>
                  <a:cubicBezTo>
                    <a:pt x="11" y="257"/>
                    <a:pt x="11" y="131"/>
                    <a:pt x="8" y="5"/>
                  </a:cubicBezTo>
                  <a:cubicBezTo>
                    <a:pt x="51" y="6"/>
                    <a:pt x="94" y="7"/>
                    <a:pt x="137" y="7"/>
                  </a:cubicBezTo>
                  <a:cubicBezTo>
                    <a:pt x="138" y="7"/>
                    <a:pt x="139" y="7"/>
                    <a:pt x="139" y="6"/>
                  </a:cubicBezTo>
                  <a:cubicBezTo>
                    <a:pt x="139" y="131"/>
                    <a:pt x="145" y="256"/>
                    <a:pt x="149" y="380"/>
                  </a:cubicBezTo>
                  <a:cubicBezTo>
                    <a:pt x="149" y="383"/>
                    <a:pt x="154" y="383"/>
                    <a:pt x="154" y="380"/>
                  </a:cubicBezTo>
                  <a:cubicBezTo>
                    <a:pt x="152" y="298"/>
                    <a:pt x="150" y="216"/>
                    <a:pt x="148" y="133"/>
                  </a:cubicBezTo>
                  <a:cubicBezTo>
                    <a:pt x="176" y="135"/>
                    <a:pt x="205" y="134"/>
                    <a:pt x="234" y="134"/>
                  </a:cubicBezTo>
                  <a:cubicBezTo>
                    <a:pt x="235" y="195"/>
                    <a:pt x="238" y="255"/>
                    <a:pt x="238" y="315"/>
                  </a:cubicBezTo>
                  <a:cubicBezTo>
                    <a:pt x="231" y="316"/>
                    <a:pt x="225" y="317"/>
                    <a:pt x="218" y="318"/>
                  </a:cubicBezTo>
                  <a:cubicBezTo>
                    <a:pt x="218" y="318"/>
                    <a:pt x="218" y="317"/>
                    <a:pt x="218" y="317"/>
                  </a:cubicBezTo>
                  <a:cubicBezTo>
                    <a:pt x="218" y="315"/>
                    <a:pt x="214" y="315"/>
                    <a:pt x="214" y="317"/>
                  </a:cubicBezTo>
                  <a:cubicBezTo>
                    <a:pt x="214" y="318"/>
                    <a:pt x="214" y="318"/>
                    <a:pt x="214" y="318"/>
                  </a:cubicBezTo>
                  <a:cubicBezTo>
                    <a:pt x="214" y="319"/>
                    <a:pt x="213" y="319"/>
                    <a:pt x="213" y="319"/>
                  </a:cubicBezTo>
                  <a:cubicBezTo>
                    <a:pt x="211" y="319"/>
                    <a:pt x="212" y="321"/>
                    <a:pt x="213" y="321"/>
                  </a:cubicBezTo>
                  <a:cubicBezTo>
                    <a:pt x="214" y="321"/>
                    <a:pt x="214" y="321"/>
                    <a:pt x="214" y="321"/>
                  </a:cubicBezTo>
                  <a:cubicBezTo>
                    <a:pt x="216" y="343"/>
                    <a:pt x="217" y="364"/>
                    <a:pt x="220" y="385"/>
                  </a:cubicBezTo>
                  <a:cubicBezTo>
                    <a:pt x="220" y="387"/>
                    <a:pt x="222" y="387"/>
                    <a:pt x="222" y="385"/>
                  </a:cubicBezTo>
                  <a:cubicBezTo>
                    <a:pt x="222" y="364"/>
                    <a:pt x="220" y="342"/>
                    <a:pt x="219" y="321"/>
                  </a:cubicBezTo>
                  <a:cubicBezTo>
                    <a:pt x="225" y="320"/>
                    <a:pt x="231" y="320"/>
                    <a:pt x="238" y="319"/>
                  </a:cubicBezTo>
                  <a:cubicBezTo>
                    <a:pt x="238" y="320"/>
                    <a:pt x="238" y="320"/>
                    <a:pt x="238" y="320"/>
                  </a:cubicBezTo>
                  <a:cubicBezTo>
                    <a:pt x="238" y="323"/>
                    <a:pt x="242" y="323"/>
                    <a:pt x="242" y="320"/>
                  </a:cubicBezTo>
                  <a:cubicBezTo>
                    <a:pt x="242" y="320"/>
                    <a:pt x="242" y="319"/>
                    <a:pt x="242" y="319"/>
                  </a:cubicBezTo>
                  <a:cubicBezTo>
                    <a:pt x="271" y="317"/>
                    <a:pt x="299" y="317"/>
                    <a:pt x="328" y="317"/>
                  </a:cubicBezTo>
                  <a:cubicBezTo>
                    <a:pt x="329" y="317"/>
                    <a:pt x="329" y="317"/>
                    <a:pt x="330" y="317"/>
                  </a:cubicBezTo>
                  <a:cubicBezTo>
                    <a:pt x="329" y="339"/>
                    <a:pt x="330" y="363"/>
                    <a:pt x="334" y="384"/>
                  </a:cubicBezTo>
                  <a:cubicBezTo>
                    <a:pt x="334" y="387"/>
                    <a:pt x="337" y="386"/>
                    <a:pt x="337" y="384"/>
                  </a:cubicBezTo>
                  <a:cubicBezTo>
                    <a:pt x="338" y="361"/>
                    <a:pt x="335" y="337"/>
                    <a:pt x="332" y="314"/>
                  </a:cubicBezTo>
                  <a:cubicBezTo>
                    <a:pt x="332" y="313"/>
                    <a:pt x="331" y="313"/>
                    <a:pt x="330" y="314"/>
                  </a:cubicBezTo>
                  <a:cubicBezTo>
                    <a:pt x="330" y="313"/>
                    <a:pt x="329" y="313"/>
                    <a:pt x="328" y="313"/>
                  </a:cubicBezTo>
                  <a:cubicBezTo>
                    <a:pt x="317" y="312"/>
                    <a:pt x="306" y="312"/>
                    <a:pt x="295" y="312"/>
                  </a:cubicBezTo>
                  <a:cubicBezTo>
                    <a:pt x="294" y="242"/>
                    <a:pt x="293" y="172"/>
                    <a:pt x="290" y="103"/>
                  </a:cubicBezTo>
                  <a:cubicBezTo>
                    <a:pt x="295" y="104"/>
                    <a:pt x="299" y="104"/>
                    <a:pt x="304" y="104"/>
                  </a:cubicBezTo>
                  <a:cubicBezTo>
                    <a:pt x="309" y="105"/>
                    <a:pt x="314" y="105"/>
                    <a:pt x="319" y="105"/>
                  </a:cubicBezTo>
                  <a:cubicBezTo>
                    <a:pt x="327" y="105"/>
                    <a:pt x="334" y="105"/>
                    <a:pt x="342" y="105"/>
                  </a:cubicBezTo>
                  <a:cubicBezTo>
                    <a:pt x="360" y="105"/>
                    <a:pt x="378" y="106"/>
                    <a:pt x="396" y="104"/>
                  </a:cubicBezTo>
                  <a:cubicBezTo>
                    <a:pt x="396" y="104"/>
                    <a:pt x="395" y="104"/>
                    <a:pt x="395" y="104"/>
                  </a:cubicBezTo>
                  <a:cubicBezTo>
                    <a:pt x="393" y="150"/>
                    <a:pt x="397" y="197"/>
                    <a:pt x="398" y="243"/>
                  </a:cubicBezTo>
                  <a:cubicBezTo>
                    <a:pt x="400" y="289"/>
                    <a:pt x="402" y="335"/>
                    <a:pt x="405" y="381"/>
                  </a:cubicBezTo>
                  <a:cubicBezTo>
                    <a:pt x="405" y="384"/>
                    <a:pt x="410" y="384"/>
                    <a:pt x="410" y="381"/>
                  </a:cubicBezTo>
                  <a:cubicBezTo>
                    <a:pt x="407" y="335"/>
                    <a:pt x="405" y="289"/>
                    <a:pt x="403" y="243"/>
                  </a:cubicBezTo>
                  <a:cubicBezTo>
                    <a:pt x="401" y="197"/>
                    <a:pt x="403" y="150"/>
                    <a:pt x="398" y="104"/>
                  </a:cubicBezTo>
                  <a:cubicBezTo>
                    <a:pt x="398" y="103"/>
                    <a:pt x="398" y="103"/>
                    <a:pt x="397" y="103"/>
                  </a:cubicBezTo>
                  <a:cubicBezTo>
                    <a:pt x="398" y="102"/>
                    <a:pt x="398" y="100"/>
                    <a:pt x="396" y="99"/>
                  </a:cubicBezTo>
                  <a:cubicBezTo>
                    <a:pt x="377" y="99"/>
                    <a:pt x="359" y="100"/>
                    <a:pt x="340" y="100"/>
                  </a:cubicBezTo>
                  <a:cubicBezTo>
                    <a:pt x="340" y="75"/>
                    <a:pt x="340" y="50"/>
                    <a:pt x="340" y="25"/>
                  </a:cubicBezTo>
                  <a:cubicBezTo>
                    <a:pt x="397" y="28"/>
                    <a:pt x="455" y="29"/>
                    <a:pt x="512" y="27"/>
                  </a:cubicBezTo>
                  <a:cubicBezTo>
                    <a:pt x="509" y="145"/>
                    <a:pt x="513" y="265"/>
                    <a:pt x="522" y="383"/>
                  </a:cubicBezTo>
                  <a:cubicBezTo>
                    <a:pt x="522" y="386"/>
                    <a:pt x="527" y="386"/>
                    <a:pt x="527" y="383"/>
                  </a:cubicBezTo>
                  <a:cubicBezTo>
                    <a:pt x="522" y="288"/>
                    <a:pt x="519" y="193"/>
                    <a:pt x="517" y="98"/>
                  </a:cubicBezTo>
                  <a:cubicBezTo>
                    <a:pt x="554" y="105"/>
                    <a:pt x="596" y="104"/>
                    <a:pt x="633" y="101"/>
                  </a:cubicBezTo>
                  <a:cubicBezTo>
                    <a:pt x="634" y="101"/>
                    <a:pt x="634" y="100"/>
                    <a:pt x="635" y="100"/>
                  </a:cubicBezTo>
                  <a:cubicBezTo>
                    <a:pt x="635" y="152"/>
                    <a:pt x="638" y="205"/>
                    <a:pt x="642" y="257"/>
                  </a:cubicBezTo>
                  <a:cubicBezTo>
                    <a:pt x="630" y="258"/>
                    <a:pt x="618" y="258"/>
                    <a:pt x="606" y="259"/>
                  </a:cubicBezTo>
                  <a:cubicBezTo>
                    <a:pt x="606" y="253"/>
                    <a:pt x="606" y="248"/>
                    <a:pt x="607" y="243"/>
                  </a:cubicBezTo>
                  <a:cubicBezTo>
                    <a:pt x="613" y="243"/>
                    <a:pt x="619" y="242"/>
                    <a:pt x="625" y="242"/>
                  </a:cubicBezTo>
                  <a:cubicBezTo>
                    <a:pt x="625" y="246"/>
                    <a:pt x="626" y="250"/>
                    <a:pt x="626" y="253"/>
                  </a:cubicBezTo>
                  <a:cubicBezTo>
                    <a:pt x="626" y="255"/>
                    <a:pt x="629" y="255"/>
                    <a:pt x="629" y="253"/>
                  </a:cubicBezTo>
                  <a:cubicBezTo>
                    <a:pt x="629" y="249"/>
                    <a:pt x="629" y="245"/>
                    <a:pt x="629" y="242"/>
                  </a:cubicBezTo>
                  <a:cubicBezTo>
                    <a:pt x="630" y="241"/>
                    <a:pt x="632" y="241"/>
                    <a:pt x="633" y="241"/>
                  </a:cubicBezTo>
                  <a:cubicBezTo>
                    <a:pt x="636" y="241"/>
                    <a:pt x="636" y="238"/>
                    <a:pt x="633" y="238"/>
                  </a:cubicBezTo>
                  <a:cubicBezTo>
                    <a:pt x="632" y="238"/>
                    <a:pt x="630" y="238"/>
                    <a:pt x="629" y="238"/>
                  </a:cubicBezTo>
                  <a:cubicBezTo>
                    <a:pt x="628" y="213"/>
                    <a:pt x="626" y="188"/>
                    <a:pt x="623" y="163"/>
                  </a:cubicBezTo>
                  <a:cubicBezTo>
                    <a:pt x="624" y="163"/>
                    <a:pt x="625" y="163"/>
                    <a:pt x="625" y="163"/>
                  </a:cubicBezTo>
                  <a:cubicBezTo>
                    <a:pt x="627" y="163"/>
                    <a:pt x="627" y="160"/>
                    <a:pt x="625" y="160"/>
                  </a:cubicBezTo>
                  <a:cubicBezTo>
                    <a:pt x="625" y="160"/>
                    <a:pt x="624" y="160"/>
                    <a:pt x="623" y="160"/>
                  </a:cubicBezTo>
                  <a:cubicBezTo>
                    <a:pt x="622" y="153"/>
                    <a:pt x="622" y="146"/>
                    <a:pt x="621" y="139"/>
                  </a:cubicBezTo>
                  <a:cubicBezTo>
                    <a:pt x="621" y="139"/>
                    <a:pt x="622" y="139"/>
                    <a:pt x="623" y="139"/>
                  </a:cubicBezTo>
                  <a:cubicBezTo>
                    <a:pt x="625" y="139"/>
                    <a:pt x="625" y="136"/>
                    <a:pt x="623" y="136"/>
                  </a:cubicBezTo>
                  <a:cubicBezTo>
                    <a:pt x="622" y="136"/>
                    <a:pt x="621" y="136"/>
                    <a:pt x="621" y="136"/>
                  </a:cubicBezTo>
                  <a:cubicBezTo>
                    <a:pt x="620" y="129"/>
                    <a:pt x="619" y="123"/>
                    <a:pt x="619" y="116"/>
                  </a:cubicBezTo>
                  <a:cubicBezTo>
                    <a:pt x="618" y="115"/>
                    <a:pt x="617" y="115"/>
                    <a:pt x="617" y="116"/>
                  </a:cubicBezTo>
                  <a:cubicBezTo>
                    <a:pt x="617" y="123"/>
                    <a:pt x="617" y="129"/>
                    <a:pt x="618" y="136"/>
                  </a:cubicBezTo>
                  <a:cubicBezTo>
                    <a:pt x="613" y="136"/>
                    <a:pt x="608" y="135"/>
                    <a:pt x="603" y="135"/>
                  </a:cubicBezTo>
                  <a:cubicBezTo>
                    <a:pt x="603" y="130"/>
                    <a:pt x="603" y="124"/>
                    <a:pt x="602" y="119"/>
                  </a:cubicBezTo>
                  <a:cubicBezTo>
                    <a:pt x="602" y="117"/>
                    <a:pt x="600" y="117"/>
                    <a:pt x="600" y="119"/>
                  </a:cubicBezTo>
                  <a:cubicBezTo>
                    <a:pt x="601" y="124"/>
                    <a:pt x="601" y="130"/>
                    <a:pt x="601" y="135"/>
                  </a:cubicBezTo>
                  <a:cubicBezTo>
                    <a:pt x="596" y="135"/>
                    <a:pt x="592" y="135"/>
                    <a:pt x="587" y="135"/>
                  </a:cubicBezTo>
                  <a:cubicBezTo>
                    <a:pt x="587" y="131"/>
                    <a:pt x="587" y="126"/>
                    <a:pt x="587" y="121"/>
                  </a:cubicBezTo>
                  <a:cubicBezTo>
                    <a:pt x="587" y="120"/>
                    <a:pt x="585" y="120"/>
                    <a:pt x="585" y="121"/>
                  </a:cubicBezTo>
                  <a:cubicBezTo>
                    <a:pt x="585" y="126"/>
                    <a:pt x="585" y="131"/>
                    <a:pt x="585" y="135"/>
                  </a:cubicBezTo>
                  <a:cubicBezTo>
                    <a:pt x="581" y="135"/>
                    <a:pt x="577" y="136"/>
                    <a:pt x="572" y="136"/>
                  </a:cubicBezTo>
                  <a:cubicBezTo>
                    <a:pt x="572" y="129"/>
                    <a:pt x="572" y="122"/>
                    <a:pt x="572" y="116"/>
                  </a:cubicBezTo>
                  <a:cubicBezTo>
                    <a:pt x="572" y="115"/>
                    <a:pt x="570" y="115"/>
                    <a:pt x="570" y="116"/>
                  </a:cubicBezTo>
                  <a:cubicBezTo>
                    <a:pt x="570" y="123"/>
                    <a:pt x="570" y="129"/>
                    <a:pt x="570" y="136"/>
                  </a:cubicBezTo>
                  <a:cubicBezTo>
                    <a:pt x="566" y="136"/>
                    <a:pt x="561" y="136"/>
                    <a:pt x="556" y="136"/>
                  </a:cubicBezTo>
                  <a:cubicBezTo>
                    <a:pt x="555" y="127"/>
                    <a:pt x="555" y="118"/>
                    <a:pt x="555" y="109"/>
                  </a:cubicBezTo>
                  <a:cubicBezTo>
                    <a:pt x="555" y="109"/>
                    <a:pt x="554" y="109"/>
                    <a:pt x="554" y="109"/>
                  </a:cubicBezTo>
                  <a:cubicBezTo>
                    <a:pt x="554" y="118"/>
                    <a:pt x="553" y="127"/>
                    <a:pt x="553" y="136"/>
                  </a:cubicBezTo>
                  <a:cubicBezTo>
                    <a:pt x="548" y="136"/>
                    <a:pt x="543" y="136"/>
                    <a:pt x="537" y="136"/>
                  </a:cubicBezTo>
                  <a:cubicBezTo>
                    <a:pt x="536" y="136"/>
                    <a:pt x="536" y="138"/>
                    <a:pt x="537" y="138"/>
                  </a:cubicBezTo>
                  <a:cubicBezTo>
                    <a:pt x="543" y="139"/>
                    <a:pt x="548" y="139"/>
                    <a:pt x="553" y="139"/>
                  </a:cubicBezTo>
                  <a:cubicBezTo>
                    <a:pt x="553" y="147"/>
                    <a:pt x="553" y="155"/>
                    <a:pt x="553" y="163"/>
                  </a:cubicBezTo>
                  <a:cubicBezTo>
                    <a:pt x="547" y="163"/>
                    <a:pt x="542" y="164"/>
                    <a:pt x="536" y="165"/>
                  </a:cubicBezTo>
                  <a:cubicBezTo>
                    <a:pt x="534" y="144"/>
                    <a:pt x="531" y="124"/>
                    <a:pt x="528" y="104"/>
                  </a:cubicBezTo>
                  <a:cubicBezTo>
                    <a:pt x="528" y="103"/>
                    <a:pt x="526" y="103"/>
                    <a:pt x="527" y="104"/>
                  </a:cubicBezTo>
                  <a:cubicBezTo>
                    <a:pt x="529" y="130"/>
                    <a:pt x="531" y="157"/>
                    <a:pt x="533" y="183"/>
                  </a:cubicBezTo>
                  <a:cubicBezTo>
                    <a:pt x="531" y="183"/>
                    <a:pt x="530" y="183"/>
                    <a:pt x="528" y="183"/>
                  </a:cubicBezTo>
                  <a:cubicBezTo>
                    <a:pt x="527" y="183"/>
                    <a:pt x="527" y="185"/>
                    <a:pt x="528" y="185"/>
                  </a:cubicBezTo>
                  <a:cubicBezTo>
                    <a:pt x="530" y="185"/>
                    <a:pt x="531" y="185"/>
                    <a:pt x="533" y="185"/>
                  </a:cubicBezTo>
                  <a:cubicBezTo>
                    <a:pt x="533" y="194"/>
                    <a:pt x="534" y="203"/>
                    <a:pt x="535" y="212"/>
                  </a:cubicBezTo>
                  <a:cubicBezTo>
                    <a:pt x="532" y="212"/>
                    <a:pt x="530" y="212"/>
                    <a:pt x="528" y="212"/>
                  </a:cubicBezTo>
                  <a:cubicBezTo>
                    <a:pt x="527" y="213"/>
                    <a:pt x="527" y="215"/>
                    <a:pt x="528" y="215"/>
                  </a:cubicBezTo>
                  <a:cubicBezTo>
                    <a:pt x="530" y="214"/>
                    <a:pt x="533" y="214"/>
                    <a:pt x="535" y="214"/>
                  </a:cubicBezTo>
                  <a:cubicBezTo>
                    <a:pt x="535" y="223"/>
                    <a:pt x="536" y="232"/>
                    <a:pt x="536" y="240"/>
                  </a:cubicBezTo>
                  <a:cubicBezTo>
                    <a:pt x="535" y="240"/>
                    <a:pt x="534" y="240"/>
                    <a:pt x="533" y="240"/>
                  </a:cubicBezTo>
                  <a:cubicBezTo>
                    <a:pt x="532" y="240"/>
                    <a:pt x="532" y="242"/>
                    <a:pt x="533" y="242"/>
                  </a:cubicBezTo>
                  <a:cubicBezTo>
                    <a:pt x="534" y="242"/>
                    <a:pt x="535" y="242"/>
                    <a:pt x="537" y="242"/>
                  </a:cubicBezTo>
                  <a:cubicBezTo>
                    <a:pt x="537" y="256"/>
                    <a:pt x="538" y="271"/>
                    <a:pt x="539" y="285"/>
                  </a:cubicBezTo>
                  <a:cubicBezTo>
                    <a:pt x="536" y="285"/>
                    <a:pt x="534" y="285"/>
                    <a:pt x="532" y="285"/>
                  </a:cubicBezTo>
                  <a:cubicBezTo>
                    <a:pt x="531" y="285"/>
                    <a:pt x="531" y="287"/>
                    <a:pt x="532" y="287"/>
                  </a:cubicBezTo>
                  <a:cubicBezTo>
                    <a:pt x="534" y="287"/>
                    <a:pt x="537" y="287"/>
                    <a:pt x="539" y="288"/>
                  </a:cubicBezTo>
                  <a:cubicBezTo>
                    <a:pt x="539" y="295"/>
                    <a:pt x="540" y="303"/>
                    <a:pt x="540" y="311"/>
                  </a:cubicBezTo>
                  <a:cubicBezTo>
                    <a:pt x="539" y="312"/>
                    <a:pt x="537" y="312"/>
                    <a:pt x="536" y="312"/>
                  </a:cubicBezTo>
                  <a:cubicBezTo>
                    <a:pt x="535" y="312"/>
                    <a:pt x="535" y="313"/>
                    <a:pt x="536" y="313"/>
                  </a:cubicBezTo>
                  <a:cubicBezTo>
                    <a:pt x="537" y="313"/>
                    <a:pt x="539" y="313"/>
                    <a:pt x="540" y="313"/>
                  </a:cubicBezTo>
                  <a:cubicBezTo>
                    <a:pt x="540" y="320"/>
                    <a:pt x="540" y="328"/>
                    <a:pt x="541" y="335"/>
                  </a:cubicBezTo>
                  <a:cubicBezTo>
                    <a:pt x="539" y="335"/>
                    <a:pt x="537" y="335"/>
                    <a:pt x="535" y="335"/>
                  </a:cubicBezTo>
                  <a:cubicBezTo>
                    <a:pt x="533" y="335"/>
                    <a:pt x="533" y="337"/>
                    <a:pt x="535" y="337"/>
                  </a:cubicBezTo>
                  <a:cubicBezTo>
                    <a:pt x="537" y="337"/>
                    <a:pt x="539" y="337"/>
                    <a:pt x="541" y="337"/>
                  </a:cubicBezTo>
                  <a:cubicBezTo>
                    <a:pt x="541" y="345"/>
                    <a:pt x="541" y="352"/>
                    <a:pt x="541" y="359"/>
                  </a:cubicBezTo>
                  <a:cubicBezTo>
                    <a:pt x="540" y="359"/>
                    <a:pt x="539" y="359"/>
                    <a:pt x="537" y="359"/>
                  </a:cubicBezTo>
                  <a:cubicBezTo>
                    <a:pt x="536" y="359"/>
                    <a:pt x="536" y="361"/>
                    <a:pt x="537" y="361"/>
                  </a:cubicBezTo>
                  <a:cubicBezTo>
                    <a:pt x="539" y="361"/>
                    <a:pt x="540" y="361"/>
                    <a:pt x="541" y="361"/>
                  </a:cubicBezTo>
                  <a:cubicBezTo>
                    <a:pt x="542" y="367"/>
                    <a:pt x="542" y="372"/>
                    <a:pt x="542" y="377"/>
                  </a:cubicBezTo>
                  <a:cubicBezTo>
                    <a:pt x="542" y="379"/>
                    <a:pt x="544" y="379"/>
                    <a:pt x="544" y="377"/>
                  </a:cubicBezTo>
                  <a:cubicBezTo>
                    <a:pt x="544" y="372"/>
                    <a:pt x="544" y="367"/>
                    <a:pt x="545" y="361"/>
                  </a:cubicBezTo>
                  <a:cubicBezTo>
                    <a:pt x="550" y="362"/>
                    <a:pt x="555" y="362"/>
                    <a:pt x="560" y="362"/>
                  </a:cubicBezTo>
                  <a:cubicBezTo>
                    <a:pt x="561" y="366"/>
                    <a:pt x="562" y="369"/>
                    <a:pt x="564" y="373"/>
                  </a:cubicBezTo>
                  <a:cubicBezTo>
                    <a:pt x="563" y="371"/>
                    <a:pt x="561" y="372"/>
                    <a:pt x="561" y="374"/>
                  </a:cubicBezTo>
                  <a:cubicBezTo>
                    <a:pt x="562" y="375"/>
                    <a:pt x="562" y="376"/>
                    <a:pt x="563" y="377"/>
                  </a:cubicBezTo>
                  <a:cubicBezTo>
                    <a:pt x="563" y="379"/>
                    <a:pt x="566" y="379"/>
                    <a:pt x="566" y="377"/>
                  </a:cubicBezTo>
                  <a:cubicBezTo>
                    <a:pt x="565" y="372"/>
                    <a:pt x="565" y="367"/>
                    <a:pt x="564" y="362"/>
                  </a:cubicBezTo>
                  <a:cubicBezTo>
                    <a:pt x="568" y="362"/>
                    <a:pt x="571" y="362"/>
                    <a:pt x="574" y="362"/>
                  </a:cubicBezTo>
                  <a:cubicBezTo>
                    <a:pt x="575" y="369"/>
                    <a:pt x="575" y="376"/>
                    <a:pt x="576" y="383"/>
                  </a:cubicBezTo>
                  <a:cubicBezTo>
                    <a:pt x="576" y="384"/>
                    <a:pt x="578" y="384"/>
                    <a:pt x="579" y="383"/>
                  </a:cubicBezTo>
                  <a:cubicBezTo>
                    <a:pt x="579" y="376"/>
                    <a:pt x="579" y="368"/>
                    <a:pt x="579" y="361"/>
                  </a:cubicBezTo>
                  <a:cubicBezTo>
                    <a:pt x="583" y="361"/>
                    <a:pt x="586" y="361"/>
                    <a:pt x="590" y="360"/>
                  </a:cubicBezTo>
                  <a:cubicBezTo>
                    <a:pt x="590" y="367"/>
                    <a:pt x="591" y="373"/>
                    <a:pt x="591" y="380"/>
                  </a:cubicBezTo>
                  <a:cubicBezTo>
                    <a:pt x="591" y="382"/>
                    <a:pt x="594" y="382"/>
                    <a:pt x="594" y="380"/>
                  </a:cubicBezTo>
                  <a:cubicBezTo>
                    <a:pt x="594" y="373"/>
                    <a:pt x="594" y="366"/>
                    <a:pt x="594" y="359"/>
                  </a:cubicBezTo>
                  <a:cubicBezTo>
                    <a:pt x="595" y="359"/>
                    <a:pt x="595" y="358"/>
                    <a:pt x="594" y="358"/>
                  </a:cubicBezTo>
                  <a:cubicBezTo>
                    <a:pt x="594" y="350"/>
                    <a:pt x="594" y="343"/>
                    <a:pt x="594" y="335"/>
                  </a:cubicBezTo>
                  <a:cubicBezTo>
                    <a:pt x="596" y="335"/>
                    <a:pt x="598" y="335"/>
                    <a:pt x="600" y="334"/>
                  </a:cubicBezTo>
                  <a:cubicBezTo>
                    <a:pt x="602" y="334"/>
                    <a:pt x="601" y="332"/>
                    <a:pt x="600" y="332"/>
                  </a:cubicBezTo>
                  <a:cubicBezTo>
                    <a:pt x="598" y="332"/>
                    <a:pt x="596" y="332"/>
                    <a:pt x="594" y="332"/>
                  </a:cubicBezTo>
                  <a:cubicBezTo>
                    <a:pt x="594" y="325"/>
                    <a:pt x="594" y="318"/>
                    <a:pt x="594" y="311"/>
                  </a:cubicBezTo>
                  <a:cubicBezTo>
                    <a:pt x="595" y="311"/>
                    <a:pt x="595" y="309"/>
                    <a:pt x="594" y="308"/>
                  </a:cubicBezTo>
                  <a:cubicBezTo>
                    <a:pt x="593" y="287"/>
                    <a:pt x="592" y="265"/>
                    <a:pt x="592" y="243"/>
                  </a:cubicBezTo>
                  <a:cubicBezTo>
                    <a:pt x="595" y="243"/>
                    <a:pt x="599" y="243"/>
                    <a:pt x="603" y="243"/>
                  </a:cubicBezTo>
                  <a:cubicBezTo>
                    <a:pt x="603" y="248"/>
                    <a:pt x="603" y="253"/>
                    <a:pt x="603" y="259"/>
                  </a:cubicBezTo>
                  <a:cubicBezTo>
                    <a:pt x="602" y="259"/>
                    <a:pt x="601" y="259"/>
                    <a:pt x="600" y="259"/>
                  </a:cubicBezTo>
                  <a:cubicBezTo>
                    <a:pt x="598" y="259"/>
                    <a:pt x="598" y="262"/>
                    <a:pt x="600" y="262"/>
                  </a:cubicBezTo>
                  <a:cubicBezTo>
                    <a:pt x="600" y="262"/>
                    <a:pt x="600" y="262"/>
                    <a:pt x="600" y="262"/>
                  </a:cubicBezTo>
                  <a:cubicBezTo>
                    <a:pt x="600" y="262"/>
                    <a:pt x="600" y="262"/>
                    <a:pt x="600" y="263"/>
                  </a:cubicBezTo>
                  <a:cubicBezTo>
                    <a:pt x="600" y="301"/>
                    <a:pt x="601" y="340"/>
                    <a:pt x="605" y="377"/>
                  </a:cubicBezTo>
                  <a:cubicBezTo>
                    <a:pt x="605" y="379"/>
                    <a:pt x="608" y="379"/>
                    <a:pt x="608" y="377"/>
                  </a:cubicBezTo>
                  <a:cubicBezTo>
                    <a:pt x="610" y="340"/>
                    <a:pt x="607" y="300"/>
                    <a:pt x="603" y="263"/>
                  </a:cubicBezTo>
                  <a:cubicBezTo>
                    <a:pt x="603" y="262"/>
                    <a:pt x="603" y="262"/>
                    <a:pt x="602" y="262"/>
                  </a:cubicBezTo>
                  <a:cubicBezTo>
                    <a:pt x="602" y="262"/>
                    <a:pt x="603" y="262"/>
                    <a:pt x="603" y="262"/>
                  </a:cubicBezTo>
                  <a:cubicBezTo>
                    <a:pt x="603" y="263"/>
                    <a:pt x="605" y="263"/>
                    <a:pt x="606" y="262"/>
                  </a:cubicBezTo>
                  <a:cubicBezTo>
                    <a:pt x="646" y="263"/>
                    <a:pt x="687" y="262"/>
                    <a:pt x="728" y="258"/>
                  </a:cubicBezTo>
                  <a:cubicBezTo>
                    <a:pt x="725" y="298"/>
                    <a:pt x="725" y="340"/>
                    <a:pt x="728" y="380"/>
                  </a:cubicBezTo>
                  <a:cubicBezTo>
                    <a:pt x="728" y="383"/>
                    <a:pt x="732" y="383"/>
                    <a:pt x="732" y="380"/>
                  </a:cubicBezTo>
                  <a:cubicBezTo>
                    <a:pt x="733" y="359"/>
                    <a:pt x="732" y="338"/>
                    <a:pt x="732" y="318"/>
                  </a:cubicBezTo>
                  <a:cubicBezTo>
                    <a:pt x="732" y="300"/>
                    <a:pt x="736" y="275"/>
                    <a:pt x="729" y="259"/>
                  </a:cubicBezTo>
                  <a:close/>
                  <a:moveTo>
                    <a:pt x="603" y="181"/>
                  </a:moveTo>
                  <a:cubicBezTo>
                    <a:pt x="598" y="181"/>
                    <a:pt x="594" y="181"/>
                    <a:pt x="589" y="181"/>
                  </a:cubicBezTo>
                  <a:cubicBezTo>
                    <a:pt x="589" y="175"/>
                    <a:pt x="589" y="170"/>
                    <a:pt x="589" y="164"/>
                  </a:cubicBezTo>
                  <a:cubicBezTo>
                    <a:pt x="593" y="164"/>
                    <a:pt x="598" y="164"/>
                    <a:pt x="602" y="163"/>
                  </a:cubicBezTo>
                  <a:cubicBezTo>
                    <a:pt x="602" y="169"/>
                    <a:pt x="602" y="175"/>
                    <a:pt x="603" y="181"/>
                  </a:cubicBezTo>
                  <a:close/>
                  <a:moveTo>
                    <a:pt x="601" y="139"/>
                  </a:moveTo>
                  <a:cubicBezTo>
                    <a:pt x="601" y="146"/>
                    <a:pt x="602" y="153"/>
                    <a:pt x="602" y="159"/>
                  </a:cubicBezTo>
                  <a:cubicBezTo>
                    <a:pt x="597" y="159"/>
                    <a:pt x="593" y="159"/>
                    <a:pt x="588" y="160"/>
                  </a:cubicBezTo>
                  <a:cubicBezTo>
                    <a:pt x="588" y="153"/>
                    <a:pt x="588" y="146"/>
                    <a:pt x="588" y="139"/>
                  </a:cubicBezTo>
                  <a:cubicBezTo>
                    <a:pt x="592" y="139"/>
                    <a:pt x="597" y="139"/>
                    <a:pt x="601" y="139"/>
                  </a:cubicBezTo>
                  <a:close/>
                  <a:moveTo>
                    <a:pt x="586" y="181"/>
                  </a:moveTo>
                  <a:cubicBezTo>
                    <a:pt x="582" y="181"/>
                    <a:pt x="578" y="181"/>
                    <a:pt x="574" y="181"/>
                  </a:cubicBezTo>
                  <a:cubicBezTo>
                    <a:pt x="574" y="176"/>
                    <a:pt x="574" y="170"/>
                    <a:pt x="573" y="164"/>
                  </a:cubicBezTo>
                  <a:cubicBezTo>
                    <a:pt x="578" y="164"/>
                    <a:pt x="582" y="164"/>
                    <a:pt x="586" y="164"/>
                  </a:cubicBezTo>
                  <a:cubicBezTo>
                    <a:pt x="586" y="170"/>
                    <a:pt x="586" y="175"/>
                    <a:pt x="586" y="181"/>
                  </a:cubicBezTo>
                  <a:close/>
                  <a:moveTo>
                    <a:pt x="585" y="139"/>
                  </a:moveTo>
                  <a:cubicBezTo>
                    <a:pt x="585" y="146"/>
                    <a:pt x="586" y="153"/>
                    <a:pt x="586" y="160"/>
                  </a:cubicBezTo>
                  <a:cubicBezTo>
                    <a:pt x="582" y="160"/>
                    <a:pt x="577" y="160"/>
                    <a:pt x="573" y="161"/>
                  </a:cubicBezTo>
                  <a:cubicBezTo>
                    <a:pt x="573" y="153"/>
                    <a:pt x="573" y="146"/>
                    <a:pt x="573" y="139"/>
                  </a:cubicBezTo>
                  <a:cubicBezTo>
                    <a:pt x="577" y="139"/>
                    <a:pt x="581" y="139"/>
                    <a:pt x="585" y="139"/>
                  </a:cubicBezTo>
                  <a:close/>
                  <a:moveTo>
                    <a:pt x="571" y="181"/>
                  </a:moveTo>
                  <a:cubicBezTo>
                    <a:pt x="566" y="182"/>
                    <a:pt x="561" y="182"/>
                    <a:pt x="556" y="182"/>
                  </a:cubicBezTo>
                  <a:cubicBezTo>
                    <a:pt x="556" y="177"/>
                    <a:pt x="556" y="171"/>
                    <a:pt x="556" y="166"/>
                  </a:cubicBezTo>
                  <a:cubicBezTo>
                    <a:pt x="561" y="165"/>
                    <a:pt x="566" y="165"/>
                    <a:pt x="571" y="165"/>
                  </a:cubicBezTo>
                  <a:cubicBezTo>
                    <a:pt x="571" y="170"/>
                    <a:pt x="571" y="176"/>
                    <a:pt x="571" y="181"/>
                  </a:cubicBezTo>
                  <a:close/>
                  <a:moveTo>
                    <a:pt x="571" y="185"/>
                  </a:moveTo>
                  <a:cubicBezTo>
                    <a:pt x="571" y="193"/>
                    <a:pt x="571" y="201"/>
                    <a:pt x="572" y="208"/>
                  </a:cubicBezTo>
                  <a:cubicBezTo>
                    <a:pt x="567" y="208"/>
                    <a:pt x="562" y="209"/>
                    <a:pt x="557" y="209"/>
                  </a:cubicBezTo>
                  <a:cubicBezTo>
                    <a:pt x="556" y="201"/>
                    <a:pt x="556" y="193"/>
                    <a:pt x="556" y="185"/>
                  </a:cubicBezTo>
                  <a:cubicBezTo>
                    <a:pt x="561" y="185"/>
                    <a:pt x="566" y="185"/>
                    <a:pt x="571" y="185"/>
                  </a:cubicBezTo>
                  <a:close/>
                  <a:moveTo>
                    <a:pt x="557" y="334"/>
                  </a:moveTo>
                  <a:cubicBezTo>
                    <a:pt x="553" y="334"/>
                    <a:pt x="549" y="335"/>
                    <a:pt x="545" y="335"/>
                  </a:cubicBezTo>
                  <a:cubicBezTo>
                    <a:pt x="545" y="328"/>
                    <a:pt x="545" y="320"/>
                    <a:pt x="545" y="313"/>
                  </a:cubicBezTo>
                  <a:cubicBezTo>
                    <a:pt x="549" y="313"/>
                    <a:pt x="553" y="313"/>
                    <a:pt x="557" y="313"/>
                  </a:cubicBezTo>
                  <a:cubicBezTo>
                    <a:pt x="557" y="319"/>
                    <a:pt x="557" y="327"/>
                    <a:pt x="557" y="334"/>
                  </a:cubicBezTo>
                  <a:close/>
                  <a:moveTo>
                    <a:pt x="557" y="213"/>
                  </a:moveTo>
                  <a:cubicBezTo>
                    <a:pt x="562" y="213"/>
                    <a:pt x="567" y="212"/>
                    <a:pt x="572" y="212"/>
                  </a:cubicBezTo>
                  <a:cubicBezTo>
                    <a:pt x="572" y="221"/>
                    <a:pt x="572" y="231"/>
                    <a:pt x="572" y="240"/>
                  </a:cubicBezTo>
                  <a:cubicBezTo>
                    <a:pt x="567" y="240"/>
                    <a:pt x="563" y="240"/>
                    <a:pt x="558" y="240"/>
                  </a:cubicBezTo>
                  <a:cubicBezTo>
                    <a:pt x="557" y="231"/>
                    <a:pt x="557" y="222"/>
                    <a:pt x="557" y="213"/>
                  </a:cubicBezTo>
                  <a:close/>
                  <a:moveTo>
                    <a:pt x="572" y="243"/>
                  </a:moveTo>
                  <a:cubicBezTo>
                    <a:pt x="572" y="246"/>
                    <a:pt x="572" y="250"/>
                    <a:pt x="573" y="253"/>
                  </a:cubicBezTo>
                  <a:cubicBezTo>
                    <a:pt x="573" y="263"/>
                    <a:pt x="573" y="273"/>
                    <a:pt x="573" y="283"/>
                  </a:cubicBezTo>
                  <a:cubicBezTo>
                    <a:pt x="568" y="283"/>
                    <a:pt x="564" y="284"/>
                    <a:pt x="559" y="284"/>
                  </a:cubicBezTo>
                  <a:cubicBezTo>
                    <a:pt x="559" y="270"/>
                    <a:pt x="558" y="257"/>
                    <a:pt x="558" y="243"/>
                  </a:cubicBezTo>
                  <a:cubicBezTo>
                    <a:pt x="563" y="243"/>
                    <a:pt x="567" y="243"/>
                    <a:pt x="572" y="243"/>
                  </a:cubicBezTo>
                  <a:close/>
                  <a:moveTo>
                    <a:pt x="571" y="139"/>
                  </a:moveTo>
                  <a:cubicBezTo>
                    <a:pt x="571" y="146"/>
                    <a:pt x="571" y="154"/>
                    <a:pt x="571" y="161"/>
                  </a:cubicBezTo>
                  <a:cubicBezTo>
                    <a:pt x="566" y="161"/>
                    <a:pt x="561" y="162"/>
                    <a:pt x="556" y="162"/>
                  </a:cubicBezTo>
                  <a:cubicBezTo>
                    <a:pt x="556" y="154"/>
                    <a:pt x="556" y="147"/>
                    <a:pt x="556" y="139"/>
                  </a:cubicBezTo>
                  <a:cubicBezTo>
                    <a:pt x="561" y="139"/>
                    <a:pt x="566" y="139"/>
                    <a:pt x="571" y="139"/>
                  </a:cubicBezTo>
                  <a:close/>
                  <a:moveTo>
                    <a:pt x="536" y="167"/>
                  </a:moveTo>
                  <a:cubicBezTo>
                    <a:pt x="542" y="167"/>
                    <a:pt x="547" y="166"/>
                    <a:pt x="553" y="166"/>
                  </a:cubicBezTo>
                  <a:cubicBezTo>
                    <a:pt x="553" y="171"/>
                    <a:pt x="553" y="177"/>
                    <a:pt x="553" y="182"/>
                  </a:cubicBezTo>
                  <a:cubicBezTo>
                    <a:pt x="548" y="182"/>
                    <a:pt x="543" y="183"/>
                    <a:pt x="538" y="183"/>
                  </a:cubicBezTo>
                  <a:cubicBezTo>
                    <a:pt x="537" y="178"/>
                    <a:pt x="537" y="173"/>
                    <a:pt x="536" y="167"/>
                  </a:cubicBezTo>
                  <a:close/>
                  <a:moveTo>
                    <a:pt x="538" y="185"/>
                  </a:moveTo>
                  <a:cubicBezTo>
                    <a:pt x="543" y="185"/>
                    <a:pt x="548" y="185"/>
                    <a:pt x="553" y="185"/>
                  </a:cubicBezTo>
                  <a:cubicBezTo>
                    <a:pt x="553" y="193"/>
                    <a:pt x="553" y="201"/>
                    <a:pt x="553" y="210"/>
                  </a:cubicBezTo>
                  <a:cubicBezTo>
                    <a:pt x="549" y="210"/>
                    <a:pt x="544" y="210"/>
                    <a:pt x="540" y="211"/>
                  </a:cubicBezTo>
                  <a:cubicBezTo>
                    <a:pt x="540" y="202"/>
                    <a:pt x="539" y="194"/>
                    <a:pt x="538" y="185"/>
                  </a:cubicBezTo>
                  <a:close/>
                  <a:moveTo>
                    <a:pt x="542" y="240"/>
                  </a:moveTo>
                  <a:cubicBezTo>
                    <a:pt x="542" y="231"/>
                    <a:pt x="541" y="223"/>
                    <a:pt x="540" y="214"/>
                  </a:cubicBezTo>
                  <a:cubicBezTo>
                    <a:pt x="545" y="214"/>
                    <a:pt x="549" y="213"/>
                    <a:pt x="553" y="213"/>
                  </a:cubicBezTo>
                  <a:cubicBezTo>
                    <a:pt x="553" y="222"/>
                    <a:pt x="553" y="231"/>
                    <a:pt x="554" y="240"/>
                  </a:cubicBezTo>
                  <a:cubicBezTo>
                    <a:pt x="550" y="240"/>
                    <a:pt x="546" y="240"/>
                    <a:pt x="542" y="240"/>
                  </a:cubicBezTo>
                  <a:close/>
                  <a:moveTo>
                    <a:pt x="542" y="242"/>
                  </a:moveTo>
                  <a:cubicBezTo>
                    <a:pt x="546" y="243"/>
                    <a:pt x="550" y="243"/>
                    <a:pt x="554" y="243"/>
                  </a:cubicBezTo>
                  <a:cubicBezTo>
                    <a:pt x="554" y="243"/>
                    <a:pt x="554" y="243"/>
                    <a:pt x="554" y="243"/>
                  </a:cubicBezTo>
                  <a:cubicBezTo>
                    <a:pt x="554" y="257"/>
                    <a:pt x="555" y="271"/>
                    <a:pt x="555" y="284"/>
                  </a:cubicBezTo>
                  <a:cubicBezTo>
                    <a:pt x="551" y="285"/>
                    <a:pt x="548" y="285"/>
                    <a:pt x="544" y="285"/>
                  </a:cubicBezTo>
                  <a:cubicBezTo>
                    <a:pt x="544" y="271"/>
                    <a:pt x="543" y="257"/>
                    <a:pt x="542" y="242"/>
                  </a:cubicBezTo>
                  <a:close/>
                  <a:moveTo>
                    <a:pt x="544" y="288"/>
                  </a:moveTo>
                  <a:cubicBezTo>
                    <a:pt x="548" y="288"/>
                    <a:pt x="552" y="288"/>
                    <a:pt x="555" y="288"/>
                  </a:cubicBezTo>
                  <a:cubicBezTo>
                    <a:pt x="556" y="295"/>
                    <a:pt x="556" y="302"/>
                    <a:pt x="556" y="309"/>
                  </a:cubicBezTo>
                  <a:cubicBezTo>
                    <a:pt x="556" y="309"/>
                    <a:pt x="556" y="310"/>
                    <a:pt x="557" y="310"/>
                  </a:cubicBezTo>
                  <a:cubicBezTo>
                    <a:pt x="553" y="310"/>
                    <a:pt x="549" y="311"/>
                    <a:pt x="545" y="311"/>
                  </a:cubicBezTo>
                  <a:cubicBezTo>
                    <a:pt x="545" y="303"/>
                    <a:pt x="544" y="295"/>
                    <a:pt x="544" y="288"/>
                  </a:cubicBezTo>
                  <a:close/>
                  <a:moveTo>
                    <a:pt x="545" y="359"/>
                  </a:moveTo>
                  <a:cubicBezTo>
                    <a:pt x="545" y="352"/>
                    <a:pt x="545" y="345"/>
                    <a:pt x="545" y="337"/>
                  </a:cubicBezTo>
                  <a:cubicBezTo>
                    <a:pt x="549" y="338"/>
                    <a:pt x="553" y="338"/>
                    <a:pt x="557" y="338"/>
                  </a:cubicBezTo>
                  <a:cubicBezTo>
                    <a:pt x="558" y="345"/>
                    <a:pt x="558" y="352"/>
                    <a:pt x="560" y="359"/>
                  </a:cubicBezTo>
                  <a:cubicBezTo>
                    <a:pt x="555" y="359"/>
                    <a:pt x="550" y="359"/>
                    <a:pt x="545" y="359"/>
                  </a:cubicBezTo>
                  <a:close/>
                  <a:moveTo>
                    <a:pt x="560" y="288"/>
                  </a:moveTo>
                  <a:cubicBezTo>
                    <a:pt x="564" y="287"/>
                    <a:pt x="569" y="287"/>
                    <a:pt x="573" y="287"/>
                  </a:cubicBezTo>
                  <a:cubicBezTo>
                    <a:pt x="573" y="294"/>
                    <a:pt x="573" y="302"/>
                    <a:pt x="573" y="309"/>
                  </a:cubicBezTo>
                  <a:cubicBezTo>
                    <a:pt x="569" y="309"/>
                    <a:pt x="565" y="309"/>
                    <a:pt x="561" y="310"/>
                  </a:cubicBezTo>
                  <a:cubicBezTo>
                    <a:pt x="560" y="302"/>
                    <a:pt x="560" y="295"/>
                    <a:pt x="560" y="288"/>
                  </a:cubicBezTo>
                  <a:close/>
                  <a:moveTo>
                    <a:pt x="561" y="312"/>
                  </a:moveTo>
                  <a:cubicBezTo>
                    <a:pt x="565" y="312"/>
                    <a:pt x="569" y="312"/>
                    <a:pt x="573" y="312"/>
                  </a:cubicBezTo>
                  <a:cubicBezTo>
                    <a:pt x="573" y="319"/>
                    <a:pt x="573" y="326"/>
                    <a:pt x="573" y="333"/>
                  </a:cubicBezTo>
                  <a:cubicBezTo>
                    <a:pt x="570" y="333"/>
                    <a:pt x="566" y="334"/>
                    <a:pt x="562" y="334"/>
                  </a:cubicBezTo>
                  <a:cubicBezTo>
                    <a:pt x="562" y="327"/>
                    <a:pt x="561" y="320"/>
                    <a:pt x="561" y="312"/>
                  </a:cubicBezTo>
                  <a:close/>
                  <a:moveTo>
                    <a:pt x="564" y="359"/>
                  </a:moveTo>
                  <a:cubicBezTo>
                    <a:pt x="564" y="352"/>
                    <a:pt x="563" y="345"/>
                    <a:pt x="563" y="338"/>
                  </a:cubicBezTo>
                  <a:cubicBezTo>
                    <a:pt x="566" y="338"/>
                    <a:pt x="570" y="338"/>
                    <a:pt x="574" y="337"/>
                  </a:cubicBezTo>
                  <a:cubicBezTo>
                    <a:pt x="574" y="344"/>
                    <a:pt x="574" y="351"/>
                    <a:pt x="574" y="358"/>
                  </a:cubicBezTo>
                  <a:cubicBezTo>
                    <a:pt x="571" y="358"/>
                    <a:pt x="567" y="358"/>
                    <a:pt x="564" y="359"/>
                  </a:cubicBezTo>
                  <a:close/>
                  <a:moveTo>
                    <a:pt x="574" y="185"/>
                  </a:moveTo>
                  <a:cubicBezTo>
                    <a:pt x="578" y="185"/>
                    <a:pt x="582" y="185"/>
                    <a:pt x="586" y="185"/>
                  </a:cubicBezTo>
                  <a:cubicBezTo>
                    <a:pt x="586" y="193"/>
                    <a:pt x="586" y="200"/>
                    <a:pt x="586" y="208"/>
                  </a:cubicBezTo>
                  <a:cubicBezTo>
                    <a:pt x="582" y="208"/>
                    <a:pt x="578" y="208"/>
                    <a:pt x="575" y="208"/>
                  </a:cubicBezTo>
                  <a:cubicBezTo>
                    <a:pt x="574" y="200"/>
                    <a:pt x="574" y="193"/>
                    <a:pt x="574" y="185"/>
                  </a:cubicBezTo>
                  <a:close/>
                  <a:moveTo>
                    <a:pt x="575" y="212"/>
                  </a:moveTo>
                  <a:cubicBezTo>
                    <a:pt x="579" y="212"/>
                    <a:pt x="582" y="212"/>
                    <a:pt x="586" y="212"/>
                  </a:cubicBezTo>
                  <a:cubicBezTo>
                    <a:pt x="586" y="221"/>
                    <a:pt x="586" y="230"/>
                    <a:pt x="587" y="239"/>
                  </a:cubicBezTo>
                  <a:cubicBezTo>
                    <a:pt x="583" y="240"/>
                    <a:pt x="579" y="240"/>
                    <a:pt x="575" y="240"/>
                  </a:cubicBezTo>
                  <a:cubicBezTo>
                    <a:pt x="575" y="231"/>
                    <a:pt x="575" y="221"/>
                    <a:pt x="575" y="212"/>
                  </a:cubicBezTo>
                  <a:close/>
                  <a:moveTo>
                    <a:pt x="576" y="253"/>
                  </a:moveTo>
                  <a:cubicBezTo>
                    <a:pt x="576" y="250"/>
                    <a:pt x="576" y="246"/>
                    <a:pt x="576" y="243"/>
                  </a:cubicBezTo>
                  <a:cubicBezTo>
                    <a:pt x="579" y="243"/>
                    <a:pt x="583" y="243"/>
                    <a:pt x="587" y="243"/>
                  </a:cubicBezTo>
                  <a:cubicBezTo>
                    <a:pt x="587" y="256"/>
                    <a:pt x="587" y="269"/>
                    <a:pt x="587" y="282"/>
                  </a:cubicBezTo>
                  <a:cubicBezTo>
                    <a:pt x="584" y="282"/>
                    <a:pt x="580" y="282"/>
                    <a:pt x="577" y="283"/>
                  </a:cubicBezTo>
                  <a:cubicBezTo>
                    <a:pt x="576" y="273"/>
                    <a:pt x="576" y="263"/>
                    <a:pt x="576" y="253"/>
                  </a:cubicBezTo>
                  <a:close/>
                  <a:moveTo>
                    <a:pt x="577" y="286"/>
                  </a:moveTo>
                  <a:cubicBezTo>
                    <a:pt x="580" y="286"/>
                    <a:pt x="584" y="285"/>
                    <a:pt x="588" y="285"/>
                  </a:cubicBezTo>
                  <a:cubicBezTo>
                    <a:pt x="588" y="293"/>
                    <a:pt x="588" y="301"/>
                    <a:pt x="588" y="308"/>
                  </a:cubicBezTo>
                  <a:cubicBezTo>
                    <a:pt x="585" y="309"/>
                    <a:pt x="581" y="309"/>
                    <a:pt x="578" y="309"/>
                  </a:cubicBezTo>
                  <a:cubicBezTo>
                    <a:pt x="578" y="301"/>
                    <a:pt x="577" y="294"/>
                    <a:pt x="577" y="286"/>
                  </a:cubicBezTo>
                  <a:close/>
                  <a:moveTo>
                    <a:pt x="578" y="312"/>
                  </a:moveTo>
                  <a:cubicBezTo>
                    <a:pt x="581" y="312"/>
                    <a:pt x="585" y="312"/>
                    <a:pt x="588" y="311"/>
                  </a:cubicBezTo>
                  <a:cubicBezTo>
                    <a:pt x="588" y="318"/>
                    <a:pt x="589" y="325"/>
                    <a:pt x="589" y="332"/>
                  </a:cubicBezTo>
                  <a:cubicBezTo>
                    <a:pt x="586" y="333"/>
                    <a:pt x="582" y="333"/>
                    <a:pt x="579" y="333"/>
                  </a:cubicBezTo>
                  <a:cubicBezTo>
                    <a:pt x="578" y="326"/>
                    <a:pt x="578" y="319"/>
                    <a:pt x="578" y="312"/>
                  </a:cubicBezTo>
                  <a:close/>
                  <a:moveTo>
                    <a:pt x="579" y="358"/>
                  </a:moveTo>
                  <a:cubicBezTo>
                    <a:pt x="579" y="351"/>
                    <a:pt x="579" y="344"/>
                    <a:pt x="579" y="337"/>
                  </a:cubicBezTo>
                  <a:cubicBezTo>
                    <a:pt x="582" y="337"/>
                    <a:pt x="586" y="336"/>
                    <a:pt x="589" y="336"/>
                  </a:cubicBezTo>
                  <a:cubicBezTo>
                    <a:pt x="589" y="343"/>
                    <a:pt x="590" y="350"/>
                    <a:pt x="590" y="357"/>
                  </a:cubicBezTo>
                  <a:cubicBezTo>
                    <a:pt x="586" y="358"/>
                    <a:pt x="583" y="358"/>
                    <a:pt x="579" y="358"/>
                  </a:cubicBezTo>
                  <a:close/>
                  <a:moveTo>
                    <a:pt x="589" y="185"/>
                  </a:moveTo>
                  <a:cubicBezTo>
                    <a:pt x="594" y="185"/>
                    <a:pt x="598" y="185"/>
                    <a:pt x="603" y="185"/>
                  </a:cubicBezTo>
                  <a:cubicBezTo>
                    <a:pt x="603" y="192"/>
                    <a:pt x="603" y="200"/>
                    <a:pt x="603" y="208"/>
                  </a:cubicBezTo>
                  <a:cubicBezTo>
                    <a:pt x="599" y="208"/>
                    <a:pt x="595" y="208"/>
                    <a:pt x="590" y="208"/>
                  </a:cubicBezTo>
                  <a:cubicBezTo>
                    <a:pt x="590" y="200"/>
                    <a:pt x="590" y="193"/>
                    <a:pt x="589" y="185"/>
                  </a:cubicBezTo>
                  <a:close/>
                  <a:moveTo>
                    <a:pt x="592" y="239"/>
                  </a:moveTo>
                  <a:cubicBezTo>
                    <a:pt x="591" y="230"/>
                    <a:pt x="591" y="221"/>
                    <a:pt x="590" y="212"/>
                  </a:cubicBezTo>
                  <a:cubicBezTo>
                    <a:pt x="595" y="212"/>
                    <a:pt x="599" y="212"/>
                    <a:pt x="603" y="212"/>
                  </a:cubicBezTo>
                  <a:cubicBezTo>
                    <a:pt x="603" y="221"/>
                    <a:pt x="603" y="230"/>
                    <a:pt x="603" y="239"/>
                  </a:cubicBezTo>
                  <a:cubicBezTo>
                    <a:pt x="599" y="239"/>
                    <a:pt x="595" y="239"/>
                    <a:pt x="592" y="239"/>
                  </a:cubicBezTo>
                  <a:close/>
                  <a:moveTo>
                    <a:pt x="604" y="139"/>
                  </a:moveTo>
                  <a:cubicBezTo>
                    <a:pt x="608" y="139"/>
                    <a:pt x="613" y="139"/>
                    <a:pt x="618" y="139"/>
                  </a:cubicBezTo>
                  <a:cubicBezTo>
                    <a:pt x="618" y="146"/>
                    <a:pt x="618" y="153"/>
                    <a:pt x="619" y="160"/>
                  </a:cubicBezTo>
                  <a:cubicBezTo>
                    <a:pt x="614" y="159"/>
                    <a:pt x="610" y="159"/>
                    <a:pt x="605" y="159"/>
                  </a:cubicBezTo>
                  <a:cubicBezTo>
                    <a:pt x="605" y="153"/>
                    <a:pt x="604" y="146"/>
                    <a:pt x="604" y="139"/>
                  </a:cubicBezTo>
                  <a:close/>
                  <a:moveTo>
                    <a:pt x="617" y="181"/>
                  </a:moveTo>
                  <a:cubicBezTo>
                    <a:pt x="614" y="181"/>
                    <a:pt x="610" y="181"/>
                    <a:pt x="606" y="181"/>
                  </a:cubicBezTo>
                  <a:cubicBezTo>
                    <a:pt x="606" y="175"/>
                    <a:pt x="605" y="169"/>
                    <a:pt x="605" y="163"/>
                  </a:cubicBezTo>
                  <a:cubicBezTo>
                    <a:pt x="610" y="163"/>
                    <a:pt x="614" y="163"/>
                    <a:pt x="619" y="163"/>
                  </a:cubicBezTo>
                  <a:cubicBezTo>
                    <a:pt x="620" y="188"/>
                    <a:pt x="622" y="213"/>
                    <a:pt x="624" y="238"/>
                  </a:cubicBezTo>
                  <a:cubicBezTo>
                    <a:pt x="618" y="238"/>
                    <a:pt x="613" y="239"/>
                    <a:pt x="607" y="239"/>
                  </a:cubicBezTo>
                  <a:cubicBezTo>
                    <a:pt x="607" y="230"/>
                    <a:pt x="607" y="221"/>
                    <a:pt x="607" y="212"/>
                  </a:cubicBezTo>
                  <a:cubicBezTo>
                    <a:pt x="611" y="211"/>
                    <a:pt x="615" y="211"/>
                    <a:pt x="619" y="211"/>
                  </a:cubicBezTo>
                  <a:cubicBezTo>
                    <a:pt x="620" y="211"/>
                    <a:pt x="620" y="209"/>
                    <a:pt x="619" y="209"/>
                  </a:cubicBezTo>
                  <a:cubicBezTo>
                    <a:pt x="615" y="208"/>
                    <a:pt x="611" y="208"/>
                    <a:pt x="607" y="208"/>
                  </a:cubicBezTo>
                  <a:cubicBezTo>
                    <a:pt x="607" y="200"/>
                    <a:pt x="606" y="192"/>
                    <a:pt x="606" y="185"/>
                  </a:cubicBezTo>
                  <a:cubicBezTo>
                    <a:pt x="610" y="184"/>
                    <a:pt x="614" y="184"/>
                    <a:pt x="617" y="184"/>
                  </a:cubicBezTo>
                  <a:cubicBezTo>
                    <a:pt x="619" y="184"/>
                    <a:pt x="619" y="181"/>
                    <a:pt x="617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3"/>
            <p:cNvSpPr/>
            <p:nvPr/>
          </p:nvSpPr>
          <p:spPr bwMode="auto">
            <a:xfrm>
              <a:off x="7402" y="4255"/>
              <a:ext cx="221" cy="19"/>
            </a:xfrm>
            <a:custGeom>
              <a:avLst/>
              <a:gdLst>
                <a:gd name="T0" fmla="*/ 80 w 82"/>
                <a:gd name="T1" fmla="*/ 2 h 7"/>
                <a:gd name="T2" fmla="*/ 2 w 82"/>
                <a:gd name="T3" fmla="*/ 0 h 7"/>
                <a:gd name="T4" fmla="*/ 2 w 82"/>
                <a:gd name="T5" fmla="*/ 2 h 7"/>
                <a:gd name="T6" fmla="*/ 80 w 82"/>
                <a:gd name="T7" fmla="*/ 5 h 7"/>
                <a:gd name="T8" fmla="*/ 80 w 82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7">
                  <a:moveTo>
                    <a:pt x="80" y="2"/>
                  </a:moveTo>
                  <a:cubicBezTo>
                    <a:pt x="54" y="2"/>
                    <a:pt x="28" y="2"/>
                    <a:pt x="2" y="0"/>
                  </a:cubicBezTo>
                  <a:cubicBezTo>
                    <a:pt x="0" y="0"/>
                    <a:pt x="1" y="2"/>
                    <a:pt x="2" y="2"/>
                  </a:cubicBezTo>
                  <a:cubicBezTo>
                    <a:pt x="27" y="5"/>
                    <a:pt x="54" y="7"/>
                    <a:pt x="80" y="5"/>
                  </a:cubicBezTo>
                  <a:cubicBezTo>
                    <a:pt x="82" y="4"/>
                    <a:pt x="82" y="2"/>
                    <a:pt x="8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4"/>
            <p:cNvSpPr/>
            <p:nvPr/>
          </p:nvSpPr>
          <p:spPr bwMode="auto">
            <a:xfrm>
              <a:off x="7404" y="4208"/>
              <a:ext cx="217" cy="14"/>
            </a:xfrm>
            <a:custGeom>
              <a:avLst/>
              <a:gdLst>
                <a:gd name="T0" fmla="*/ 78 w 80"/>
                <a:gd name="T1" fmla="*/ 0 h 5"/>
                <a:gd name="T2" fmla="*/ 1 w 80"/>
                <a:gd name="T3" fmla="*/ 2 h 5"/>
                <a:gd name="T4" fmla="*/ 1 w 80"/>
                <a:gd name="T5" fmla="*/ 4 h 5"/>
                <a:gd name="T6" fmla="*/ 78 w 80"/>
                <a:gd name="T7" fmla="*/ 2 h 5"/>
                <a:gd name="T8" fmla="*/ 78 w 8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5">
                  <a:moveTo>
                    <a:pt x="78" y="0"/>
                  </a:moveTo>
                  <a:cubicBezTo>
                    <a:pt x="52" y="0"/>
                    <a:pt x="26" y="2"/>
                    <a:pt x="1" y="2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26" y="4"/>
                    <a:pt x="52" y="5"/>
                    <a:pt x="78" y="2"/>
                  </a:cubicBezTo>
                  <a:cubicBezTo>
                    <a:pt x="80" y="2"/>
                    <a:pt x="80" y="0"/>
                    <a:pt x="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5"/>
            <p:cNvSpPr/>
            <p:nvPr/>
          </p:nvSpPr>
          <p:spPr bwMode="auto">
            <a:xfrm>
              <a:off x="7404" y="4149"/>
              <a:ext cx="200" cy="35"/>
            </a:xfrm>
            <a:custGeom>
              <a:avLst/>
              <a:gdLst>
                <a:gd name="T0" fmla="*/ 73 w 74"/>
                <a:gd name="T1" fmla="*/ 0 h 13"/>
                <a:gd name="T2" fmla="*/ 36 w 74"/>
                <a:gd name="T3" fmla="*/ 3 h 13"/>
                <a:gd name="T4" fmla="*/ 19 w 74"/>
                <a:gd name="T5" fmla="*/ 4 h 13"/>
                <a:gd name="T6" fmla="*/ 2 w 74"/>
                <a:gd name="T7" fmla="*/ 3 h 13"/>
                <a:gd name="T8" fmla="*/ 2 w 74"/>
                <a:gd name="T9" fmla="*/ 2 h 13"/>
                <a:gd name="T10" fmla="*/ 0 w 74"/>
                <a:gd name="T11" fmla="*/ 3 h 13"/>
                <a:gd name="T12" fmla="*/ 0 w 74"/>
                <a:gd name="T13" fmla="*/ 3 h 13"/>
                <a:gd name="T14" fmla="*/ 73 w 74"/>
                <a:gd name="T15" fmla="*/ 2 h 13"/>
                <a:gd name="T16" fmla="*/ 73 w 7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13">
                  <a:moveTo>
                    <a:pt x="73" y="0"/>
                  </a:moveTo>
                  <a:cubicBezTo>
                    <a:pt x="60" y="0"/>
                    <a:pt x="48" y="2"/>
                    <a:pt x="36" y="3"/>
                  </a:cubicBezTo>
                  <a:cubicBezTo>
                    <a:pt x="30" y="3"/>
                    <a:pt x="24" y="3"/>
                    <a:pt x="19" y="4"/>
                  </a:cubicBezTo>
                  <a:cubicBezTo>
                    <a:pt x="17" y="4"/>
                    <a:pt x="1" y="4"/>
                    <a:pt x="2" y="3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3"/>
                    <a:pt x="64" y="3"/>
                    <a:pt x="73" y="2"/>
                  </a:cubicBezTo>
                  <a:cubicBezTo>
                    <a:pt x="74" y="2"/>
                    <a:pt x="74" y="0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6"/>
            <p:cNvSpPr/>
            <p:nvPr/>
          </p:nvSpPr>
          <p:spPr bwMode="auto">
            <a:xfrm>
              <a:off x="7399" y="4094"/>
              <a:ext cx="213" cy="22"/>
            </a:xfrm>
            <a:custGeom>
              <a:avLst/>
              <a:gdLst>
                <a:gd name="T0" fmla="*/ 77 w 79"/>
                <a:gd name="T1" fmla="*/ 1 h 8"/>
                <a:gd name="T2" fmla="*/ 1 w 79"/>
                <a:gd name="T3" fmla="*/ 5 h 8"/>
                <a:gd name="T4" fmla="*/ 1 w 79"/>
                <a:gd name="T5" fmla="*/ 7 h 8"/>
                <a:gd name="T6" fmla="*/ 77 w 79"/>
                <a:gd name="T7" fmla="*/ 4 h 8"/>
                <a:gd name="T8" fmla="*/ 77 w 7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">
                  <a:moveTo>
                    <a:pt x="77" y="1"/>
                  </a:moveTo>
                  <a:cubicBezTo>
                    <a:pt x="52" y="0"/>
                    <a:pt x="26" y="3"/>
                    <a:pt x="1" y="5"/>
                  </a:cubicBezTo>
                  <a:cubicBezTo>
                    <a:pt x="0" y="6"/>
                    <a:pt x="0" y="8"/>
                    <a:pt x="1" y="7"/>
                  </a:cubicBezTo>
                  <a:cubicBezTo>
                    <a:pt x="27" y="5"/>
                    <a:pt x="52" y="5"/>
                    <a:pt x="77" y="4"/>
                  </a:cubicBezTo>
                  <a:cubicBezTo>
                    <a:pt x="79" y="4"/>
                    <a:pt x="79" y="1"/>
                    <a:pt x="7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7"/>
            <p:cNvSpPr/>
            <p:nvPr/>
          </p:nvSpPr>
          <p:spPr bwMode="auto">
            <a:xfrm>
              <a:off x="7402" y="4035"/>
              <a:ext cx="213" cy="16"/>
            </a:xfrm>
            <a:custGeom>
              <a:avLst/>
              <a:gdLst>
                <a:gd name="T0" fmla="*/ 76 w 79"/>
                <a:gd name="T1" fmla="*/ 1 h 6"/>
                <a:gd name="T2" fmla="*/ 2 w 79"/>
                <a:gd name="T3" fmla="*/ 4 h 6"/>
                <a:gd name="T4" fmla="*/ 2 w 79"/>
                <a:gd name="T5" fmla="*/ 6 h 6"/>
                <a:gd name="T6" fmla="*/ 76 w 79"/>
                <a:gd name="T7" fmla="*/ 5 h 6"/>
                <a:gd name="T8" fmla="*/ 76 w 7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">
                  <a:moveTo>
                    <a:pt x="76" y="1"/>
                  </a:moveTo>
                  <a:cubicBezTo>
                    <a:pt x="51" y="0"/>
                    <a:pt x="26" y="1"/>
                    <a:pt x="2" y="4"/>
                  </a:cubicBezTo>
                  <a:cubicBezTo>
                    <a:pt x="0" y="4"/>
                    <a:pt x="0" y="6"/>
                    <a:pt x="2" y="6"/>
                  </a:cubicBezTo>
                  <a:cubicBezTo>
                    <a:pt x="27" y="4"/>
                    <a:pt x="51" y="4"/>
                    <a:pt x="76" y="5"/>
                  </a:cubicBezTo>
                  <a:cubicBezTo>
                    <a:pt x="79" y="5"/>
                    <a:pt x="79" y="1"/>
                    <a:pt x="7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8"/>
            <p:cNvSpPr/>
            <p:nvPr/>
          </p:nvSpPr>
          <p:spPr bwMode="auto">
            <a:xfrm>
              <a:off x="6145" y="4260"/>
              <a:ext cx="119" cy="14"/>
            </a:xfrm>
            <a:custGeom>
              <a:avLst/>
              <a:gdLst>
                <a:gd name="T0" fmla="*/ 43 w 44"/>
                <a:gd name="T1" fmla="*/ 0 h 5"/>
                <a:gd name="T2" fmla="*/ 5 w 44"/>
                <a:gd name="T3" fmla="*/ 2 h 5"/>
                <a:gd name="T4" fmla="*/ 6 w 44"/>
                <a:gd name="T5" fmla="*/ 2 h 5"/>
                <a:gd name="T6" fmla="*/ 5 w 44"/>
                <a:gd name="T7" fmla="*/ 1 h 5"/>
                <a:gd name="T8" fmla="*/ 1 w 44"/>
                <a:gd name="T9" fmla="*/ 3 h 5"/>
                <a:gd name="T10" fmla="*/ 2 w 44"/>
                <a:gd name="T11" fmla="*/ 4 h 5"/>
                <a:gd name="T12" fmla="*/ 43 w 44"/>
                <a:gd name="T13" fmla="*/ 2 h 5"/>
                <a:gd name="T14" fmla="*/ 43 w 4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5">
                  <a:moveTo>
                    <a:pt x="43" y="0"/>
                  </a:moveTo>
                  <a:cubicBezTo>
                    <a:pt x="30" y="1"/>
                    <a:pt x="18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4" y="2"/>
                    <a:pt x="3" y="2"/>
                    <a:pt x="1" y="3"/>
                  </a:cubicBezTo>
                  <a:cubicBezTo>
                    <a:pt x="0" y="3"/>
                    <a:pt x="0" y="4"/>
                    <a:pt x="2" y="4"/>
                  </a:cubicBezTo>
                  <a:cubicBezTo>
                    <a:pt x="15" y="5"/>
                    <a:pt x="29" y="5"/>
                    <a:pt x="43" y="2"/>
                  </a:cubicBezTo>
                  <a:cubicBezTo>
                    <a:pt x="44" y="2"/>
                    <a:pt x="44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9"/>
            <p:cNvSpPr/>
            <p:nvPr/>
          </p:nvSpPr>
          <p:spPr bwMode="auto">
            <a:xfrm>
              <a:off x="6147" y="4225"/>
              <a:ext cx="103" cy="13"/>
            </a:xfrm>
            <a:custGeom>
              <a:avLst/>
              <a:gdLst>
                <a:gd name="T0" fmla="*/ 36 w 38"/>
                <a:gd name="T1" fmla="*/ 0 h 5"/>
                <a:gd name="T2" fmla="*/ 2 w 38"/>
                <a:gd name="T3" fmla="*/ 3 h 5"/>
                <a:gd name="T4" fmla="*/ 2 w 38"/>
                <a:gd name="T5" fmla="*/ 5 h 5"/>
                <a:gd name="T6" fmla="*/ 37 w 38"/>
                <a:gd name="T7" fmla="*/ 2 h 5"/>
                <a:gd name="T8" fmla="*/ 36 w 3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5">
                  <a:moveTo>
                    <a:pt x="36" y="0"/>
                  </a:moveTo>
                  <a:cubicBezTo>
                    <a:pt x="25" y="2"/>
                    <a:pt x="13" y="3"/>
                    <a:pt x="2" y="3"/>
                  </a:cubicBezTo>
                  <a:cubicBezTo>
                    <a:pt x="0" y="3"/>
                    <a:pt x="0" y="5"/>
                    <a:pt x="2" y="5"/>
                  </a:cubicBezTo>
                  <a:cubicBezTo>
                    <a:pt x="13" y="5"/>
                    <a:pt x="25" y="5"/>
                    <a:pt x="37" y="2"/>
                  </a:cubicBezTo>
                  <a:cubicBezTo>
                    <a:pt x="38" y="2"/>
                    <a:pt x="37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0"/>
            <p:cNvSpPr/>
            <p:nvPr/>
          </p:nvSpPr>
          <p:spPr bwMode="auto">
            <a:xfrm>
              <a:off x="6145" y="4170"/>
              <a:ext cx="119" cy="19"/>
            </a:xfrm>
            <a:custGeom>
              <a:avLst/>
              <a:gdLst>
                <a:gd name="T0" fmla="*/ 42 w 44"/>
                <a:gd name="T1" fmla="*/ 0 h 7"/>
                <a:gd name="T2" fmla="*/ 1 w 44"/>
                <a:gd name="T3" fmla="*/ 4 h 7"/>
                <a:gd name="T4" fmla="*/ 1 w 44"/>
                <a:gd name="T5" fmla="*/ 6 h 7"/>
                <a:gd name="T6" fmla="*/ 43 w 44"/>
                <a:gd name="T7" fmla="*/ 2 h 7"/>
                <a:gd name="T8" fmla="*/ 42 w 4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7">
                  <a:moveTo>
                    <a:pt x="42" y="0"/>
                  </a:moveTo>
                  <a:cubicBezTo>
                    <a:pt x="29" y="3"/>
                    <a:pt x="15" y="5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15" y="7"/>
                    <a:pt x="30" y="7"/>
                    <a:pt x="43" y="2"/>
                  </a:cubicBezTo>
                  <a:cubicBezTo>
                    <a:pt x="44" y="2"/>
                    <a:pt x="44" y="0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1"/>
            <p:cNvSpPr/>
            <p:nvPr/>
          </p:nvSpPr>
          <p:spPr bwMode="auto">
            <a:xfrm>
              <a:off x="6153" y="4124"/>
              <a:ext cx="113" cy="17"/>
            </a:xfrm>
            <a:custGeom>
              <a:avLst/>
              <a:gdLst>
                <a:gd name="T0" fmla="*/ 41 w 42"/>
                <a:gd name="T1" fmla="*/ 0 h 6"/>
                <a:gd name="T2" fmla="*/ 1 w 42"/>
                <a:gd name="T3" fmla="*/ 4 h 6"/>
                <a:gd name="T4" fmla="*/ 1 w 42"/>
                <a:gd name="T5" fmla="*/ 6 h 6"/>
                <a:gd name="T6" fmla="*/ 41 w 42"/>
                <a:gd name="T7" fmla="*/ 2 h 6"/>
                <a:gd name="T8" fmla="*/ 41 w 4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6">
                  <a:moveTo>
                    <a:pt x="41" y="0"/>
                  </a:moveTo>
                  <a:cubicBezTo>
                    <a:pt x="28" y="1"/>
                    <a:pt x="15" y="3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14" y="6"/>
                    <a:pt x="29" y="6"/>
                    <a:pt x="41" y="2"/>
                  </a:cubicBezTo>
                  <a:cubicBezTo>
                    <a:pt x="42" y="1"/>
                    <a:pt x="42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2"/>
            <p:cNvSpPr/>
            <p:nvPr/>
          </p:nvSpPr>
          <p:spPr bwMode="auto">
            <a:xfrm>
              <a:off x="6145" y="4051"/>
              <a:ext cx="200" cy="32"/>
            </a:xfrm>
            <a:custGeom>
              <a:avLst/>
              <a:gdLst>
                <a:gd name="T0" fmla="*/ 72 w 74"/>
                <a:gd name="T1" fmla="*/ 0 h 12"/>
                <a:gd name="T2" fmla="*/ 67 w 74"/>
                <a:gd name="T3" fmla="*/ 0 h 12"/>
                <a:gd name="T4" fmla="*/ 65 w 74"/>
                <a:gd name="T5" fmla="*/ 0 h 12"/>
                <a:gd name="T6" fmla="*/ 35 w 74"/>
                <a:gd name="T7" fmla="*/ 3 h 12"/>
                <a:gd name="T8" fmla="*/ 19 w 74"/>
                <a:gd name="T9" fmla="*/ 5 h 12"/>
                <a:gd name="T10" fmla="*/ 1 w 74"/>
                <a:gd name="T11" fmla="*/ 7 h 12"/>
                <a:gd name="T12" fmla="*/ 2 w 74"/>
                <a:gd name="T13" fmla="*/ 6 h 12"/>
                <a:gd name="T14" fmla="*/ 2 w 74"/>
                <a:gd name="T15" fmla="*/ 6 h 12"/>
                <a:gd name="T16" fmla="*/ 1 w 74"/>
                <a:gd name="T17" fmla="*/ 6 h 12"/>
                <a:gd name="T18" fmla="*/ 0 w 74"/>
                <a:gd name="T19" fmla="*/ 7 h 12"/>
                <a:gd name="T20" fmla="*/ 0 w 74"/>
                <a:gd name="T21" fmla="*/ 7 h 12"/>
                <a:gd name="T22" fmla="*/ 24 w 74"/>
                <a:gd name="T23" fmla="*/ 7 h 12"/>
                <a:gd name="T24" fmla="*/ 72 w 74"/>
                <a:gd name="T25" fmla="*/ 3 h 12"/>
                <a:gd name="T26" fmla="*/ 72 w 74"/>
                <a:gd name="T2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2">
                  <a:moveTo>
                    <a:pt x="72" y="0"/>
                  </a:moveTo>
                  <a:cubicBezTo>
                    <a:pt x="70" y="0"/>
                    <a:pt x="68" y="0"/>
                    <a:pt x="67" y="0"/>
                  </a:cubicBezTo>
                  <a:cubicBezTo>
                    <a:pt x="66" y="0"/>
                    <a:pt x="66" y="0"/>
                    <a:pt x="65" y="0"/>
                  </a:cubicBezTo>
                  <a:cubicBezTo>
                    <a:pt x="55" y="1"/>
                    <a:pt x="45" y="2"/>
                    <a:pt x="35" y="3"/>
                  </a:cubicBezTo>
                  <a:cubicBezTo>
                    <a:pt x="29" y="4"/>
                    <a:pt x="24" y="4"/>
                    <a:pt x="19" y="5"/>
                  </a:cubicBezTo>
                  <a:cubicBezTo>
                    <a:pt x="16" y="5"/>
                    <a:pt x="3" y="8"/>
                    <a:pt x="1" y="7"/>
                  </a:cubicBezTo>
                  <a:cubicBezTo>
                    <a:pt x="2" y="8"/>
                    <a:pt x="3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12"/>
                    <a:pt x="19" y="8"/>
                    <a:pt x="24" y="7"/>
                  </a:cubicBezTo>
                  <a:cubicBezTo>
                    <a:pt x="40" y="6"/>
                    <a:pt x="56" y="5"/>
                    <a:pt x="72" y="3"/>
                  </a:cubicBezTo>
                  <a:cubicBezTo>
                    <a:pt x="74" y="3"/>
                    <a:pt x="74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3"/>
            <p:cNvSpPr/>
            <p:nvPr/>
          </p:nvSpPr>
          <p:spPr bwMode="auto">
            <a:xfrm>
              <a:off x="6145" y="3988"/>
              <a:ext cx="154" cy="25"/>
            </a:xfrm>
            <a:custGeom>
              <a:avLst/>
              <a:gdLst>
                <a:gd name="T0" fmla="*/ 54 w 57"/>
                <a:gd name="T1" fmla="*/ 0 h 9"/>
                <a:gd name="T2" fmla="*/ 1 w 57"/>
                <a:gd name="T3" fmla="*/ 4 h 9"/>
                <a:gd name="T4" fmla="*/ 1 w 57"/>
                <a:gd name="T5" fmla="*/ 6 h 9"/>
                <a:gd name="T6" fmla="*/ 55 w 57"/>
                <a:gd name="T7" fmla="*/ 3 h 9"/>
                <a:gd name="T8" fmla="*/ 54 w 5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">
                  <a:moveTo>
                    <a:pt x="54" y="0"/>
                  </a:moveTo>
                  <a:cubicBezTo>
                    <a:pt x="36" y="3"/>
                    <a:pt x="20" y="5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19" y="9"/>
                    <a:pt x="38" y="8"/>
                    <a:pt x="55" y="3"/>
                  </a:cubicBezTo>
                  <a:cubicBezTo>
                    <a:pt x="57" y="2"/>
                    <a:pt x="56" y="0"/>
                    <a:pt x="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4"/>
            <p:cNvSpPr/>
            <p:nvPr/>
          </p:nvSpPr>
          <p:spPr bwMode="auto">
            <a:xfrm>
              <a:off x="6142" y="3926"/>
              <a:ext cx="159" cy="24"/>
            </a:xfrm>
            <a:custGeom>
              <a:avLst/>
              <a:gdLst>
                <a:gd name="T0" fmla="*/ 57 w 59"/>
                <a:gd name="T1" fmla="*/ 1 h 9"/>
                <a:gd name="T2" fmla="*/ 1 w 59"/>
                <a:gd name="T3" fmla="*/ 4 h 9"/>
                <a:gd name="T4" fmla="*/ 1 w 59"/>
                <a:gd name="T5" fmla="*/ 5 h 9"/>
                <a:gd name="T6" fmla="*/ 57 w 59"/>
                <a:gd name="T7" fmla="*/ 3 h 9"/>
                <a:gd name="T8" fmla="*/ 57 w 5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9">
                  <a:moveTo>
                    <a:pt x="57" y="1"/>
                  </a:moveTo>
                  <a:cubicBezTo>
                    <a:pt x="38" y="3"/>
                    <a:pt x="20" y="5"/>
                    <a:pt x="1" y="4"/>
                  </a:cubicBezTo>
                  <a:cubicBezTo>
                    <a:pt x="0" y="3"/>
                    <a:pt x="0" y="5"/>
                    <a:pt x="1" y="5"/>
                  </a:cubicBezTo>
                  <a:cubicBezTo>
                    <a:pt x="19" y="9"/>
                    <a:pt x="40" y="9"/>
                    <a:pt x="57" y="3"/>
                  </a:cubicBezTo>
                  <a:cubicBezTo>
                    <a:pt x="59" y="3"/>
                    <a:pt x="59" y="0"/>
                    <a:pt x="5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5"/>
            <p:cNvSpPr/>
            <p:nvPr/>
          </p:nvSpPr>
          <p:spPr bwMode="auto">
            <a:xfrm>
              <a:off x="6153" y="3855"/>
              <a:ext cx="151" cy="30"/>
            </a:xfrm>
            <a:custGeom>
              <a:avLst/>
              <a:gdLst>
                <a:gd name="T0" fmla="*/ 54 w 56"/>
                <a:gd name="T1" fmla="*/ 0 h 11"/>
                <a:gd name="T2" fmla="*/ 1 w 56"/>
                <a:gd name="T3" fmla="*/ 8 h 11"/>
                <a:gd name="T4" fmla="*/ 1 w 56"/>
                <a:gd name="T5" fmla="*/ 10 h 11"/>
                <a:gd name="T6" fmla="*/ 55 w 56"/>
                <a:gd name="T7" fmla="*/ 3 h 11"/>
                <a:gd name="T8" fmla="*/ 54 w 5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1">
                  <a:moveTo>
                    <a:pt x="54" y="0"/>
                  </a:moveTo>
                  <a:cubicBezTo>
                    <a:pt x="36" y="2"/>
                    <a:pt x="19" y="5"/>
                    <a:pt x="1" y="8"/>
                  </a:cubicBezTo>
                  <a:cubicBezTo>
                    <a:pt x="0" y="8"/>
                    <a:pt x="0" y="11"/>
                    <a:pt x="1" y="10"/>
                  </a:cubicBezTo>
                  <a:cubicBezTo>
                    <a:pt x="19" y="8"/>
                    <a:pt x="37" y="7"/>
                    <a:pt x="55" y="3"/>
                  </a:cubicBezTo>
                  <a:cubicBezTo>
                    <a:pt x="56" y="3"/>
                    <a:pt x="56" y="0"/>
                    <a:pt x="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6"/>
            <p:cNvSpPr/>
            <p:nvPr/>
          </p:nvSpPr>
          <p:spPr bwMode="auto">
            <a:xfrm>
              <a:off x="6147" y="3793"/>
              <a:ext cx="154" cy="24"/>
            </a:xfrm>
            <a:custGeom>
              <a:avLst/>
              <a:gdLst>
                <a:gd name="T0" fmla="*/ 55 w 57"/>
                <a:gd name="T1" fmla="*/ 0 h 9"/>
                <a:gd name="T2" fmla="*/ 2 w 57"/>
                <a:gd name="T3" fmla="*/ 6 h 9"/>
                <a:gd name="T4" fmla="*/ 2 w 57"/>
                <a:gd name="T5" fmla="*/ 8 h 9"/>
                <a:gd name="T6" fmla="*/ 55 w 57"/>
                <a:gd name="T7" fmla="*/ 3 h 9"/>
                <a:gd name="T8" fmla="*/ 55 w 5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">
                  <a:moveTo>
                    <a:pt x="55" y="0"/>
                  </a:moveTo>
                  <a:cubicBezTo>
                    <a:pt x="37" y="2"/>
                    <a:pt x="20" y="6"/>
                    <a:pt x="2" y="6"/>
                  </a:cubicBezTo>
                  <a:cubicBezTo>
                    <a:pt x="0" y="6"/>
                    <a:pt x="0" y="8"/>
                    <a:pt x="2" y="8"/>
                  </a:cubicBezTo>
                  <a:cubicBezTo>
                    <a:pt x="19" y="9"/>
                    <a:pt x="39" y="8"/>
                    <a:pt x="55" y="3"/>
                  </a:cubicBezTo>
                  <a:cubicBezTo>
                    <a:pt x="57" y="2"/>
                    <a:pt x="57" y="0"/>
                    <a:pt x="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7"/>
            <p:cNvSpPr/>
            <p:nvPr/>
          </p:nvSpPr>
          <p:spPr bwMode="auto">
            <a:xfrm>
              <a:off x="6155" y="3736"/>
              <a:ext cx="141" cy="21"/>
            </a:xfrm>
            <a:custGeom>
              <a:avLst/>
              <a:gdLst>
                <a:gd name="T0" fmla="*/ 51 w 52"/>
                <a:gd name="T1" fmla="*/ 0 h 8"/>
                <a:gd name="T2" fmla="*/ 1 w 52"/>
                <a:gd name="T3" fmla="*/ 6 h 8"/>
                <a:gd name="T4" fmla="*/ 2 w 52"/>
                <a:gd name="T5" fmla="*/ 8 h 8"/>
                <a:gd name="T6" fmla="*/ 51 w 52"/>
                <a:gd name="T7" fmla="*/ 3 h 8"/>
                <a:gd name="T8" fmla="*/ 51 w 5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8">
                  <a:moveTo>
                    <a:pt x="51" y="0"/>
                  </a:moveTo>
                  <a:cubicBezTo>
                    <a:pt x="34" y="0"/>
                    <a:pt x="17" y="3"/>
                    <a:pt x="1" y="6"/>
                  </a:cubicBezTo>
                  <a:cubicBezTo>
                    <a:pt x="0" y="6"/>
                    <a:pt x="0" y="8"/>
                    <a:pt x="2" y="8"/>
                  </a:cubicBezTo>
                  <a:cubicBezTo>
                    <a:pt x="18" y="6"/>
                    <a:pt x="34" y="5"/>
                    <a:pt x="51" y="3"/>
                  </a:cubicBezTo>
                  <a:cubicBezTo>
                    <a:pt x="52" y="3"/>
                    <a:pt x="52" y="0"/>
                    <a:pt x="5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8"/>
            <p:cNvSpPr/>
            <p:nvPr/>
          </p:nvSpPr>
          <p:spPr bwMode="auto">
            <a:xfrm>
              <a:off x="6147" y="3687"/>
              <a:ext cx="162" cy="19"/>
            </a:xfrm>
            <a:custGeom>
              <a:avLst/>
              <a:gdLst>
                <a:gd name="T0" fmla="*/ 58 w 60"/>
                <a:gd name="T1" fmla="*/ 0 h 7"/>
                <a:gd name="T2" fmla="*/ 2 w 60"/>
                <a:gd name="T3" fmla="*/ 5 h 7"/>
                <a:gd name="T4" fmla="*/ 2 w 60"/>
                <a:gd name="T5" fmla="*/ 7 h 7"/>
                <a:gd name="T6" fmla="*/ 58 w 60"/>
                <a:gd name="T7" fmla="*/ 3 h 7"/>
                <a:gd name="T8" fmla="*/ 58 w 6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7">
                  <a:moveTo>
                    <a:pt x="58" y="0"/>
                  </a:moveTo>
                  <a:cubicBezTo>
                    <a:pt x="39" y="2"/>
                    <a:pt x="20" y="4"/>
                    <a:pt x="2" y="5"/>
                  </a:cubicBezTo>
                  <a:cubicBezTo>
                    <a:pt x="0" y="5"/>
                    <a:pt x="0" y="7"/>
                    <a:pt x="2" y="7"/>
                  </a:cubicBezTo>
                  <a:cubicBezTo>
                    <a:pt x="20" y="7"/>
                    <a:pt x="40" y="6"/>
                    <a:pt x="58" y="3"/>
                  </a:cubicBezTo>
                  <a:cubicBezTo>
                    <a:pt x="60" y="3"/>
                    <a:pt x="59" y="0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9"/>
            <p:cNvSpPr/>
            <p:nvPr/>
          </p:nvSpPr>
          <p:spPr bwMode="auto">
            <a:xfrm>
              <a:off x="4817" y="4260"/>
              <a:ext cx="184" cy="16"/>
            </a:xfrm>
            <a:custGeom>
              <a:avLst/>
              <a:gdLst>
                <a:gd name="T0" fmla="*/ 66 w 68"/>
                <a:gd name="T1" fmla="*/ 1 h 6"/>
                <a:gd name="T2" fmla="*/ 0 w 68"/>
                <a:gd name="T3" fmla="*/ 2 h 6"/>
                <a:gd name="T4" fmla="*/ 0 w 68"/>
                <a:gd name="T5" fmla="*/ 3 h 6"/>
                <a:gd name="T6" fmla="*/ 66 w 68"/>
                <a:gd name="T7" fmla="*/ 4 h 6"/>
                <a:gd name="T8" fmla="*/ 66 w 6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">
                  <a:moveTo>
                    <a:pt x="66" y="1"/>
                  </a:moveTo>
                  <a:cubicBezTo>
                    <a:pt x="44" y="1"/>
                    <a:pt x="22" y="0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21" y="6"/>
                    <a:pt x="44" y="5"/>
                    <a:pt x="66" y="4"/>
                  </a:cubicBezTo>
                  <a:cubicBezTo>
                    <a:pt x="68" y="4"/>
                    <a:pt x="68" y="1"/>
                    <a:pt x="6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0"/>
            <p:cNvSpPr/>
            <p:nvPr/>
          </p:nvSpPr>
          <p:spPr bwMode="auto">
            <a:xfrm>
              <a:off x="4790" y="4225"/>
              <a:ext cx="238" cy="22"/>
            </a:xfrm>
            <a:custGeom>
              <a:avLst/>
              <a:gdLst>
                <a:gd name="T0" fmla="*/ 86 w 88"/>
                <a:gd name="T1" fmla="*/ 1 h 8"/>
                <a:gd name="T2" fmla="*/ 1 w 88"/>
                <a:gd name="T3" fmla="*/ 1 h 8"/>
                <a:gd name="T4" fmla="*/ 1 w 88"/>
                <a:gd name="T5" fmla="*/ 2 h 8"/>
                <a:gd name="T6" fmla="*/ 86 w 88"/>
                <a:gd name="T7" fmla="*/ 4 h 8"/>
                <a:gd name="T8" fmla="*/ 86 w 8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">
                  <a:moveTo>
                    <a:pt x="86" y="1"/>
                  </a:moveTo>
                  <a:cubicBezTo>
                    <a:pt x="58" y="2"/>
                    <a:pt x="30" y="3"/>
                    <a:pt x="1" y="1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29" y="5"/>
                    <a:pt x="58" y="8"/>
                    <a:pt x="86" y="4"/>
                  </a:cubicBezTo>
                  <a:cubicBezTo>
                    <a:pt x="88" y="4"/>
                    <a:pt x="88" y="1"/>
                    <a:pt x="8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1"/>
            <p:cNvSpPr/>
            <p:nvPr/>
          </p:nvSpPr>
          <p:spPr bwMode="auto">
            <a:xfrm>
              <a:off x="4793" y="4173"/>
              <a:ext cx="222" cy="16"/>
            </a:xfrm>
            <a:custGeom>
              <a:avLst/>
              <a:gdLst>
                <a:gd name="T0" fmla="*/ 80 w 82"/>
                <a:gd name="T1" fmla="*/ 1 h 6"/>
                <a:gd name="T2" fmla="*/ 1 w 82"/>
                <a:gd name="T3" fmla="*/ 2 h 6"/>
                <a:gd name="T4" fmla="*/ 1 w 82"/>
                <a:gd name="T5" fmla="*/ 4 h 6"/>
                <a:gd name="T6" fmla="*/ 80 w 82"/>
                <a:gd name="T7" fmla="*/ 4 h 6"/>
                <a:gd name="T8" fmla="*/ 80 w 8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">
                  <a:moveTo>
                    <a:pt x="80" y="1"/>
                  </a:moveTo>
                  <a:cubicBezTo>
                    <a:pt x="54" y="0"/>
                    <a:pt x="27" y="1"/>
                    <a:pt x="1" y="2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27" y="4"/>
                    <a:pt x="54" y="6"/>
                    <a:pt x="80" y="4"/>
                  </a:cubicBezTo>
                  <a:cubicBezTo>
                    <a:pt x="82" y="4"/>
                    <a:pt x="82" y="1"/>
                    <a:pt x="8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2"/>
            <p:cNvSpPr/>
            <p:nvPr/>
          </p:nvSpPr>
          <p:spPr bwMode="auto">
            <a:xfrm>
              <a:off x="4793" y="4127"/>
              <a:ext cx="227" cy="14"/>
            </a:xfrm>
            <a:custGeom>
              <a:avLst/>
              <a:gdLst>
                <a:gd name="T0" fmla="*/ 81 w 84"/>
                <a:gd name="T1" fmla="*/ 0 h 5"/>
                <a:gd name="T2" fmla="*/ 1 w 84"/>
                <a:gd name="T3" fmla="*/ 2 h 5"/>
                <a:gd name="T4" fmla="*/ 1 w 84"/>
                <a:gd name="T5" fmla="*/ 3 h 5"/>
                <a:gd name="T6" fmla="*/ 81 w 84"/>
                <a:gd name="T7" fmla="*/ 3 h 5"/>
                <a:gd name="T8" fmla="*/ 81 w 8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">
                  <a:moveTo>
                    <a:pt x="81" y="0"/>
                  </a:moveTo>
                  <a:cubicBezTo>
                    <a:pt x="55" y="1"/>
                    <a:pt x="28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8" y="5"/>
                    <a:pt x="55" y="5"/>
                    <a:pt x="81" y="3"/>
                  </a:cubicBezTo>
                  <a:cubicBezTo>
                    <a:pt x="84" y="3"/>
                    <a:pt x="84" y="0"/>
                    <a:pt x="8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3"/>
            <p:cNvSpPr/>
            <p:nvPr/>
          </p:nvSpPr>
          <p:spPr bwMode="auto">
            <a:xfrm>
              <a:off x="4801" y="4081"/>
              <a:ext cx="214" cy="22"/>
            </a:xfrm>
            <a:custGeom>
              <a:avLst/>
              <a:gdLst>
                <a:gd name="T0" fmla="*/ 77 w 79"/>
                <a:gd name="T1" fmla="*/ 5 h 8"/>
                <a:gd name="T2" fmla="*/ 1 w 79"/>
                <a:gd name="T3" fmla="*/ 0 h 8"/>
                <a:gd name="T4" fmla="*/ 1 w 79"/>
                <a:gd name="T5" fmla="*/ 2 h 8"/>
                <a:gd name="T6" fmla="*/ 77 w 79"/>
                <a:gd name="T7" fmla="*/ 8 h 8"/>
                <a:gd name="T8" fmla="*/ 77 w 7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">
                  <a:moveTo>
                    <a:pt x="77" y="5"/>
                  </a:moveTo>
                  <a:cubicBezTo>
                    <a:pt x="52" y="2"/>
                    <a:pt x="26" y="1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26" y="4"/>
                    <a:pt x="52" y="7"/>
                    <a:pt x="77" y="8"/>
                  </a:cubicBezTo>
                  <a:cubicBezTo>
                    <a:pt x="79" y="8"/>
                    <a:pt x="79" y="5"/>
                    <a:pt x="7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4"/>
            <p:cNvSpPr/>
            <p:nvPr/>
          </p:nvSpPr>
          <p:spPr bwMode="auto">
            <a:xfrm>
              <a:off x="3428" y="4233"/>
              <a:ext cx="173" cy="19"/>
            </a:xfrm>
            <a:custGeom>
              <a:avLst/>
              <a:gdLst>
                <a:gd name="T0" fmla="*/ 62 w 64"/>
                <a:gd name="T1" fmla="*/ 1 h 7"/>
                <a:gd name="T2" fmla="*/ 1 w 64"/>
                <a:gd name="T3" fmla="*/ 4 h 7"/>
                <a:gd name="T4" fmla="*/ 1 w 64"/>
                <a:gd name="T5" fmla="*/ 6 h 7"/>
                <a:gd name="T6" fmla="*/ 63 w 64"/>
                <a:gd name="T7" fmla="*/ 3 h 7"/>
                <a:gd name="T8" fmla="*/ 62 w 6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7">
                  <a:moveTo>
                    <a:pt x="62" y="1"/>
                  </a:moveTo>
                  <a:cubicBezTo>
                    <a:pt x="42" y="0"/>
                    <a:pt x="21" y="3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21" y="6"/>
                    <a:pt x="43" y="7"/>
                    <a:pt x="63" y="3"/>
                  </a:cubicBezTo>
                  <a:cubicBezTo>
                    <a:pt x="64" y="3"/>
                    <a:pt x="64" y="1"/>
                    <a:pt x="6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5"/>
            <p:cNvSpPr/>
            <p:nvPr/>
          </p:nvSpPr>
          <p:spPr bwMode="auto">
            <a:xfrm>
              <a:off x="3425" y="4181"/>
              <a:ext cx="179" cy="19"/>
            </a:xfrm>
            <a:custGeom>
              <a:avLst/>
              <a:gdLst>
                <a:gd name="T0" fmla="*/ 63 w 66"/>
                <a:gd name="T1" fmla="*/ 0 h 7"/>
                <a:gd name="T2" fmla="*/ 1 w 66"/>
                <a:gd name="T3" fmla="*/ 4 h 7"/>
                <a:gd name="T4" fmla="*/ 1 w 66"/>
                <a:gd name="T5" fmla="*/ 6 h 7"/>
                <a:gd name="T6" fmla="*/ 64 w 66"/>
                <a:gd name="T7" fmla="*/ 3 h 7"/>
                <a:gd name="T8" fmla="*/ 63 w 6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7">
                  <a:moveTo>
                    <a:pt x="63" y="0"/>
                  </a:moveTo>
                  <a:cubicBezTo>
                    <a:pt x="42" y="3"/>
                    <a:pt x="22" y="5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22" y="7"/>
                    <a:pt x="43" y="6"/>
                    <a:pt x="64" y="3"/>
                  </a:cubicBezTo>
                  <a:cubicBezTo>
                    <a:pt x="66" y="2"/>
                    <a:pt x="65" y="0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6"/>
            <p:cNvSpPr/>
            <p:nvPr/>
          </p:nvSpPr>
          <p:spPr bwMode="auto">
            <a:xfrm>
              <a:off x="3433" y="4116"/>
              <a:ext cx="179" cy="16"/>
            </a:xfrm>
            <a:custGeom>
              <a:avLst/>
              <a:gdLst>
                <a:gd name="T0" fmla="*/ 64 w 66"/>
                <a:gd name="T1" fmla="*/ 0 h 6"/>
                <a:gd name="T2" fmla="*/ 2 w 66"/>
                <a:gd name="T3" fmla="*/ 4 h 6"/>
                <a:gd name="T4" fmla="*/ 2 w 66"/>
                <a:gd name="T5" fmla="*/ 6 h 6"/>
                <a:gd name="T6" fmla="*/ 65 w 66"/>
                <a:gd name="T7" fmla="*/ 2 h 6"/>
                <a:gd name="T8" fmla="*/ 64 w 6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">
                  <a:moveTo>
                    <a:pt x="64" y="0"/>
                  </a:moveTo>
                  <a:cubicBezTo>
                    <a:pt x="43" y="0"/>
                    <a:pt x="22" y="2"/>
                    <a:pt x="2" y="4"/>
                  </a:cubicBezTo>
                  <a:cubicBezTo>
                    <a:pt x="0" y="4"/>
                    <a:pt x="0" y="6"/>
                    <a:pt x="2" y="6"/>
                  </a:cubicBezTo>
                  <a:cubicBezTo>
                    <a:pt x="23" y="5"/>
                    <a:pt x="44" y="5"/>
                    <a:pt x="65" y="2"/>
                  </a:cubicBez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7"/>
            <p:cNvSpPr/>
            <p:nvPr/>
          </p:nvSpPr>
          <p:spPr bwMode="auto">
            <a:xfrm>
              <a:off x="3428" y="4048"/>
              <a:ext cx="184" cy="16"/>
            </a:xfrm>
            <a:custGeom>
              <a:avLst/>
              <a:gdLst>
                <a:gd name="T0" fmla="*/ 66 w 68"/>
                <a:gd name="T1" fmla="*/ 0 h 6"/>
                <a:gd name="T2" fmla="*/ 1 w 68"/>
                <a:gd name="T3" fmla="*/ 4 h 6"/>
                <a:gd name="T4" fmla="*/ 1 w 68"/>
                <a:gd name="T5" fmla="*/ 6 h 6"/>
                <a:gd name="T6" fmla="*/ 67 w 68"/>
                <a:gd name="T7" fmla="*/ 3 h 6"/>
                <a:gd name="T8" fmla="*/ 66 w 6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">
                  <a:moveTo>
                    <a:pt x="66" y="0"/>
                  </a:moveTo>
                  <a:cubicBezTo>
                    <a:pt x="45" y="1"/>
                    <a:pt x="23" y="3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23" y="6"/>
                    <a:pt x="45" y="6"/>
                    <a:pt x="67" y="3"/>
                  </a:cubicBezTo>
                  <a:cubicBezTo>
                    <a:pt x="68" y="3"/>
                    <a:pt x="68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8"/>
            <p:cNvSpPr/>
            <p:nvPr/>
          </p:nvSpPr>
          <p:spPr bwMode="auto">
            <a:xfrm>
              <a:off x="3422" y="3983"/>
              <a:ext cx="192" cy="22"/>
            </a:xfrm>
            <a:custGeom>
              <a:avLst/>
              <a:gdLst>
                <a:gd name="T0" fmla="*/ 70 w 71"/>
                <a:gd name="T1" fmla="*/ 1 h 8"/>
                <a:gd name="T2" fmla="*/ 2 w 71"/>
                <a:gd name="T3" fmla="*/ 6 h 8"/>
                <a:gd name="T4" fmla="*/ 2 w 71"/>
                <a:gd name="T5" fmla="*/ 8 h 8"/>
                <a:gd name="T6" fmla="*/ 70 w 71"/>
                <a:gd name="T7" fmla="*/ 3 h 8"/>
                <a:gd name="T8" fmla="*/ 70 w 7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8">
                  <a:moveTo>
                    <a:pt x="70" y="1"/>
                  </a:moveTo>
                  <a:cubicBezTo>
                    <a:pt x="47" y="0"/>
                    <a:pt x="24" y="4"/>
                    <a:pt x="2" y="6"/>
                  </a:cubicBezTo>
                  <a:cubicBezTo>
                    <a:pt x="0" y="6"/>
                    <a:pt x="0" y="8"/>
                    <a:pt x="2" y="8"/>
                  </a:cubicBezTo>
                  <a:cubicBezTo>
                    <a:pt x="24" y="7"/>
                    <a:pt x="48" y="7"/>
                    <a:pt x="70" y="3"/>
                  </a:cubicBezTo>
                  <a:cubicBezTo>
                    <a:pt x="71" y="3"/>
                    <a:pt x="71" y="1"/>
                    <a:pt x="7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9"/>
            <p:cNvSpPr/>
            <p:nvPr/>
          </p:nvSpPr>
          <p:spPr bwMode="auto">
            <a:xfrm>
              <a:off x="3417" y="3907"/>
              <a:ext cx="184" cy="13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0 h 5"/>
                <a:gd name="T4" fmla="*/ 1 w 68"/>
                <a:gd name="T5" fmla="*/ 2 h 5"/>
                <a:gd name="T6" fmla="*/ 66 w 68"/>
                <a:gd name="T7" fmla="*/ 3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45" y="0"/>
                    <a:pt x="23" y="1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23" y="4"/>
                    <a:pt x="45" y="5"/>
                    <a:pt x="66" y="3"/>
                  </a:cubicBezTo>
                  <a:cubicBezTo>
                    <a:pt x="68" y="3"/>
                    <a:pt x="68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0"/>
            <p:cNvSpPr/>
            <p:nvPr/>
          </p:nvSpPr>
          <p:spPr bwMode="auto">
            <a:xfrm>
              <a:off x="3398" y="3834"/>
              <a:ext cx="468" cy="24"/>
            </a:xfrm>
            <a:custGeom>
              <a:avLst/>
              <a:gdLst>
                <a:gd name="T0" fmla="*/ 171 w 173"/>
                <a:gd name="T1" fmla="*/ 4 h 9"/>
                <a:gd name="T2" fmla="*/ 89 w 173"/>
                <a:gd name="T3" fmla="*/ 1 h 9"/>
                <a:gd name="T4" fmla="*/ 1 w 173"/>
                <a:gd name="T5" fmla="*/ 2 h 9"/>
                <a:gd name="T6" fmla="*/ 1 w 173"/>
                <a:gd name="T7" fmla="*/ 4 h 9"/>
                <a:gd name="T8" fmla="*/ 81 w 173"/>
                <a:gd name="T9" fmla="*/ 4 h 9"/>
                <a:gd name="T10" fmla="*/ 171 w 173"/>
                <a:gd name="T11" fmla="*/ 8 h 9"/>
                <a:gd name="T12" fmla="*/ 171 w 173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" h="9">
                  <a:moveTo>
                    <a:pt x="171" y="4"/>
                  </a:moveTo>
                  <a:cubicBezTo>
                    <a:pt x="143" y="1"/>
                    <a:pt x="116" y="0"/>
                    <a:pt x="89" y="1"/>
                  </a:cubicBezTo>
                  <a:cubicBezTo>
                    <a:pt x="60" y="1"/>
                    <a:pt x="30" y="7"/>
                    <a:pt x="1" y="2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27" y="9"/>
                    <a:pt x="54" y="5"/>
                    <a:pt x="81" y="4"/>
                  </a:cubicBezTo>
                  <a:cubicBezTo>
                    <a:pt x="111" y="4"/>
                    <a:pt x="141" y="6"/>
                    <a:pt x="171" y="8"/>
                  </a:cubicBezTo>
                  <a:cubicBezTo>
                    <a:pt x="173" y="8"/>
                    <a:pt x="173" y="4"/>
                    <a:pt x="17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1"/>
            <p:cNvSpPr/>
            <p:nvPr/>
          </p:nvSpPr>
          <p:spPr bwMode="auto">
            <a:xfrm>
              <a:off x="3649" y="3880"/>
              <a:ext cx="198" cy="24"/>
            </a:xfrm>
            <a:custGeom>
              <a:avLst/>
              <a:gdLst>
                <a:gd name="T0" fmla="*/ 71 w 73"/>
                <a:gd name="T1" fmla="*/ 2 h 9"/>
                <a:gd name="T2" fmla="*/ 1 w 73"/>
                <a:gd name="T3" fmla="*/ 8 h 9"/>
                <a:gd name="T4" fmla="*/ 2 w 73"/>
                <a:gd name="T5" fmla="*/ 9 h 9"/>
                <a:gd name="T6" fmla="*/ 71 w 73"/>
                <a:gd name="T7" fmla="*/ 4 h 9"/>
                <a:gd name="T8" fmla="*/ 71 w 7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9">
                  <a:moveTo>
                    <a:pt x="71" y="2"/>
                  </a:moveTo>
                  <a:cubicBezTo>
                    <a:pt x="48" y="0"/>
                    <a:pt x="24" y="4"/>
                    <a:pt x="1" y="8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5" y="7"/>
                    <a:pt x="48" y="8"/>
                    <a:pt x="71" y="4"/>
                  </a:cubicBezTo>
                  <a:cubicBezTo>
                    <a:pt x="73" y="4"/>
                    <a:pt x="72" y="2"/>
                    <a:pt x="7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2"/>
            <p:cNvSpPr/>
            <p:nvPr/>
          </p:nvSpPr>
          <p:spPr bwMode="auto">
            <a:xfrm>
              <a:off x="3403" y="3760"/>
              <a:ext cx="403" cy="16"/>
            </a:xfrm>
            <a:custGeom>
              <a:avLst/>
              <a:gdLst>
                <a:gd name="T0" fmla="*/ 147 w 149"/>
                <a:gd name="T1" fmla="*/ 3 h 6"/>
                <a:gd name="T2" fmla="*/ 1 w 149"/>
                <a:gd name="T3" fmla="*/ 0 h 6"/>
                <a:gd name="T4" fmla="*/ 1 w 149"/>
                <a:gd name="T5" fmla="*/ 2 h 6"/>
                <a:gd name="T6" fmla="*/ 147 w 149"/>
                <a:gd name="T7" fmla="*/ 6 h 6"/>
                <a:gd name="T8" fmla="*/ 147 w 149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6">
                  <a:moveTo>
                    <a:pt x="147" y="3"/>
                  </a:moveTo>
                  <a:cubicBezTo>
                    <a:pt x="98" y="1"/>
                    <a:pt x="50" y="1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50" y="4"/>
                    <a:pt x="98" y="6"/>
                    <a:pt x="147" y="6"/>
                  </a:cubicBezTo>
                  <a:cubicBezTo>
                    <a:pt x="149" y="6"/>
                    <a:pt x="149" y="3"/>
                    <a:pt x="14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3"/>
            <p:cNvSpPr/>
            <p:nvPr/>
          </p:nvSpPr>
          <p:spPr bwMode="auto">
            <a:xfrm>
              <a:off x="3344" y="3687"/>
              <a:ext cx="487" cy="22"/>
            </a:xfrm>
            <a:custGeom>
              <a:avLst/>
              <a:gdLst>
                <a:gd name="T0" fmla="*/ 177 w 180"/>
                <a:gd name="T1" fmla="*/ 0 h 8"/>
                <a:gd name="T2" fmla="*/ 1 w 180"/>
                <a:gd name="T3" fmla="*/ 1 h 8"/>
                <a:gd name="T4" fmla="*/ 1 w 180"/>
                <a:gd name="T5" fmla="*/ 3 h 8"/>
                <a:gd name="T6" fmla="*/ 177 w 180"/>
                <a:gd name="T7" fmla="*/ 4 h 8"/>
                <a:gd name="T8" fmla="*/ 177 w 18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">
                  <a:moveTo>
                    <a:pt x="177" y="0"/>
                  </a:moveTo>
                  <a:cubicBezTo>
                    <a:pt x="118" y="2"/>
                    <a:pt x="60" y="3"/>
                    <a:pt x="1" y="1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60" y="7"/>
                    <a:pt x="119" y="8"/>
                    <a:pt x="177" y="4"/>
                  </a:cubicBezTo>
                  <a:cubicBezTo>
                    <a:pt x="179" y="4"/>
                    <a:pt x="180" y="0"/>
                    <a:pt x="1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4"/>
            <p:cNvSpPr/>
            <p:nvPr/>
          </p:nvSpPr>
          <p:spPr bwMode="auto">
            <a:xfrm>
              <a:off x="3368" y="3619"/>
              <a:ext cx="430" cy="24"/>
            </a:xfrm>
            <a:custGeom>
              <a:avLst/>
              <a:gdLst>
                <a:gd name="T0" fmla="*/ 156 w 159"/>
                <a:gd name="T1" fmla="*/ 4 h 9"/>
                <a:gd name="T2" fmla="*/ 2 w 159"/>
                <a:gd name="T3" fmla="*/ 5 h 9"/>
                <a:gd name="T4" fmla="*/ 2 w 159"/>
                <a:gd name="T5" fmla="*/ 7 h 9"/>
                <a:gd name="T6" fmla="*/ 156 w 159"/>
                <a:gd name="T7" fmla="*/ 8 h 9"/>
                <a:gd name="T8" fmla="*/ 156 w 159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9">
                  <a:moveTo>
                    <a:pt x="156" y="4"/>
                  </a:moveTo>
                  <a:cubicBezTo>
                    <a:pt x="105" y="0"/>
                    <a:pt x="53" y="3"/>
                    <a:pt x="2" y="5"/>
                  </a:cubicBezTo>
                  <a:cubicBezTo>
                    <a:pt x="0" y="5"/>
                    <a:pt x="0" y="7"/>
                    <a:pt x="2" y="7"/>
                  </a:cubicBezTo>
                  <a:cubicBezTo>
                    <a:pt x="53" y="7"/>
                    <a:pt x="105" y="9"/>
                    <a:pt x="156" y="8"/>
                  </a:cubicBezTo>
                  <a:cubicBezTo>
                    <a:pt x="159" y="8"/>
                    <a:pt x="158" y="4"/>
                    <a:pt x="15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5"/>
            <p:cNvSpPr/>
            <p:nvPr/>
          </p:nvSpPr>
          <p:spPr bwMode="auto">
            <a:xfrm>
              <a:off x="2263" y="4249"/>
              <a:ext cx="235" cy="22"/>
            </a:xfrm>
            <a:custGeom>
              <a:avLst/>
              <a:gdLst>
                <a:gd name="T0" fmla="*/ 86 w 87"/>
                <a:gd name="T1" fmla="*/ 3 h 8"/>
                <a:gd name="T2" fmla="*/ 49 w 87"/>
                <a:gd name="T3" fmla="*/ 3 h 8"/>
                <a:gd name="T4" fmla="*/ 1 w 87"/>
                <a:gd name="T5" fmla="*/ 4 h 8"/>
                <a:gd name="T6" fmla="*/ 1 w 87"/>
                <a:gd name="T7" fmla="*/ 6 h 8"/>
                <a:gd name="T8" fmla="*/ 49 w 87"/>
                <a:gd name="T9" fmla="*/ 6 h 8"/>
                <a:gd name="T10" fmla="*/ 86 w 87"/>
                <a:gd name="T11" fmla="*/ 5 h 8"/>
                <a:gd name="T12" fmla="*/ 86 w 87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">
                  <a:moveTo>
                    <a:pt x="86" y="3"/>
                  </a:moveTo>
                  <a:cubicBezTo>
                    <a:pt x="75" y="0"/>
                    <a:pt x="61" y="3"/>
                    <a:pt x="49" y="3"/>
                  </a:cubicBezTo>
                  <a:cubicBezTo>
                    <a:pt x="33" y="3"/>
                    <a:pt x="17" y="3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17" y="6"/>
                    <a:pt x="33" y="6"/>
                    <a:pt x="49" y="6"/>
                  </a:cubicBezTo>
                  <a:cubicBezTo>
                    <a:pt x="61" y="6"/>
                    <a:pt x="75" y="8"/>
                    <a:pt x="86" y="5"/>
                  </a:cubicBezTo>
                  <a:cubicBezTo>
                    <a:pt x="87" y="5"/>
                    <a:pt x="87" y="3"/>
                    <a:pt x="8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6"/>
            <p:cNvSpPr/>
            <p:nvPr/>
          </p:nvSpPr>
          <p:spPr bwMode="auto">
            <a:xfrm>
              <a:off x="2274" y="4214"/>
              <a:ext cx="221" cy="24"/>
            </a:xfrm>
            <a:custGeom>
              <a:avLst/>
              <a:gdLst>
                <a:gd name="T0" fmla="*/ 80 w 82"/>
                <a:gd name="T1" fmla="*/ 4 h 9"/>
                <a:gd name="T2" fmla="*/ 1 w 82"/>
                <a:gd name="T3" fmla="*/ 1 h 9"/>
                <a:gd name="T4" fmla="*/ 1 w 82"/>
                <a:gd name="T5" fmla="*/ 2 h 9"/>
                <a:gd name="T6" fmla="*/ 80 w 82"/>
                <a:gd name="T7" fmla="*/ 7 h 9"/>
                <a:gd name="T8" fmla="*/ 80 w 82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9">
                  <a:moveTo>
                    <a:pt x="80" y="4"/>
                  </a:moveTo>
                  <a:cubicBezTo>
                    <a:pt x="54" y="3"/>
                    <a:pt x="28" y="3"/>
                    <a:pt x="1" y="1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27" y="6"/>
                    <a:pt x="54" y="9"/>
                    <a:pt x="80" y="7"/>
                  </a:cubicBezTo>
                  <a:cubicBezTo>
                    <a:pt x="82" y="6"/>
                    <a:pt x="82" y="4"/>
                    <a:pt x="8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7"/>
            <p:cNvSpPr/>
            <p:nvPr/>
          </p:nvSpPr>
          <p:spPr bwMode="auto">
            <a:xfrm>
              <a:off x="2265" y="4157"/>
              <a:ext cx="219" cy="16"/>
            </a:xfrm>
            <a:custGeom>
              <a:avLst/>
              <a:gdLst>
                <a:gd name="T0" fmla="*/ 79 w 81"/>
                <a:gd name="T1" fmla="*/ 0 h 6"/>
                <a:gd name="T2" fmla="*/ 2 w 81"/>
                <a:gd name="T3" fmla="*/ 1 h 6"/>
                <a:gd name="T4" fmla="*/ 2 w 81"/>
                <a:gd name="T5" fmla="*/ 3 h 6"/>
                <a:gd name="T6" fmla="*/ 79 w 81"/>
                <a:gd name="T7" fmla="*/ 3 h 6"/>
                <a:gd name="T8" fmla="*/ 79 w 8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6">
                  <a:moveTo>
                    <a:pt x="79" y="0"/>
                  </a:moveTo>
                  <a:cubicBezTo>
                    <a:pt x="53" y="2"/>
                    <a:pt x="28" y="3"/>
                    <a:pt x="2" y="1"/>
                  </a:cubicBezTo>
                  <a:cubicBezTo>
                    <a:pt x="0" y="1"/>
                    <a:pt x="0" y="3"/>
                    <a:pt x="2" y="3"/>
                  </a:cubicBezTo>
                  <a:cubicBezTo>
                    <a:pt x="27" y="6"/>
                    <a:pt x="53" y="6"/>
                    <a:pt x="79" y="3"/>
                  </a:cubicBezTo>
                  <a:cubicBezTo>
                    <a:pt x="81" y="3"/>
                    <a:pt x="81" y="0"/>
                    <a:pt x="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8"/>
            <p:cNvSpPr/>
            <p:nvPr/>
          </p:nvSpPr>
          <p:spPr bwMode="auto">
            <a:xfrm>
              <a:off x="2284" y="4108"/>
              <a:ext cx="200" cy="16"/>
            </a:xfrm>
            <a:custGeom>
              <a:avLst/>
              <a:gdLst>
                <a:gd name="T0" fmla="*/ 72 w 74"/>
                <a:gd name="T1" fmla="*/ 0 h 6"/>
                <a:gd name="T2" fmla="*/ 1 w 74"/>
                <a:gd name="T3" fmla="*/ 4 h 6"/>
                <a:gd name="T4" fmla="*/ 1 w 74"/>
                <a:gd name="T5" fmla="*/ 6 h 6"/>
                <a:gd name="T6" fmla="*/ 72 w 74"/>
                <a:gd name="T7" fmla="*/ 2 h 6"/>
                <a:gd name="T8" fmla="*/ 72 w 7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">
                  <a:moveTo>
                    <a:pt x="72" y="0"/>
                  </a:moveTo>
                  <a:cubicBezTo>
                    <a:pt x="48" y="1"/>
                    <a:pt x="25" y="3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25" y="6"/>
                    <a:pt x="49" y="6"/>
                    <a:pt x="72" y="2"/>
                  </a:cubicBezTo>
                  <a:cubicBezTo>
                    <a:pt x="74" y="2"/>
                    <a:pt x="73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9"/>
            <p:cNvSpPr/>
            <p:nvPr/>
          </p:nvSpPr>
          <p:spPr bwMode="auto">
            <a:xfrm>
              <a:off x="2284" y="4054"/>
              <a:ext cx="184" cy="10"/>
            </a:xfrm>
            <a:custGeom>
              <a:avLst/>
              <a:gdLst>
                <a:gd name="T0" fmla="*/ 67 w 68"/>
                <a:gd name="T1" fmla="*/ 0 h 4"/>
                <a:gd name="T2" fmla="*/ 1 w 68"/>
                <a:gd name="T3" fmla="*/ 2 h 4"/>
                <a:gd name="T4" fmla="*/ 1 w 68"/>
                <a:gd name="T5" fmla="*/ 4 h 4"/>
                <a:gd name="T6" fmla="*/ 67 w 68"/>
                <a:gd name="T7" fmla="*/ 3 h 4"/>
                <a:gd name="T8" fmla="*/ 67 w 6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">
                  <a:moveTo>
                    <a:pt x="67" y="0"/>
                  </a:moveTo>
                  <a:cubicBezTo>
                    <a:pt x="45" y="0"/>
                    <a:pt x="23" y="1"/>
                    <a:pt x="1" y="2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23" y="4"/>
                    <a:pt x="45" y="4"/>
                    <a:pt x="67" y="3"/>
                  </a:cubicBezTo>
                  <a:cubicBezTo>
                    <a:pt x="68" y="3"/>
                    <a:pt x="68" y="0"/>
                    <a:pt x="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0"/>
            <p:cNvSpPr/>
            <p:nvPr/>
          </p:nvSpPr>
          <p:spPr bwMode="auto">
            <a:xfrm>
              <a:off x="2276" y="4005"/>
              <a:ext cx="176" cy="24"/>
            </a:xfrm>
            <a:custGeom>
              <a:avLst/>
              <a:gdLst>
                <a:gd name="T0" fmla="*/ 63 w 65"/>
                <a:gd name="T1" fmla="*/ 1 h 9"/>
                <a:gd name="T2" fmla="*/ 2 w 65"/>
                <a:gd name="T3" fmla="*/ 4 h 9"/>
                <a:gd name="T4" fmla="*/ 1 w 65"/>
                <a:gd name="T5" fmla="*/ 6 h 9"/>
                <a:gd name="T6" fmla="*/ 63 w 65"/>
                <a:gd name="T7" fmla="*/ 3 h 9"/>
                <a:gd name="T8" fmla="*/ 63 w 6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3" y="1"/>
                  </a:moveTo>
                  <a:cubicBezTo>
                    <a:pt x="42" y="4"/>
                    <a:pt x="23" y="5"/>
                    <a:pt x="2" y="4"/>
                  </a:cubicBezTo>
                  <a:cubicBezTo>
                    <a:pt x="1" y="4"/>
                    <a:pt x="0" y="6"/>
                    <a:pt x="1" y="6"/>
                  </a:cubicBezTo>
                  <a:cubicBezTo>
                    <a:pt x="21" y="9"/>
                    <a:pt x="44" y="9"/>
                    <a:pt x="63" y="3"/>
                  </a:cubicBezTo>
                  <a:cubicBezTo>
                    <a:pt x="65" y="3"/>
                    <a:pt x="64" y="0"/>
                    <a:pt x="6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1"/>
            <p:cNvSpPr/>
            <p:nvPr/>
          </p:nvSpPr>
          <p:spPr bwMode="auto">
            <a:xfrm>
              <a:off x="2260" y="3956"/>
              <a:ext cx="184" cy="19"/>
            </a:xfrm>
            <a:custGeom>
              <a:avLst/>
              <a:gdLst>
                <a:gd name="T0" fmla="*/ 66 w 68"/>
                <a:gd name="T1" fmla="*/ 0 h 7"/>
                <a:gd name="T2" fmla="*/ 1 w 68"/>
                <a:gd name="T3" fmla="*/ 5 h 7"/>
                <a:gd name="T4" fmla="*/ 1 w 68"/>
                <a:gd name="T5" fmla="*/ 6 h 7"/>
                <a:gd name="T6" fmla="*/ 67 w 68"/>
                <a:gd name="T7" fmla="*/ 2 h 7"/>
                <a:gd name="T8" fmla="*/ 66 w 6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">
                  <a:moveTo>
                    <a:pt x="66" y="0"/>
                  </a:moveTo>
                  <a:cubicBezTo>
                    <a:pt x="45" y="1"/>
                    <a:pt x="23" y="3"/>
                    <a:pt x="1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23" y="7"/>
                    <a:pt x="45" y="6"/>
                    <a:pt x="67" y="2"/>
                  </a:cubicBezTo>
                  <a:cubicBezTo>
                    <a:pt x="68" y="2"/>
                    <a:pt x="67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2"/>
            <p:cNvSpPr/>
            <p:nvPr/>
          </p:nvSpPr>
          <p:spPr bwMode="auto">
            <a:xfrm>
              <a:off x="2260" y="3904"/>
              <a:ext cx="173" cy="22"/>
            </a:xfrm>
            <a:custGeom>
              <a:avLst/>
              <a:gdLst>
                <a:gd name="T0" fmla="*/ 62 w 64"/>
                <a:gd name="T1" fmla="*/ 0 h 8"/>
                <a:gd name="T2" fmla="*/ 1 w 64"/>
                <a:gd name="T3" fmla="*/ 7 h 8"/>
                <a:gd name="T4" fmla="*/ 1 w 64"/>
                <a:gd name="T5" fmla="*/ 8 h 8"/>
                <a:gd name="T6" fmla="*/ 63 w 64"/>
                <a:gd name="T7" fmla="*/ 3 h 8"/>
                <a:gd name="T8" fmla="*/ 62 w 64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">
                  <a:moveTo>
                    <a:pt x="62" y="0"/>
                  </a:moveTo>
                  <a:cubicBezTo>
                    <a:pt x="42" y="1"/>
                    <a:pt x="21" y="4"/>
                    <a:pt x="1" y="7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21" y="7"/>
                    <a:pt x="43" y="6"/>
                    <a:pt x="63" y="3"/>
                  </a:cubicBezTo>
                  <a:cubicBezTo>
                    <a:pt x="64" y="3"/>
                    <a:pt x="64" y="0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3"/>
            <p:cNvSpPr/>
            <p:nvPr/>
          </p:nvSpPr>
          <p:spPr bwMode="auto">
            <a:xfrm>
              <a:off x="2252" y="3861"/>
              <a:ext cx="189" cy="21"/>
            </a:xfrm>
            <a:custGeom>
              <a:avLst/>
              <a:gdLst>
                <a:gd name="T0" fmla="*/ 68 w 70"/>
                <a:gd name="T1" fmla="*/ 0 h 8"/>
                <a:gd name="T2" fmla="*/ 1 w 70"/>
                <a:gd name="T3" fmla="*/ 6 h 8"/>
                <a:gd name="T4" fmla="*/ 1 w 70"/>
                <a:gd name="T5" fmla="*/ 8 h 8"/>
                <a:gd name="T6" fmla="*/ 68 w 70"/>
                <a:gd name="T7" fmla="*/ 3 h 8"/>
                <a:gd name="T8" fmla="*/ 68 w 7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">
                  <a:moveTo>
                    <a:pt x="68" y="0"/>
                  </a:moveTo>
                  <a:cubicBezTo>
                    <a:pt x="46" y="2"/>
                    <a:pt x="24" y="5"/>
                    <a:pt x="1" y="6"/>
                  </a:cubicBezTo>
                  <a:cubicBezTo>
                    <a:pt x="0" y="6"/>
                    <a:pt x="0" y="8"/>
                    <a:pt x="1" y="8"/>
                  </a:cubicBezTo>
                  <a:cubicBezTo>
                    <a:pt x="24" y="8"/>
                    <a:pt x="46" y="7"/>
                    <a:pt x="68" y="3"/>
                  </a:cubicBezTo>
                  <a:cubicBezTo>
                    <a:pt x="70" y="2"/>
                    <a:pt x="69" y="0"/>
                    <a:pt x="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4"/>
            <p:cNvSpPr/>
            <p:nvPr/>
          </p:nvSpPr>
          <p:spPr bwMode="auto">
            <a:xfrm>
              <a:off x="2260" y="3812"/>
              <a:ext cx="181" cy="24"/>
            </a:xfrm>
            <a:custGeom>
              <a:avLst/>
              <a:gdLst>
                <a:gd name="T0" fmla="*/ 65 w 67"/>
                <a:gd name="T1" fmla="*/ 0 h 9"/>
                <a:gd name="T2" fmla="*/ 1 w 67"/>
                <a:gd name="T3" fmla="*/ 7 h 9"/>
                <a:gd name="T4" fmla="*/ 1 w 67"/>
                <a:gd name="T5" fmla="*/ 9 h 9"/>
                <a:gd name="T6" fmla="*/ 65 w 67"/>
                <a:gd name="T7" fmla="*/ 3 h 9"/>
                <a:gd name="T8" fmla="*/ 65 w 6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9">
                  <a:moveTo>
                    <a:pt x="65" y="0"/>
                  </a:moveTo>
                  <a:cubicBezTo>
                    <a:pt x="44" y="2"/>
                    <a:pt x="22" y="4"/>
                    <a:pt x="1" y="7"/>
                  </a:cubicBezTo>
                  <a:cubicBezTo>
                    <a:pt x="0" y="7"/>
                    <a:pt x="0" y="9"/>
                    <a:pt x="1" y="9"/>
                  </a:cubicBezTo>
                  <a:cubicBezTo>
                    <a:pt x="22" y="9"/>
                    <a:pt x="45" y="7"/>
                    <a:pt x="65" y="3"/>
                  </a:cubicBezTo>
                  <a:cubicBezTo>
                    <a:pt x="67" y="2"/>
                    <a:pt x="67" y="0"/>
                    <a:pt x="6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5"/>
            <p:cNvSpPr/>
            <p:nvPr/>
          </p:nvSpPr>
          <p:spPr bwMode="auto">
            <a:xfrm>
              <a:off x="2263" y="3757"/>
              <a:ext cx="181" cy="25"/>
            </a:xfrm>
            <a:custGeom>
              <a:avLst/>
              <a:gdLst>
                <a:gd name="T0" fmla="*/ 65 w 67"/>
                <a:gd name="T1" fmla="*/ 0 h 9"/>
                <a:gd name="T2" fmla="*/ 1 w 67"/>
                <a:gd name="T3" fmla="*/ 7 h 9"/>
                <a:gd name="T4" fmla="*/ 1 w 67"/>
                <a:gd name="T5" fmla="*/ 9 h 9"/>
                <a:gd name="T6" fmla="*/ 66 w 67"/>
                <a:gd name="T7" fmla="*/ 3 h 9"/>
                <a:gd name="T8" fmla="*/ 65 w 6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9">
                  <a:moveTo>
                    <a:pt x="65" y="0"/>
                  </a:moveTo>
                  <a:cubicBezTo>
                    <a:pt x="44" y="1"/>
                    <a:pt x="22" y="3"/>
                    <a:pt x="1" y="7"/>
                  </a:cubicBezTo>
                  <a:cubicBezTo>
                    <a:pt x="0" y="7"/>
                    <a:pt x="1" y="9"/>
                    <a:pt x="1" y="9"/>
                  </a:cubicBezTo>
                  <a:cubicBezTo>
                    <a:pt x="22" y="8"/>
                    <a:pt x="45" y="6"/>
                    <a:pt x="66" y="3"/>
                  </a:cubicBezTo>
                  <a:cubicBezTo>
                    <a:pt x="67" y="3"/>
                    <a:pt x="67" y="0"/>
                    <a:pt x="6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6"/>
            <p:cNvSpPr/>
            <p:nvPr/>
          </p:nvSpPr>
          <p:spPr bwMode="auto">
            <a:xfrm>
              <a:off x="2271" y="3717"/>
              <a:ext cx="170" cy="16"/>
            </a:xfrm>
            <a:custGeom>
              <a:avLst/>
              <a:gdLst>
                <a:gd name="T0" fmla="*/ 61 w 63"/>
                <a:gd name="T1" fmla="*/ 0 h 6"/>
                <a:gd name="T2" fmla="*/ 1 w 63"/>
                <a:gd name="T3" fmla="*/ 1 h 6"/>
                <a:gd name="T4" fmla="*/ 0 w 63"/>
                <a:gd name="T5" fmla="*/ 3 h 6"/>
                <a:gd name="T6" fmla="*/ 3 w 63"/>
                <a:gd name="T7" fmla="*/ 6 h 6"/>
                <a:gd name="T8" fmla="*/ 4 w 63"/>
                <a:gd name="T9" fmla="*/ 5 h 6"/>
                <a:gd name="T10" fmla="*/ 20 w 63"/>
                <a:gd name="T11" fmla="*/ 4 h 6"/>
                <a:gd name="T12" fmla="*/ 33 w 63"/>
                <a:gd name="T13" fmla="*/ 4 h 6"/>
                <a:gd name="T14" fmla="*/ 61 w 63"/>
                <a:gd name="T15" fmla="*/ 3 h 6"/>
                <a:gd name="T16" fmla="*/ 61 w 63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">
                  <a:moveTo>
                    <a:pt x="61" y="0"/>
                  </a:moveTo>
                  <a:cubicBezTo>
                    <a:pt x="41" y="0"/>
                    <a:pt x="21" y="2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5"/>
                    <a:pt x="1" y="5"/>
                    <a:pt x="3" y="6"/>
                  </a:cubicBezTo>
                  <a:cubicBezTo>
                    <a:pt x="4" y="6"/>
                    <a:pt x="5" y="5"/>
                    <a:pt x="4" y="5"/>
                  </a:cubicBezTo>
                  <a:cubicBezTo>
                    <a:pt x="6" y="6"/>
                    <a:pt x="17" y="4"/>
                    <a:pt x="20" y="4"/>
                  </a:cubicBezTo>
                  <a:cubicBezTo>
                    <a:pt x="24" y="4"/>
                    <a:pt x="29" y="4"/>
                    <a:pt x="33" y="4"/>
                  </a:cubicBezTo>
                  <a:cubicBezTo>
                    <a:pt x="43" y="4"/>
                    <a:pt x="52" y="4"/>
                    <a:pt x="61" y="3"/>
                  </a:cubicBezTo>
                  <a:cubicBezTo>
                    <a:pt x="63" y="2"/>
                    <a:pt x="63" y="0"/>
                    <a:pt x="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7"/>
            <p:cNvSpPr/>
            <p:nvPr/>
          </p:nvSpPr>
          <p:spPr bwMode="auto">
            <a:xfrm>
              <a:off x="2271" y="3657"/>
              <a:ext cx="181" cy="24"/>
            </a:xfrm>
            <a:custGeom>
              <a:avLst/>
              <a:gdLst>
                <a:gd name="T0" fmla="*/ 65 w 67"/>
                <a:gd name="T1" fmla="*/ 3 h 9"/>
                <a:gd name="T2" fmla="*/ 2 w 67"/>
                <a:gd name="T3" fmla="*/ 6 h 9"/>
                <a:gd name="T4" fmla="*/ 2 w 67"/>
                <a:gd name="T5" fmla="*/ 9 h 9"/>
                <a:gd name="T6" fmla="*/ 65 w 67"/>
                <a:gd name="T7" fmla="*/ 6 h 9"/>
                <a:gd name="T8" fmla="*/ 65 w 67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9">
                  <a:moveTo>
                    <a:pt x="65" y="3"/>
                  </a:moveTo>
                  <a:cubicBezTo>
                    <a:pt x="44" y="0"/>
                    <a:pt x="22" y="2"/>
                    <a:pt x="2" y="6"/>
                  </a:cubicBezTo>
                  <a:cubicBezTo>
                    <a:pt x="0" y="6"/>
                    <a:pt x="1" y="9"/>
                    <a:pt x="2" y="9"/>
                  </a:cubicBezTo>
                  <a:cubicBezTo>
                    <a:pt x="23" y="6"/>
                    <a:pt x="44" y="6"/>
                    <a:pt x="65" y="6"/>
                  </a:cubicBezTo>
                  <a:cubicBezTo>
                    <a:pt x="67" y="6"/>
                    <a:pt x="67" y="3"/>
                    <a:pt x="6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8"/>
            <p:cNvSpPr/>
            <p:nvPr/>
          </p:nvSpPr>
          <p:spPr bwMode="auto">
            <a:xfrm>
              <a:off x="1430" y="3426"/>
              <a:ext cx="322" cy="35"/>
            </a:xfrm>
            <a:custGeom>
              <a:avLst/>
              <a:gdLst>
                <a:gd name="T0" fmla="*/ 116 w 119"/>
                <a:gd name="T1" fmla="*/ 6 h 13"/>
                <a:gd name="T2" fmla="*/ 1 w 119"/>
                <a:gd name="T3" fmla="*/ 10 h 13"/>
                <a:gd name="T4" fmla="*/ 1 w 119"/>
                <a:gd name="T5" fmla="*/ 11 h 13"/>
                <a:gd name="T6" fmla="*/ 116 w 119"/>
                <a:gd name="T7" fmla="*/ 10 h 13"/>
                <a:gd name="T8" fmla="*/ 116 w 119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3">
                  <a:moveTo>
                    <a:pt x="116" y="6"/>
                  </a:moveTo>
                  <a:cubicBezTo>
                    <a:pt x="78" y="0"/>
                    <a:pt x="40" y="11"/>
                    <a:pt x="1" y="10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40" y="13"/>
                    <a:pt x="78" y="6"/>
                    <a:pt x="116" y="10"/>
                  </a:cubicBezTo>
                  <a:cubicBezTo>
                    <a:pt x="118" y="10"/>
                    <a:pt x="119" y="7"/>
                    <a:pt x="1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9"/>
            <p:cNvSpPr/>
            <p:nvPr/>
          </p:nvSpPr>
          <p:spPr bwMode="auto">
            <a:xfrm>
              <a:off x="1438" y="3478"/>
              <a:ext cx="325" cy="24"/>
            </a:xfrm>
            <a:custGeom>
              <a:avLst/>
              <a:gdLst>
                <a:gd name="T0" fmla="*/ 118 w 120"/>
                <a:gd name="T1" fmla="*/ 3 h 9"/>
                <a:gd name="T2" fmla="*/ 1 w 120"/>
                <a:gd name="T3" fmla="*/ 8 h 9"/>
                <a:gd name="T4" fmla="*/ 1 w 120"/>
                <a:gd name="T5" fmla="*/ 9 h 9"/>
                <a:gd name="T6" fmla="*/ 118 w 120"/>
                <a:gd name="T7" fmla="*/ 6 h 9"/>
                <a:gd name="T8" fmla="*/ 118 w 120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9">
                  <a:moveTo>
                    <a:pt x="118" y="3"/>
                  </a:moveTo>
                  <a:cubicBezTo>
                    <a:pt x="80" y="0"/>
                    <a:pt x="40" y="4"/>
                    <a:pt x="1" y="8"/>
                  </a:cubicBezTo>
                  <a:cubicBezTo>
                    <a:pt x="0" y="8"/>
                    <a:pt x="0" y="9"/>
                    <a:pt x="1" y="9"/>
                  </a:cubicBezTo>
                  <a:cubicBezTo>
                    <a:pt x="40" y="6"/>
                    <a:pt x="79" y="7"/>
                    <a:pt x="118" y="6"/>
                  </a:cubicBezTo>
                  <a:cubicBezTo>
                    <a:pt x="120" y="6"/>
                    <a:pt x="120" y="3"/>
                    <a:pt x="1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0"/>
            <p:cNvSpPr/>
            <p:nvPr/>
          </p:nvSpPr>
          <p:spPr bwMode="auto">
            <a:xfrm>
              <a:off x="1438" y="3532"/>
              <a:ext cx="319" cy="19"/>
            </a:xfrm>
            <a:custGeom>
              <a:avLst/>
              <a:gdLst>
                <a:gd name="T0" fmla="*/ 116 w 118"/>
                <a:gd name="T1" fmla="*/ 0 h 7"/>
                <a:gd name="T2" fmla="*/ 1 w 118"/>
                <a:gd name="T3" fmla="*/ 5 h 7"/>
                <a:gd name="T4" fmla="*/ 1 w 118"/>
                <a:gd name="T5" fmla="*/ 6 h 7"/>
                <a:gd name="T6" fmla="*/ 116 w 118"/>
                <a:gd name="T7" fmla="*/ 4 h 7"/>
                <a:gd name="T8" fmla="*/ 116 w 1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116" y="0"/>
                  </a:moveTo>
                  <a:cubicBezTo>
                    <a:pt x="77" y="0"/>
                    <a:pt x="39" y="2"/>
                    <a:pt x="1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39" y="7"/>
                    <a:pt x="78" y="6"/>
                    <a:pt x="116" y="4"/>
                  </a:cubicBezTo>
                  <a:cubicBezTo>
                    <a:pt x="118" y="3"/>
                    <a:pt x="118" y="0"/>
                    <a:pt x="1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1"/>
            <p:cNvSpPr/>
            <p:nvPr/>
          </p:nvSpPr>
          <p:spPr bwMode="auto">
            <a:xfrm>
              <a:off x="1438" y="3581"/>
              <a:ext cx="238" cy="19"/>
            </a:xfrm>
            <a:custGeom>
              <a:avLst/>
              <a:gdLst>
                <a:gd name="T0" fmla="*/ 86 w 88"/>
                <a:gd name="T1" fmla="*/ 2 h 7"/>
                <a:gd name="T2" fmla="*/ 1 w 88"/>
                <a:gd name="T3" fmla="*/ 3 h 7"/>
                <a:gd name="T4" fmla="*/ 1 w 88"/>
                <a:gd name="T5" fmla="*/ 5 h 7"/>
                <a:gd name="T6" fmla="*/ 86 w 88"/>
                <a:gd name="T7" fmla="*/ 5 h 7"/>
                <a:gd name="T8" fmla="*/ 86 w 8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7">
                  <a:moveTo>
                    <a:pt x="86" y="2"/>
                  </a:moveTo>
                  <a:cubicBezTo>
                    <a:pt x="58" y="0"/>
                    <a:pt x="29" y="2"/>
                    <a:pt x="1" y="3"/>
                  </a:cubicBezTo>
                  <a:cubicBezTo>
                    <a:pt x="0" y="3"/>
                    <a:pt x="0" y="5"/>
                    <a:pt x="1" y="5"/>
                  </a:cubicBezTo>
                  <a:cubicBezTo>
                    <a:pt x="29" y="5"/>
                    <a:pt x="58" y="7"/>
                    <a:pt x="86" y="5"/>
                  </a:cubicBezTo>
                  <a:cubicBezTo>
                    <a:pt x="88" y="5"/>
                    <a:pt x="88" y="2"/>
                    <a:pt x="8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2"/>
            <p:cNvSpPr/>
            <p:nvPr/>
          </p:nvSpPr>
          <p:spPr bwMode="auto">
            <a:xfrm>
              <a:off x="1441" y="3649"/>
              <a:ext cx="243" cy="24"/>
            </a:xfrm>
            <a:custGeom>
              <a:avLst/>
              <a:gdLst>
                <a:gd name="T0" fmla="*/ 89 w 90"/>
                <a:gd name="T1" fmla="*/ 5 h 9"/>
                <a:gd name="T2" fmla="*/ 53 w 90"/>
                <a:gd name="T3" fmla="*/ 3 h 9"/>
                <a:gd name="T4" fmla="*/ 1 w 90"/>
                <a:gd name="T5" fmla="*/ 3 h 9"/>
                <a:gd name="T6" fmla="*/ 1 w 90"/>
                <a:gd name="T7" fmla="*/ 5 h 9"/>
                <a:gd name="T8" fmla="*/ 44 w 90"/>
                <a:gd name="T9" fmla="*/ 6 h 9"/>
                <a:gd name="T10" fmla="*/ 63 w 90"/>
                <a:gd name="T11" fmla="*/ 7 h 9"/>
                <a:gd name="T12" fmla="*/ 86 w 90"/>
                <a:gd name="T13" fmla="*/ 5 h 9"/>
                <a:gd name="T14" fmla="*/ 86 w 90"/>
                <a:gd name="T15" fmla="*/ 7 h 9"/>
                <a:gd name="T16" fmla="*/ 86 w 90"/>
                <a:gd name="T17" fmla="*/ 8 h 9"/>
                <a:gd name="T18" fmla="*/ 88 w 90"/>
                <a:gd name="T19" fmla="*/ 8 h 9"/>
                <a:gd name="T20" fmla="*/ 89 w 90"/>
                <a:gd name="T21" fmla="*/ 8 h 9"/>
                <a:gd name="T22" fmla="*/ 89 w 90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" h="9">
                  <a:moveTo>
                    <a:pt x="89" y="5"/>
                  </a:moveTo>
                  <a:cubicBezTo>
                    <a:pt x="80" y="0"/>
                    <a:pt x="63" y="3"/>
                    <a:pt x="53" y="3"/>
                  </a:cubicBezTo>
                  <a:cubicBezTo>
                    <a:pt x="36" y="3"/>
                    <a:pt x="19" y="3"/>
                    <a:pt x="1" y="3"/>
                  </a:cubicBezTo>
                  <a:cubicBezTo>
                    <a:pt x="0" y="3"/>
                    <a:pt x="0" y="5"/>
                    <a:pt x="1" y="5"/>
                  </a:cubicBezTo>
                  <a:cubicBezTo>
                    <a:pt x="15" y="5"/>
                    <a:pt x="30" y="6"/>
                    <a:pt x="44" y="6"/>
                  </a:cubicBezTo>
                  <a:cubicBezTo>
                    <a:pt x="50" y="6"/>
                    <a:pt x="57" y="6"/>
                    <a:pt x="63" y="7"/>
                  </a:cubicBezTo>
                  <a:cubicBezTo>
                    <a:pt x="66" y="7"/>
                    <a:pt x="81" y="5"/>
                    <a:pt x="86" y="5"/>
                  </a:cubicBezTo>
                  <a:cubicBezTo>
                    <a:pt x="86" y="6"/>
                    <a:pt x="85" y="6"/>
                    <a:pt x="86" y="7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7" y="9"/>
                    <a:pt x="87" y="9"/>
                    <a:pt x="88" y="8"/>
                  </a:cubicBezTo>
                  <a:cubicBezTo>
                    <a:pt x="88" y="8"/>
                    <a:pt x="89" y="8"/>
                    <a:pt x="89" y="8"/>
                  </a:cubicBezTo>
                  <a:cubicBezTo>
                    <a:pt x="90" y="7"/>
                    <a:pt x="90" y="6"/>
                    <a:pt x="8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3"/>
            <p:cNvSpPr/>
            <p:nvPr/>
          </p:nvSpPr>
          <p:spPr bwMode="auto">
            <a:xfrm>
              <a:off x="1452" y="3709"/>
              <a:ext cx="240" cy="16"/>
            </a:xfrm>
            <a:custGeom>
              <a:avLst/>
              <a:gdLst>
                <a:gd name="T0" fmla="*/ 87 w 89"/>
                <a:gd name="T1" fmla="*/ 0 h 6"/>
                <a:gd name="T2" fmla="*/ 1 w 89"/>
                <a:gd name="T3" fmla="*/ 3 h 6"/>
                <a:gd name="T4" fmla="*/ 1 w 89"/>
                <a:gd name="T5" fmla="*/ 5 h 6"/>
                <a:gd name="T6" fmla="*/ 87 w 89"/>
                <a:gd name="T7" fmla="*/ 3 h 6"/>
                <a:gd name="T8" fmla="*/ 87 w 8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">
                  <a:moveTo>
                    <a:pt x="87" y="0"/>
                  </a:moveTo>
                  <a:cubicBezTo>
                    <a:pt x="58" y="0"/>
                    <a:pt x="30" y="2"/>
                    <a:pt x="1" y="3"/>
                  </a:cubicBezTo>
                  <a:cubicBezTo>
                    <a:pt x="0" y="3"/>
                    <a:pt x="0" y="5"/>
                    <a:pt x="1" y="5"/>
                  </a:cubicBezTo>
                  <a:cubicBezTo>
                    <a:pt x="29" y="6"/>
                    <a:pt x="59" y="6"/>
                    <a:pt x="87" y="3"/>
                  </a:cubicBezTo>
                  <a:cubicBezTo>
                    <a:pt x="89" y="3"/>
                    <a:pt x="89" y="0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4"/>
            <p:cNvSpPr/>
            <p:nvPr/>
          </p:nvSpPr>
          <p:spPr bwMode="auto">
            <a:xfrm>
              <a:off x="1430" y="3749"/>
              <a:ext cx="246" cy="17"/>
            </a:xfrm>
            <a:custGeom>
              <a:avLst/>
              <a:gdLst>
                <a:gd name="T0" fmla="*/ 89 w 91"/>
                <a:gd name="T1" fmla="*/ 1 h 6"/>
                <a:gd name="T2" fmla="*/ 1 w 91"/>
                <a:gd name="T3" fmla="*/ 4 h 6"/>
                <a:gd name="T4" fmla="*/ 1 w 91"/>
                <a:gd name="T5" fmla="*/ 6 h 6"/>
                <a:gd name="T6" fmla="*/ 89 w 91"/>
                <a:gd name="T7" fmla="*/ 4 h 6"/>
                <a:gd name="T8" fmla="*/ 89 w 91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6">
                  <a:moveTo>
                    <a:pt x="89" y="1"/>
                  </a:moveTo>
                  <a:cubicBezTo>
                    <a:pt x="60" y="0"/>
                    <a:pt x="31" y="3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31" y="5"/>
                    <a:pt x="60" y="6"/>
                    <a:pt x="89" y="4"/>
                  </a:cubicBezTo>
                  <a:cubicBezTo>
                    <a:pt x="91" y="4"/>
                    <a:pt x="91" y="1"/>
                    <a:pt x="8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5"/>
            <p:cNvSpPr/>
            <p:nvPr/>
          </p:nvSpPr>
          <p:spPr bwMode="auto">
            <a:xfrm>
              <a:off x="1436" y="3806"/>
              <a:ext cx="221" cy="19"/>
            </a:xfrm>
            <a:custGeom>
              <a:avLst/>
              <a:gdLst>
                <a:gd name="T0" fmla="*/ 79 w 82"/>
                <a:gd name="T1" fmla="*/ 0 h 7"/>
                <a:gd name="T2" fmla="*/ 1 w 82"/>
                <a:gd name="T3" fmla="*/ 3 h 7"/>
                <a:gd name="T4" fmla="*/ 1 w 82"/>
                <a:gd name="T5" fmla="*/ 5 h 7"/>
                <a:gd name="T6" fmla="*/ 79 w 82"/>
                <a:gd name="T7" fmla="*/ 3 h 7"/>
                <a:gd name="T8" fmla="*/ 79 w 8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53" y="1"/>
                    <a:pt x="27" y="2"/>
                    <a:pt x="1" y="3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26" y="7"/>
                    <a:pt x="54" y="6"/>
                    <a:pt x="79" y="3"/>
                  </a:cubicBezTo>
                  <a:cubicBezTo>
                    <a:pt x="81" y="3"/>
                    <a:pt x="82" y="0"/>
                    <a:pt x="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6"/>
            <p:cNvSpPr/>
            <p:nvPr/>
          </p:nvSpPr>
          <p:spPr bwMode="auto">
            <a:xfrm>
              <a:off x="1563" y="3869"/>
              <a:ext cx="132" cy="13"/>
            </a:xfrm>
            <a:custGeom>
              <a:avLst/>
              <a:gdLst>
                <a:gd name="T0" fmla="*/ 47 w 49"/>
                <a:gd name="T1" fmla="*/ 2 h 5"/>
                <a:gd name="T2" fmla="*/ 2 w 49"/>
                <a:gd name="T3" fmla="*/ 1 h 5"/>
                <a:gd name="T4" fmla="*/ 2 w 49"/>
                <a:gd name="T5" fmla="*/ 3 h 5"/>
                <a:gd name="T6" fmla="*/ 47 w 49"/>
                <a:gd name="T7" fmla="*/ 5 h 5"/>
                <a:gd name="T8" fmla="*/ 47 w 49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">
                  <a:moveTo>
                    <a:pt x="47" y="2"/>
                  </a:moveTo>
                  <a:cubicBezTo>
                    <a:pt x="32" y="0"/>
                    <a:pt x="17" y="1"/>
                    <a:pt x="2" y="1"/>
                  </a:cubicBezTo>
                  <a:cubicBezTo>
                    <a:pt x="0" y="1"/>
                    <a:pt x="0" y="3"/>
                    <a:pt x="2" y="3"/>
                  </a:cubicBezTo>
                  <a:cubicBezTo>
                    <a:pt x="17" y="3"/>
                    <a:pt x="32" y="5"/>
                    <a:pt x="47" y="5"/>
                  </a:cubicBezTo>
                  <a:cubicBezTo>
                    <a:pt x="49" y="4"/>
                    <a:pt x="49" y="2"/>
                    <a:pt x="4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7"/>
            <p:cNvSpPr/>
            <p:nvPr/>
          </p:nvSpPr>
          <p:spPr bwMode="auto">
            <a:xfrm>
              <a:off x="1565" y="3920"/>
              <a:ext cx="111" cy="17"/>
            </a:xfrm>
            <a:custGeom>
              <a:avLst/>
              <a:gdLst>
                <a:gd name="T0" fmla="*/ 39 w 41"/>
                <a:gd name="T1" fmla="*/ 2 h 6"/>
                <a:gd name="T2" fmla="*/ 2 w 41"/>
                <a:gd name="T3" fmla="*/ 0 h 6"/>
                <a:gd name="T4" fmla="*/ 2 w 41"/>
                <a:gd name="T5" fmla="*/ 2 h 6"/>
                <a:gd name="T6" fmla="*/ 39 w 41"/>
                <a:gd name="T7" fmla="*/ 5 h 6"/>
                <a:gd name="T8" fmla="*/ 39 w 4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39" y="2"/>
                  </a:moveTo>
                  <a:cubicBezTo>
                    <a:pt x="27" y="2"/>
                    <a:pt x="15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14" y="4"/>
                    <a:pt x="27" y="6"/>
                    <a:pt x="39" y="5"/>
                  </a:cubicBezTo>
                  <a:cubicBezTo>
                    <a:pt x="41" y="5"/>
                    <a:pt x="41" y="3"/>
                    <a:pt x="3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8"/>
            <p:cNvSpPr/>
            <p:nvPr/>
          </p:nvSpPr>
          <p:spPr bwMode="auto">
            <a:xfrm>
              <a:off x="1573" y="3972"/>
              <a:ext cx="100" cy="16"/>
            </a:xfrm>
            <a:custGeom>
              <a:avLst/>
              <a:gdLst>
                <a:gd name="T0" fmla="*/ 35 w 37"/>
                <a:gd name="T1" fmla="*/ 0 h 6"/>
                <a:gd name="T2" fmla="*/ 2 w 37"/>
                <a:gd name="T3" fmla="*/ 0 h 6"/>
                <a:gd name="T4" fmla="*/ 1 w 37"/>
                <a:gd name="T5" fmla="*/ 2 h 6"/>
                <a:gd name="T6" fmla="*/ 35 w 37"/>
                <a:gd name="T7" fmla="*/ 3 h 6"/>
                <a:gd name="T8" fmla="*/ 35 w 3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6">
                  <a:moveTo>
                    <a:pt x="35" y="0"/>
                  </a:moveTo>
                  <a:cubicBezTo>
                    <a:pt x="24" y="1"/>
                    <a:pt x="13" y="2"/>
                    <a:pt x="2" y="0"/>
                  </a:cubicBezTo>
                  <a:cubicBezTo>
                    <a:pt x="1" y="0"/>
                    <a:pt x="0" y="2"/>
                    <a:pt x="1" y="2"/>
                  </a:cubicBezTo>
                  <a:cubicBezTo>
                    <a:pt x="12" y="5"/>
                    <a:pt x="24" y="6"/>
                    <a:pt x="35" y="3"/>
                  </a:cubicBezTo>
                  <a:cubicBezTo>
                    <a:pt x="37" y="3"/>
                    <a:pt x="36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9"/>
            <p:cNvSpPr/>
            <p:nvPr/>
          </p:nvSpPr>
          <p:spPr bwMode="auto">
            <a:xfrm>
              <a:off x="1576" y="4026"/>
              <a:ext cx="119" cy="17"/>
            </a:xfrm>
            <a:custGeom>
              <a:avLst/>
              <a:gdLst>
                <a:gd name="T0" fmla="*/ 42 w 44"/>
                <a:gd name="T1" fmla="*/ 0 h 6"/>
                <a:gd name="T2" fmla="*/ 2 w 44"/>
                <a:gd name="T3" fmla="*/ 0 h 6"/>
                <a:gd name="T4" fmla="*/ 2 w 44"/>
                <a:gd name="T5" fmla="*/ 2 h 6"/>
                <a:gd name="T6" fmla="*/ 42 w 44"/>
                <a:gd name="T7" fmla="*/ 3 h 6"/>
                <a:gd name="T8" fmla="*/ 42 w 4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">
                  <a:moveTo>
                    <a:pt x="42" y="0"/>
                  </a:moveTo>
                  <a:cubicBezTo>
                    <a:pt x="28" y="1"/>
                    <a:pt x="15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15" y="5"/>
                    <a:pt x="29" y="6"/>
                    <a:pt x="42" y="3"/>
                  </a:cubicBezTo>
                  <a:cubicBezTo>
                    <a:pt x="44" y="3"/>
                    <a:pt x="43" y="0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0"/>
            <p:cNvSpPr/>
            <p:nvPr/>
          </p:nvSpPr>
          <p:spPr bwMode="auto">
            <a:xfrm>
              <a:off x="1579" y="4097"/>
              <a:ext cx="113" cy="14"/>
            </a:xfrm>
            <a:custGeom>
              <a:avLst/>
              <a:gdLst>
                <a:gd name="T0" fmla="*/ 40 w 42"/>
                <a:gd name="T1" fmla="*/ 0 h 5"/>
                <a:gd name="T2" fmla="*/ 1 w 42"/>
                <a:gd name="T3" fmla="*/ 0 h 5"/>
                <a:gd name="T4" fmla="*/ 1 w 42"/>
                <a:gd name="T5" fmla="*/ 3 h 5"/>
                <a:gd name="T6" fmla="*/ 40 w 42"/>
                <a:gd name="T7" fmla="*/ 3 h 5"/>
                <a:gd name="T8" fmla="*/ 40 w 4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40" y="0"/>
                  </a:moveTo>
                  <a:cubicBezTo>
                    <a:pt x="27" y="1"/>
                    <a:pt x="14" y="2"/>
                    <a:pt x="1" y="0"/>
                  </a:cubicBezTo>
                  <a:cubicBezTo>
                    <a:pt x="0" y="0"/>
                    <a:pt x="0" y="2"/>
                    <a:pt x="1" y="3"/>
                  </a:cubicBezTo>
                  <a:cubicBezTo>
                    <a:pt x="14" y="4"/>
                    <a:pt x="27" y="5"/>
                    <a:pt x="40" y="3"/>
                  </a:cubicBezTo>
                  <a:cubicBezTo>
                    <a:pt x="42" y="2"/>
                    <a:pt x="41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1"/>
            <p:cNvSpPr/>
            <p:nvPr/>
          </p:nvSpPr>
          <p:spPr bwMode="auto">
            <a:xfrm>
              <a:off x="1587" y="4165"/>
              <a:ext cx="111" cy="22"/>
            </a:xfrm>
            <a:custGeom>
              <a:avLst/>
              <a:gdLst>
                <a:gd name="T0" fmla="*/ 39 w 41"/>
                <a:gd name="T1" fmla="*/ 2 h 8"/>
                <a:gd name="T2" fmla="*/ 22 w 41"/>
                <a:gd name="T3" fmla="*/ 2 h 8"/>
                <a:gd name="T4" fmla="*/ 2 w 41"/>
                <a:gd name="T5" fmla="*/ 0 h 8"/>
                <a:gd name="T6" fmla="*/ 2 w 41"/>
                <a:gd name="T7" fmla="*/ 2 h 8"/>
                <a:gd name="T8" fmla="*/ 40 w 41"/>
                <a:gd name="T9" fmla="*/ 4 h 8"/>
                <a:gd name="T10" fmla="*/ 39 w 41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8">
                  <a:moveTo>
                    <a:pt x="39" y="2"/>
                  </a:moveTo>
                  <a:cubicBezTo>
                    <a:pt x="33" y="1"/>
                    <a:pt x="28" y="2"/>
                    <a:pt x="22" y="2"/>
                  </a:cubicBezTo>
                  <a:cubicBezTo>
                    <a:pt x="15" y="2"/>
                    <a:pt x="9" y="1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13" y="6"/>
                    <a:pt x="28" y="8"/>
                    <a:pt x="40" y="4"/>
                  </a:cubicBezTo>
                  <a:cubicBezTo>
                    <a:pt x="41" y="3"/>
                    <a:pt x="41" y="2"/>
                    <a:pt x="3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2"/>
            <p:cNvSpPr/>
            <p:nvPr/>
          </p:nvSpPr>
          <p:spPr bwMode="auto">
            <a:xfrm>
              <a:off x="1587" y="4247"/>
              <a:ext cx="108" cy="16"/>
            </a:xfrm>
            <a:custGeom>
              <a:avLst/>
              <a:gdLst>
                <a:gd name="T0" fmla="*/ 38 w 40"/>
                <a:gd name="T1" fmla="*/ 3 h 6"/>
                <a:gd name="T2" fmla="*/ 22 w 40"/>
                <a:gd name="T3" fmla="*/ 2 h 6"/>
                <a:gd name="T4" fmla="*/ 14 w 40"/>
                <a:gd name="T5" fmla="*/ 2 h 6"/>
                <a:gd name="T6" fmla="*/ 3 w 40"/>
                <a:gd name="T7" fmla="*/ 2 h 6"/>
                <a:gd name="T8" fmla="*/ 2 w 40"/>
                <a:gd name="T9" fmla="*/ 0 h 6"/>
                <a:gd name="T10" fmla="*/ 1 w 40"/>
                <a:gd name="T11" fmla="*/ 0 h 6"/>
                <a:gd name="T12" fmla="*/ 0 w 40"/>
                <a:gd name="T13" fmla="*/ 2 h 6"/>
                <a:gd name="T14" fmla="*/ 9 w 40"/>
                <a:gd name="T15" fmla="*/ 5 h 6"/>
                <a:gd name="T16" fmla="*/ 38 w 40"/>
                <a:gd name="T17" fmla="*/ 6 h 6"/>
                <a:gd name="T18" fmla="*/ 38 w 40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6">
                  <a:moveTo>
                    <a:pt x="38" y="3"/>
                  </a:moveTo>
                  <a:cubicBezTo>
                    <a:pt x="33" y="2"/>
                    <a:pt x="28" y="2"/>
                    <a:pt x="22" y="2"/>
                  </a:cubicBezTo>
                  <a:cubicBezTo>
                    <a:pt x="19" y="2"/>
                    <a:pt x="17" y="2"/>
                    <a:pt x="14" y="2"/>
                  </a:cubicBezTo>
                  <a:cubicBezTo>
                    <a:pt x="12" y="2"/>
                    <a:pt x="4" y="1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1" y="6"/>
                    <a:pt x="6" y="5"/>
                    <a:pt x="9" y="5"/>
                  </a:cubicBezTo>
                  <a:cubicBezTo>
                    <a:pt x="19" y="5"/>
                    <a:pt x="29" y="6"/>
                    <a:pt x="38" y="6"/>
                  </a:cubicBezTo>
                  <a:cubicBezTo>
                    <a:pt x="39" y="5"/>
                    <a:pt x="40" y="3"/>
                    <a:pt x="3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7" name="Group 22"/>
          <p:cNvGrpSpPr/>
          <p:nvPr/>
        </p:nvGrpSpPr>
        <p:grpSpPr>
          <a:xfrm rot="1234529">
            <a:off x="350069" y="3343366"/>
            <a:ext cx="1209294" cy="552291"/>
            <a:chOff x="0" y="-1"/>
            <a:chExt cx="1887191" cy="861891"/>
          </a:xfrm>
        </p:grpSpPr>
        <p:sp>
          <p:nvSpPr>
            <p:cNvPr id="158" name="Shape 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9" name="Shape 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1F4E7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60" name="Group 22"/>
          <p:cNvGrpSpPr/>
          <p:nvPr/>
        </p:nvGrpSpPr>
        <p:grpSpPr>
          <a:xfrm rot="2133593">
            <a:off x="3430587" y="4276366"/>
            <a:ext cx="588962" cy="268982"/>
            <a:chOff x="0" y="-1"/>
            <a:chExt cx="1887191" cy="861891"/>
          </a:xfrm>
        </p:grpSpPr>
        <p:sp>
          <p:nvSpPr>
            <p:cNvPr id="161" name="Shape 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" name="Shape 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1F4E7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66" name="Group 131"/>
          <p:cNvGrpSpPr/>
          <p:nvPr/>
        </p:nvGrpSpPr>
        <p:grpSpPr>
          <a:xfrm rot="10800000" flipV="1">
            <a:off x="2113237" y="2453061"/>
            <a:ext cx="1853202" cy="1592622"/>
            <a:chOff x="0" y="0"/>
            <a:chExt cx="1270000" cy="1091425"/>
          </a:xfrm>
        </p:grpSpPr>
        <p:sp>
          <p:nvSpPr>
            <p:cNvPr id="167" name="Shape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solidFill>
                <a:srgbClr val="1F4E79"/>
              </a:solidFill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68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169" name="Shape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0" name="Shape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1" name="Shape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2" name="Shape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173" name="文本框 172"/>
          <p:cNvSpPr txBox="1"/>
          <p:nvPr/>
        </p:nvSpPr>
        <p:spPr>
          <a:xfrm>
            <a:off x="1843624" y="1250331"/>
            <a:ext cx="600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>
                <a:solidFill>
                  <a:srgbClr val="1F4E79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DFPShaoNvW5-GB" charset="-122"/>
              </a:rPr>
              <a:t>徐弋淳   </a:t>
            </a:r>
            <a:r>
              <a:rPr kumimoji="1" lang="en-US" altLang="zh-CN" sz="54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DFPShaoNvW5-GB" charset="-122"/>
              </a:rPr>
              <a:t>Xu </a:t>
            </a:r>
            <a:r>
              <a:rPr kumimoji="1" lang="en-US" altLang="zh-CN" sz="5400" dirty="0" err="1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DFPShaoNvW5-GB" charset="-122"/>
              </a:rPr>
              <a:t>Yichun</a:t>
            </a:r>
            <a:endParaRPr kumimoji="1" lang="en-US" altLang="zh-CN" sz="5400" dirty="0">
              <a:solidFill>
                <a:srgbClr val="1F4E79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DFPShaoNvW5-GB" charset="-122"/>
            </a:endParaRPr>
          </a:p>
        </p:txBody>
      </p:sp>
      <p:grpSp>
        <p:nvGrpSpPr>
          <p:cNvPr id="174" name="组合 173"/>
          <p:cNvGrpSpPr/>
          <p:nvPr/>
        </p:nvGrpSpPr>
        <p:grpSpPr>
          <a:xfrm>
            <a:off x="9800231" y="1261875"/>
            <a:ext cx="1341837" cy="428035"/>
            <a:chOff x="1499734" y="1836011"/>
            <a:chExt cx="1723530" cy="785645"/>
          </a:xfrm>
        </p:grpSpPr>
        <p:sp>
          <p:nvSpPr>
            <p:cNvPr id="175" name="任意多边形 174"/>
            <p:cNvSpPr/>
            <p:nvPr/>
          </p:nvSpPr>
          <p:spPr>
            <a:xfrm>
              <a:off x="1862723" y="1836011"/>
              <a:ext cx="1360541" cy="764760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6" name="任意多边形 175"/>
            <p:cNvSpPr/>
            <p:nvPr/>
          </p:nvSpPr>
          <p:spPr>
            <a:xfrm>
              <a:off x="1499734" y="2157271"/>
              <a:ext cx="770022" cy="464385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BFD1B6B-1CE5-7A54-35D0-83DB4087948B}"/>
              </a:ext>
            </a:extLst>
          </p:cNvPr>
          <p:cNvSpPr txBox="1"/>
          <p:nvPr/>
        </p:nvSpPr>
        <p:spPr>
          <a:xfrm>
            <a:off x="5263832" y="3049269"/>
            <a:ext cx="6937485" cy="1470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4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Sophomore at SJTU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4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Physical location</a:t>
            </a:r>
            <a:r>
              <a:rPr kumimoji="1" lang="zh-CN" altLang="en-US" sz="24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kumimoji="1" lang="en-US" altLang="zh-CN" sz="24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Shanghai</a:t>
            </a:r>
            <a:r>
              <a:rPr kumimoji="1" lang="zh-CN" altLang="en-US" sz="24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，</a:t>
            </a:r>
            <a:r>
              <a:rPr kumimoji="1" lang="en-US" altLang="zh-CN" sz="24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China</a:t>
            </a:r>
            <a:endParaRPr kumimoji="1" lang="zh-CN" altLang="en-US" sz="2400" dirty="0">
              <a:solidFill>
                <a:srgbClr val="1F4E7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98"/>
          <p:cNvGrpSpPr/>
          <p:nvPr/>
        </p:nvGrpSpPr>
        <p:grpSpPr>
          <a:xfrm rot="1262012">
            <a:off x="644978" y="351242"/>
            <a:ext cx="673320" cy="842234"/>
            <a:chOff x="0" y="0"/>
            <a:chExt cx="1561716" cy="1953500"/>
          </a:xfrm>
        </p:grpSpPr>
        <p:grpSp>
          <p:nvGrpSpPr>
            <p:cNvPr id="184" name="Group 90"/>
            <p:cNvGrpSpPr/>
            <p:nvPr/>
          </p:nvGrpSpPr>
          <p:grpSpPr>
            <a:xfrm>
              <a:off x="622299" y="723900"/>
              <a:ext cx="539187" cy="576209"/>
              <a:chOff x="0" y="0"/>
              <a:chExt cx="539185" cy="576208"/>
            </a:xfrm>
          </p:grpSpPr>
          <p:sp>
            <p:nvSpPr>
              <p:cNvPr id="248" name="Shape 88"/>
              <p:cNvSpPr/>
              <p:nvPr/>
            </p:nvSpPr>
            <p:spPr>
              <a:xfrm>
                <a:off x="-1" y="0"/>
                <a:ext cx="539187" cy="576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17472" extrusionOk="0">
                    <a:moveTo>
                      <a:pt x="17716" y="14514"/>
                    </a:moveTo>
                    <a:cubicBezTo>
                      <a:pt x="20957" y="10991"/>
                      <a:pt x="21156" y="5148"/>
                      <a:pt x="16903" y="2098"/>
                    </a:cubicBezTo>
                    <a:cubicBezTo>
                      <a:pt x="10629" y="-2401"/>
                      <a:pt x="569" y="729"/>
                      <a:pt x="21" y="7726"/>
                    </a:cubicBezTo>
                    <a:cubicBezTo>
                      <a:pt x="-444" y="13669"/>
                      <a:pt x="6904" y="19199"/>
                      <a:pt x="13877" y="16965"/>
                    </a:cubicBezTo>
                    <a:cubicBezTo>
                      <a:pt x="15420" y="16471"/>
                      <a:pt x="16714" y="15603"/>
                      <a:pt x="17716" y="14514"/>
                    </a:cubicBezTo>
                    <a:close/>
                  </a:path>
                </a:pathLst>
              </a:custGeom>
              <a:solidFill>
                <a:srgbClr val="E7E4EA"/>
              </a:solidFill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9" name="Shape 89"/>
              <p:cNvSpPr/>
              <p:nvPr/>
            </p:nvSpPr>
            <p:spPr>
              <a:xfrm>
                <a:off x="114300" y="114300"/>
                <a:ext cx="320568" cy="34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17472" extrusionOk="0">
                    <a:moveTo>
                      <a:pt x="17716" y="14515"/>
                    </a:moveTo>
                    <a:cubicBezTo>
                      <a:pt x="20957" y="10992"/>
                      <a:pt x="21156" y="5149"/>
                      <a:pt x="16903" y="2099"/>
                    </a:cubicBezTo>
                    <a:cubicBezTo>
                      <a:pt x="10629" y="-2400"/>
                      <a:pt x="569" y="730"/>
                      <a:pt x="21" y="7727"/>
                    </a:cubicBezTo>
                    <a:cubicBezTo>
                      <a:pt x="-444" y="13670"/>
                      <a:pt x="6904" y="19200"/>
                      <a:pt x="13878" y="16966"/>
                    </a:cubicBezTo>
                    <a:cubicBezTo>
                      <a:pt x="15420" y="16471"/>
                      <a:pt x="16714" y="15604"/>
                      <a:pt x="17716" y="14515"/>
                    </a:cubicBezTo>
                    <a:close/>
                  </a:path>
                </a:pathLst>
              </a:custGeom>
              <a:solidFill>
                <a:srgbClr val="FDD67A"/>
              </a:solidFill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85" name="Group 97"/>
            <p:cNvGrpSpPr/>
            <p:nvPr/>
          </p:nvGrpSpPr>
          <p:grpSpPr>
            <a:xfrm>
              <a:off x="0" y="-1"/>
              <a:ext cx="1561717" cy="1953502"/>
              <a:chOff x="0" y="0"/>
              <a:chExt cx="1561716" cy="1953500"/>
            </a:xfrm>
          </p:grpSpPr>
          <p:sp>
            <p:nvSpPr>
              <p:cNvPr id="186" name="Shape 91"/>
              <p:cNvSpPr/>
              <p:nvPr/>
            </p:nvSpPr>
            <p:spPr>
              <a:xfrm>
                <a:off x="-1" y="0"/>
                <a:ext cx="1561718" cy="1953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3" h="21575" extrusionOk="0">
                    <a:moveTo>
                      <a:pt x="4422" y="10273"/>
                    </a:moveTo>
                    <a:cubicBezTo>
                      <a:pt x="4988" y="10128"/>
                      <a:pt x="5596" y="10037"/>
                      <a:pt x="6024" y="10128"/>
                    </a:cubicBezTo>
                    <a:cubicBezTo>
                      <a:pt x="7105" y="8239"/>
                      <a:pt x="8932" y="6998"/>
                      <a:pt x="10714" y="5587"/>
                    </a:cubicBezTo>
                    <a:cubicBezTo>
                      <a:pt x="12697" y="4016"/>
                      <a:pt x="14777" y="2735"/>
                      <a:pt x="17151" y="1581"/>
                    </a:cubicBezTo>
                    <a:cubicBezTo>
                      <a:pt x="18423" y="962"/>
                      <a:pt x="19735" y="449"/>
                      <a:pt x="21109" y="0"/>
                    </a:cubicBezTo>
                    <a:cubicBezTo>
                      <a:pt x="21057" y="17"/>
                      <a:pt x="21261" y="2955"/>
                      <a:pt x="20839" y="4745"/>
                    </a:cubicBezTo>
                    <a:cubicBezTo>
                      <a:pt x="20497" y="6196"/>
                      <a:pt x="20104" y="7587"/>
                      <a:pt x="19402" y="8948"/>
                    </a:cubicBezTo>
                    <a:cubicBezTo>
                      <a:pt x="18832" y="10055"/>
                      <a:pt x="18455" y="11150"/>
                      <a:pt x="17794" y="12230"/>
                    </a:cubicBezTo>
                    <a:cubicBezTo>
                      <a:pt x="17708" y="12371"/>
                      <a:pt x="16484" y="14383"/>
                      <a:pt x="16436" y="14360"/>
                    </a:cubicBezTo>
                    <a:cubicBezTo>
                      <a:pt x="16949" y="14631"/>
                      <a:pt x="17118" y="15843"/>
                      <a:pt x="17101" y="16284"/>
                    </a:cubicBezTo>
                    <a:cubicBezTo>
                      <a:pt x="17074" y="17045"/>
                      <a:pt x="16801" y="18083"/>
                      <a:pt x="16459" y="18783"/>
                    </a:cubicBezTo>
                    <a:cubicBezTo>
                      <a:pt x="15792" y="20152"/>
                      <a:pt x="14589" y="21319"/>
                      <a:pt x="12593" y="21505"/>
                    </a:cubicBezTo>
                    <a:cubicBezTo>
                      <a:pt x="12169" y="21545"/>
                      <a:pt x="11727" y="21600"/>
                      <a:pt x="11302" y="21562"/>
                    </a:cubicBezTo>
                    <a:cubicBezTo>
                      <a:pt x="11902" y="21366"/>
                      <a:pt x="12300" y="20667"/>
                      <a:pt x="12472" y="20196"/>
                    </a:cubicBezTo>
                    <a:cubicBezTo>
                      <a:pt x="12593" y="19865"/>
                      <a:pt x="12628" y="19516"/>
                      <a:pt x="12567" y="19173"/>
                    </a:cubicBezTo>
                    <a:cubicBezTo>
                      <a:pt x="12547" y="19061"/>
                      <a:pt x="12120" y="18241"/>
                      <a:pt x="12133" y="18225"/>
                    </a:cubicBezTo>
                    <a:cubicBezTo>
                      <a:pt x="11577" y="18901"/>
                      <a:pt x="10529" y="19406"/>
                      <a:pt x="9649" y="19755"/>
                    </a:cubicBezTo>
                    <a:cubicBezTo>
                      <a:pt x="9055" y="19528"/>
                      <a:pt x="7992" y="18910"/>
                      <a:pt x="7621" y="18704"/>
                    </a:cubicBezTo>
                    <a:cubicBezTo>
                      <a:pt x="6788" y="18241"/>
                      <a:pt x="5993" y="17735"/>
                      <a:pt x="5229" y="17198"/>
                    </a:cubicBezTo>
                    <a:cubicBezTo>
                      <a:pt x="4963" y="17011"/>
                      <a:pt x="4136" y="16487"/>
                      <a:pt x="4026" y="16251"/>
                    </a:cubicBezTo>
                    <a:cubicBezTo>
                      <a:pt x="3931" y="16045"/>
                      <a:pt x="4554" y="14389"/>
                      <a:pt x="4437" y="14350"/>
                    </a:cubicBezTo>
                    <a:cubicBezTo>
                      <a:pt x="3946" y="14185"/>
                      <a:pt x="3105" y="14445"/>
                      <a:pt x="2643" y="14602"/>
                    </a:cubicBezTo>
                    <a:cubicBezTo>
                      <a:pt x="2110" y="14785"/>
                      <a:pt x="835" y="15557"/>
                      <a:pt x="800" y="16582"/>
                    </a:cubicBezTo>
                    <a:cubicBezTo>
                      <a:pt x="-339" y="15137"/>
                      <a:pt x="-266" y="13495"/>
                      <a:pt x="1050" y="12196"/>
                    </a:cubicBezTo>
                    <a:cubicBezTo>
                      <a:pt x="1672" y="11583"/>
                      <a:pt x="2430" y="11014"/>
                      <a:pt x="3301" y="10647"/>
                    </a:cubicBezTo>
                    <a:cubicBezTo>
                      <a:pt x="3585" y="10527"/>
                      <a:pt x="3992" y="10384"/>
                      <a:pt x="4422" y="10273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7" name="Shape 92"/>
              <p:cNvSpPr/>
              <p:nvPr/>
            </p:nvSpPr>
            <p:spPr>
              <a:xfrm>
                <a:off x="1066800" y="266700"/>
                <a:ext cx="431366" cy="289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379" y="6426"/>
                      <a:pt x="7227" y="11376"/>
                      <a:pt x="11452" y="14964"/>
                    </a:cubicBezTo>
                    <a:cubicBezTo>
                      <a:pt x="13898" y="17041"/>
                      <a:pt x="19295" y="20423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8" name="Shape 93"/>
              <p:cNvSpPr/>
              <p:nvPr/>
            </p:nvSpPr>
            <p:spPr>
              <a:xfrm>
                <a:off x="1003300" y="317500"/>
                <a:ext cx="479079" cy="327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42" y="5671"/>
                      <a:pt x="7183" y="11692"/>
                      <a:pt x="10987" y="14858"/>
                    </a:cubicBezTo>
                    <a:cubicBezTo>
                      <a:pt x="13189" y="16691"/>
                      <a:pt x="19525" y="20561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9" name="Shape 94"/>
              <p:cNvSpPr/>
              <p:nvPr/>
            </p:nvSpPr>
            <p:spPr>
              <a:xfrm>
                <a:off x="317500" y="1028700"/>
                <a:ext cx="84374" cy="267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016" y="15315"/>
                      <a:pt x="14405" y="5985"/>
                      <a:pt x="21600" y="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6" name="Shape 95"/>
              <p:cNvSpPr/>
              <p:nvPr/>
            </p:nvSpPr>
            <p:spPr>
              <a:xfrm>
                <a:off x="889000" y="1409700"/>
                <a:ext cx="194631" cy="241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151" y="14365"/>
                      <a:pt x="14301" y="8151"/>
                      <a:pt x="21600" y="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7" name="Shape 96"/>
              <p:cNvSpPr/>
              <p:nvPr/>
            </p:nvSpPr>
            <p:spPr>
              <a:xfrm>
                <a:off x="304800" y="1358900"/>
                <a:ext cx="514350" cy="34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445" y="1850"/>
                      <a:pt x="4122" y="5622"/>
                      <a:pt x="6224" y="8181"/>
                    </a:cubicBezTo>
                    <a:cubicBezTo>
                      <a:pt x="8411" y="10843"/>
                      <a:pt x="10777" y="13242"/>
                      <a:pt x="13131" y="15565"/>
                    </a:cubicBezTo>
                    <a:cubicBezTo>
                      <a:pt x="15743" y="18141"/>
                      <a:pt x="18474" y="20652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480ECDE8-64C7-D19B-1D35-3B9B21637CF5}"/>
              </a:ext>
            </a:extLst>
          </p:cNvPr>
          <p:cNvGrpSpPr/>
          <p:nvPr/>
        </p:nvGrpSpPr>
        <p:grpSpPr>
          <a:xfrm>
            <a:off x="9503570" y="4311502"/>
            <a:ext cx="2532044" cy="2241445"/>
            <a:chOff x="1417831" y="2207445"/>
            <a:chExt cx="3869660" cy="3415284"/>
          </a:xfrm>
        </p:grpSpPr>
        <p:sp>
          <p:nvSpPr>
            <p:cNvPr id="80" name="任意多边形 79"/>
            <p:cNvSpPr/>
            <p:nvPr/>
          </p:nvSpPr>
          <p:spPr>
            <a:xfrm flipH="1">
              <a:off x="4266268" y="2521198"/>
              <a:ext cx="1021223" cy="445487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tile tx="0" ty="0" sx="75000" sy="80000" flip="none" algn="ctr"/>
            </a:blip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2158458" y="2207445"/>
              <a:ext cx="2475167" cy="3415284"/>
              <a:chOff x="1413106" y="1041558"/>
              <a:chExt cx="3428651" cy="4730921"/>
            </a:xfrm>
          </p:grpSpPr>
          <p:sp>
            <p:nvSpPr>
              <p:cNvPr id="106" name="任意多边形 105"/>
              <p:cNvSpPr/>
              <p:nvPr/>
            </p:nvSpPr>
            <p:spPr>
              <a:xfrm>
                <a:off x="1413106" y="1041558"/>
                <a:ext cx="3428651" cy="3178746"/>
              </a:xfrm>
              <a:custGeom>
                <a:avLst/>
                <a:gdLst>
                  <a:gd name="connsiteX0" fmla="*/ 1699290 w 3469620"/>
                  <a:gd name="connsiteY0" fmla="*/ 63 h 3177017"/>
                  <a:gd name="connsiteX1" fmla="*/ 3469474 w 3469620"/>
                  <a:gd name="connsiteY1" fmla="*/ 1852310 h 3177017"/>
                  <a:gd name="connsiteX2" fmla="*/ 2601967 w 3469620"/>
                  <a:gd name="connsiteY2" fmla="*/ 3165294 h 3177017"/>
                  <a:gd name="connsiteX3" fmla="*/ 1124859 w 3469620"/>
                  <a:gd name="connsiteY3" fmla="*/ 3177017 h 3177017"/>
                  <a:gd name="connsiteX4" fmla="*/ 11167 w 3469620"/>
                  <a:gd name="connsiteY4" fmla="*/ 1899201 h 3177017"/>
                  <a:gd name="connsiteX5" fmla="*/ 1699290 w 3469620"/>
                  <a:gd name="connsiteY5" fmla="*/ 63 h 3177017"/>
                  <a:gd name="connsiteX0-1" fmla="*/ 1699290 w 3469620"/>
                  <a:gd name="connsiteY0-2" fmla="*/ 63 h 3177017"/>
                  <a:gd name="connsiteX1-3" fmla="*/ 3469474 w 3469620"/>
                  <a:gd name="connsiteY1-4" fmla="*/ 1852310 h 3177017"/>
                  <a:gd name="connsiteX2-5" fmla="*/ 2601967 w 3469620"/>
                  <a:gd name="connsiteY2-6" fmla="*/ 3165294 h 3177017"/>
                  <a:gd name="connsiteX3-7" fmla="*/ 1124859 w 3469620"/>
                  <a:gd name="connsiteY3-8" fmla="*/ 3177017 h 3177017"/>
                  <a:gd name="connsiteX4-9" fmla="*/ 11167 w 3469620"/>
                  <a:gd name="connsiteY4-10" fmla="*/ 1899201 h 3177017"/>
                  <a:gd name="connsiteX5-11" fmla="*/ 1699290 w 3469620"/>
                  <a:gd name="connsiteY5-12" fmla="*/ 63 h 3177017"/>
                  <a:gd name="connsiteX0-13" fmla="*/ 1699290 w 3469620"/>
                  <a:gd name="connsiteY0-14" fmla="*/ 63 h 3177017"/>
                  <a:gd name="connsiteX1-15" fmla="*/ 3469474 w 3469620"/>
                  <a:gd name="connsiteY1-16" fmla="*/ 1852310 h 3177017"/>
                  <a:gd name="connsiteX2-17" fmla="*/ 2601967 w 3469620"/>
                  <a:gd name="connsiteY2-18" fmla="*/ 3165294 h 3177017"/>
                  <a:gd name="connsiteX3-19" fmla="*/ 1124859 w 3469620"/>
                  <a:gd name="connsiteY3-20" fmla="*/ 3177017 h 3177017"/>
                  <a:gd name="connsiteX4-21" fmla="*/ 11167 w 3469620"/>
                  <a:gd name="connsiteY4-22" fmla="*/ 1899201 h 3177017"/>
                  <a:gd name="connsiteX5-23" fmla="*/ 1699290 w 3469620"/>
                  <a:gd name="connsiteY5-24" fmla="*/ 63 h 3177017"/>
                  <a:gd name="connsiteX0-25" fmla="*/ 1699290 w 3469620"/>
                  <a:gd name="connsiteY0-26" fmla="*/ 63 h 3177017"/>
                  <a:gd name="connsiteX1-27" fmla="*/ 3469474 w 3469620"/>
                  <a:gd name="connsiteY1-28" fmla="*/ 1852310 h 3177017"/>
                  <a:gd name="connsiteX2-29" fmla="*/ 2601967 w 3469620"/>
                  <a:gd name="connsiteY2-30" fmla="*/ 3165294 h 3177017"/>
                  <a:gd name="connsiteX3-31" fmla="*/ 1124859 w 3469620"/>
                  <a:gd name="connsiteY3-32" fmla="*/ 3177017 h 3177017"/>
                  <a:gd name="connsiteX4-33" fmla="*/ 11167 w 3469620"/>
                  <a:gd name="connsiteY4-34" fmla="*/ 1899201 h 3177017"/>
                  <a:gd name="connsiteX5-35" fmla="*/ 1699290 w 3469620"/>
                  <a:gd name="connsiteY5-36" fmla="*/ 63 h 3177017"/>
                  <a:gd name="connsiteX0-37" fmla="*/ 1699290 w 3469620"/>
                  <a:gd name="connsiteY0-38" fmla="*/ 63 h 3177017"/>
                  <a:gd name="connsiteX1-39" fmla="*/ 3469474 w 3469620"/>
                  <a:gd name="connsiteY1-40" fmla="*/ 1852310 h 3177017"/>
                  <a:gd name="connsiteX2-41" fmla="*/ 2601967 w 3469620"/>
                  <a:gd name="connsiteY2-42" fmla="*/ 3165294 h 3177017"/>
                  <a:gd name="connsiteX3-43" fmla="*/ 1124859 w 3469620"/>
                  <a:gd name="connsiteY3-44" fmla="*/ 3177017 h 3177017"/>
                  <a:gd name="connsiteX4-45" fmla="*/ 11167 w 3469620"/>
                  <a:gd name="connsiteY4-46" fmla="*/ 1899201 h 3177017"/>
                  <a:gd name="connsiteX5-47" fmla="*/ 1699290 w 3469620"/>
                  <a:gd name="connsiteY5-48" fmla="*/ 63 h 3177017"/>
                  <a:gd name="connsiteX0-49" fmla="*/ 1694323 w 3464653"/>
                  <a:gd name="connsiteY0-50" fmla="*/ 63 h 3177017"/>
                  <a:gd name="connsiteX1-51" fmla="*/ 3464507 w 3464653"/>
                  <a:gd name="connsiteY1-52" fmla="*/ 1852310 h 3177017"/>
                  <a:gd name="connsiteX2-53" fmla="*/ 2597000 w 3464653"/>
                  <a:gd name="connsiteY2-54" fmla="*/ 3165294 h 3177017"/>
                  <a:gd name="connsiteX3-55" fmla="*/ 1119892 w 3464653"/>
                  <a:gd name="connsiteY3-56" fmla="*/ 3177017 h 3177017"/>
                  <a:gd name="connsiteX4-57" fmla="*/ 6200 w 3464653"/>
                  <a:gd name="connsiteY4-58" fmla="*/ 1899201 h 3177017"/>
                  <a:gd name="connsiteX5-59" fmla="*/ 1694323 w 3464653"/>
                  <a:gd name="connsiteY5-60" fmla="*/ 63 h 3177017"/>
                  <a:gd name="connsiteX0-61" fmla="*/ 1693073 w 3428206"/>
                  <a:gd name="connsiteY0-62" fmla="*/ 628 h 3177582"/>
                  <a:gd name="connsiteX1-63" fmla="*/ 3428088 w 3428206"/>
                  <a:gd name="connsiteY1-64" fmla="*/ 1759090 h 3177582"/>
                  <a:gd name="connsiteX2-65" fmla="*/ 2595750 w 3428206"/>
                  <a:gd name="connsiteY2-66" fmla="*/ 3165859 h 3177582"/>
                  <a:gd name="connsiteX3-67" fmla="*/ 1118642 w 3428206"/>
                  <a:gd name="connsiteY3-68" fmla="*/ 3177582 h 3177582"/>
                  <a:gd name="connsiteX4-69" fmla="*/ 4950 w 3428206"/>
                  <a:gd name="connsiteY4-70" fmla="*/ 1899766 h 3177582"/>
                  <a:gd name="connsiteX5-71" fmla="*/ 1693073 w 3428206"/>
                  <a:gd name="connsiteY5-72" fmla="*/ 628 h 3177582"/>
                  <a:gd name="connsiteX0-73" fmla="*/ 1694500 w 3429671"/>
                  <a:gd name="connsiteY0-74" fmla="*/ 117 h 3177071"/>
                  <a:gd name="connsiteX1-75" fmla="*/ 3429515 w 3429671"/>
                  <a:gd name="connsiteY1-76" fmla="*/ 1758579 h 3177071"/>
                  <a:gd name="connsiteX2-77" fmla="*/ 2597177 w 3429671"/>
                  <a:gd name="connsiteY2-78" fmla="*/ 3165348 h 3177071"/>
                  <a:gd name="connsiteX3-79" fmla="*/ 1120069 w 3429671"/>
                  <a:gd name="connsiteY3-80" fmla="*/ 3177071 h 3177071"/>
                  <a:gd name="connsiteX4-81" fmla="*/ 6377 w 3429671"/>
                  <a:gd name="connsiteY4-82" fmla="*/ 1899255 h 3177071"/>
                  <a:gd name="connsiteX5-83" fmla="*/ 1694500 w 3429671"/>
                  <a:gd name="connsiteY5-84" fmla="*/ 117 h 3177071"/>
                  <a:gd name="connsiteX0-85" fmla="*/ 1694806 w 3429986"/>
                  <a:gd name="connsiteY0-86" fmla="*/ 162 h 3177116"/>
                  <a:gd name="connsiteX1-87" fmla="*/ 3429821 w 3429986"/>
                  <a:gd name="connsiteY1-88" fmla="*/ 1758624 h 3177116"/>
                  <a:gd name="connsiteX2-89" fmla="*/ 2597483 w 3429986"/>
                  <a:gd name="connsiteY2-90" fmla="*/ 3165393 h 3177116"/>
                  <a:gd name="connsiteX3-91" fmla="*/ 1120375 w 3429986"/>
                  <a:gd name="connsiteY3-92" fmla="*/ 3177116 h 3177116"/>
                  <a:gd name="connsiteX4-93" fmla="*/ 6683 w 3429986"/>
                  <a:gd name="connsiteY4-94" fmla="*/ 1899300 h 3177116"/>
                  <a:gd name="connsiteX5-95" fmla="*/ 1694806 w 3429986"/>
                  <a:gd name="connsiteY5-96" fmla="*/ 162 h 3177116"/>
                  <a:gd name="connsiteX0-97" fmla="*/ 1693073 w 3428206"/>
                  <a:gd name="connsiteY0-98" fmla="*/ 3527 h 3180481"/>
                  <a:gd name="connsiteX1-99" fmla="*/ 3428088 w 3428206"/>
                  <a:gd name="connsiteY1-100" fmla="*/ 1597866 h 3180481"/>
                  <a:gd name="connsiteX2-101" fmla="*/ 2595750 w 3428206"/>
                  <a:gd name="connsiteY2-102" fmla="*/ 3168758 h 3180481"/>
                  <a:gd name="connsiteX3-103" fmla="*/ 1118642 w 3428206"/>
                  <a:gd name="connsiteY3-104" fmla="*/ 3180481 h 3180481"/>
                  <a:gd name="connsiteX4-105" fmla="*/ 4950 w 3428206"/>
                  <a:gd name="connsiteY4-106" fmla="*/ 1902665 h 3180481"/>
                  <a:gd name="connsiteX5-107" fmla="*/ 1693073 w 3428206"/>
                  <a:gd name="connsiteY5-108" fmla="*/ 3527 h 3180481"/>
                  <a:gd name="connsiteX0-109" fmla="*/ 1693073 w 3428206"/>
                  <a:gd name="connsiteY0-110" fmla="*/ 835 h 3177789"/>
                  <a:gd name="connsiteX1-111" fmla="*/ 3428088 w 3428206"/>
                  <a:gd name="connsiteY1-112" fmla="*/ 1595174 h 3177789"/>
                  <a:gd name="connsiteX2-113" fmla="*/ 2595750 w 3428206"/>
                  <a:gd name="connsiteY2-114" fmla="*/ 3166066 h 3177789"/>
                  <a:gd name="connsiteX3-115" fmla="*/ 1118642 w 3428206"/>
                  <a:gd name="connsiteY3-116" fmla="*/ 3177789 h 3177789"/>
                  <a:gd name="connsiteX4-117" fmla="*/ 4950 w 3428206"/>
                  <a:gd name="connsiteY4-118" fmla="*/ 1735850 h 3177789"/>
                  <a:gd name="connsiteX5-119" fmla="*/ 1693073 w 3428206"/>
                  <a:gd name="connsiteY5-120" fmla="*/ 835 h 3177789"/>
                  <a:gd name="connsiteX0-121" fmla="*/ 1693508 w 3428652"/>
                  <a:gd name="connsiteY0-122" fmla="*/ 1792 h 3178746"/>
                  <a:gd name="connsiteX1-123" fmla="*/ 3428523 w 3428652"/>
                  <a:gd name="connsiteY1-124" fmla="*/ 1596131 h 3178746"/>
                  <a:gd name="connsiteX2-125" fmla="*/ 2596185 w 3428652"/>
                  <a:gd name="connsiteY2-126" fmla="*/ 3167023 h 3178746"/>
                  <a:gd name="connsiteX3-127" fmla="*/ 1119077 w 3428652"/>
                  <a:gd name="connsiteY3-128" fmla="*/ 3178746 h 3178746"/>
                  <a:gd name="connsiteX4-129" fmla="*/ 5385 w 3428652"/>
                  <a:gd name="connsiteY4-130" fmla="*/ 1736807 h 3178746"/>
                  <a:gd name="connsiteX5-131" fmla="*/ 1693508 w 3428652"/>
                  <a:gd name="connsiteY5-132" fmla="*/ 1792 h 317874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3428652" h="3178746">
                    <a:moveTo>
                      <a:pt x="1693508" y="1792"/>
                    </a:moveTo>
                    <a:cubicBezTo>
                      <a:pt x="2369539" y="-33378"/>
                      <a:pt x="3442200" y="447270"/>
                      <a:pt x="3428523" y="1596131"/>
                    </a:cubicBezTo>
                    <a:cubicBezTo>
                      <a:pt x="3414846" y="2744992"/>
                      <a:pt x="2998678" y="2995084"/>
                      <a:pt x="2596185" y="3167023"/>
                    </a:cubicBezTo>
                    <a:lnTo>
                      <a:pt x="1119077" y="3178746"/>
                    </a:lnTo>
                    <a:cubicBezTo>
                      <a:pt x="587630" y="3000947"/>
                      <a:pt x="97216" y="2770392"/>
                      <a:pt x="5385" y="1736807"/>
                    </a:cubicBezTo>
                    <a:cubicBezTo>
                      <a:pt x="-86446" y="703222"/>
                      <a:pt x="1017477" y="36962"/>
                      <a:pt x="1693508" y="1792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7" name="椭圆 31"/>
              <p:cNvSpPr/>
              <p:nvPr/>
            </p:nvSpPr>
            <p:spPr>
              <a:xfrm>
                <a:off x="2484881" y="4853354"/>
                <a:ext cx="1450294" cy="919125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60438"/>
                  <a:gd name="connsiteY0-334" fmla="*/ 64927 h 653852"/>
                  <a:gd name="connsiteX1-335" fmla="*/ 410712 w 660438"/>
                  <a:gd name="connsiteY1-336" fmla="*/ 15051 h 653852"/>
                  <a:gd name="connsiteX2-337" fmla="*/ 659670 w 660438"/>
                  <a:gd name="connsiteY2-338" fmla="*/ 337329 h 653852"/>
                  <a:gd name="connsiteX3-339" fmla="*/ 331423 w 660438"/>
                  <a:gd name="connsiteY3-340" fmla="*/ 653852 h 653852"/>
                  <a:gd name="connsiteX4-341" fmla="*/ 3176 w 660438"/>
                  <a:gd name="connsiteY4-342" fmla="*/ 337329 h 653852"/>
                  <a:gd name="connsiteX5-343" fmla="*/ 62645 w 660438"/>
                  <a:gd name="connsiteY5-344" fmla="*/ 134413 h 653852"/>
                  <a:gd name="connsiteX6-345" fmla="*/ 128078 w 660438"/>
                  <a:gd name="connsiteY6-346" fmla="*/ 64927 h 653852"/>
                  <a:gd name="connsiteX0-347" fmla="*/ 252136 w 660153"/>
                  <a:gd name="connsiteY0-348" fmla="*/ 22792 h 698557"/>
                  <a:gd name="connsiteX1-349" fmla="*/ 410712 w 660153"/>
                  <a:gd name="connsiteY1-350" fmla="*/ 59756 h 698557"/>
                  <a:gd name="connsiteX2-351" fmla="*/ 659670 w 660153"/>
                  <a:gd name="connsiteY2-352" fmla="*/ 382034 h 698557"/>
                  <a:gd name="connsiteX3-353" fmla="*/ 331423 w 660153"/>
                  <a:gd name="connsiteY3-354" fmla="*/ 698557 h 698557"/>
                  <a:gd name="connsiteX4-355" fmla="*/ 3176 w 660153"/>
                  <a:gd name="connsiteY4-356" fmla="*/ 382034 h 698557"/>
                  <a:gd name="connsiteX5-357" fmla="*/ 62645 w 660153"/>
                  <a:gd name="connsiteY5-358" fmla="*/ 179118 h 698557"/>
                  <a:gd name="connsiteX6-359" fmla="*/ 252136 w 660153"/>
                  <a:gd name="connsiteY6-360" fmla="*/ 22792 h 698557"/>
                  <a:gd name="connsiteX0-361" fmla="*/ 62645 w 660153"/>
                  <a:gd name="connsiteY0-362" fmla="*/ 119362 h 638801"/>
                  <a:gd name="connsiteX1-363" fmla="*/ 410712 w 660153"/>
                  <a:gd name="connsiteY1-364" fmla="*/ 0 h 638801"/>
                  <a:gd name="connsiteX2-365" fmla="*/ 659670 w 660153"/>
                  <a:gd name="connsiteY2-366" fmla="*/ 322278 h 638801"/>
                  <a:gd name="connsiteX3-367" fmla="*/ 331423 w 660153"/>
                  <a:gd name="connsiteY3-368" fmla="*/ 638801 h 638801"/>
                  <a:gd name="connsiteX4-369" fmla="*/ 3176 w 660153"/>
                  <a:gd name="connsiteY4-370" fmla="*/ 322278 h 638801"/>
                  <a:gd name="connsiteX5-371" fmla="*/ 62645 w 660153"/>
                  <a:gd name="connsiteY5-372" fmla="*/ 119362 h 638801"/>
                  <a:gd name="connsiteX0-373" fmla="*/ 62645 w 684431"/>
                  <a:gd name="connsiteY0-374" fmla="*/ 57333 h 576772"/>
                  <a:gd name="connsiteX1-375" fmla="*/ 615409 w 684431"/>
                  <a:gd name="connsiteY1-376" fmla="*/ 0 h 576772"/>
                  <a:gd name="connsiteX2-377" fmla="*/ 659670 w 684431"/>
                  <a:gd name="connsiteY2-378" fmla="*/ 260249 h 576772"/>
                  <a:gd name="connsiteX3-379" fmla="*/ 331423 w 684431"/>
                  <a:gd name="connsiteY3-380" fmla="*/ 576772 h 576772"/>
                  <a:gd name="connsiteX4-381" fmla="*/ 3176 w 684431"/>
                  <a:gd name="connsiteY4-382" fmla="*/ 260249 h 576772"/>
                  <a:gd name="connsiteX5-383" fmla="*/ 62645 w 684431"/>
                  <a:gd name="connsiteY5-384" fmla="*/ 57333 h 576772"/>
                  <a:gd name="connsiteX0-385" fmla="*/ 62645 w 697568"/>
                  <a:gd name="connsiteY0-386" fmla="*/ 80203 h 611576"/>
                  <a:gd name="connsiteX1-387" fmla="*/ 615409 w 697568"/>
                  <a:gd name="connsiteY1-388" fmla="*/ 22870 h 611576"/>
                  <a:gd name="connsiteX2-389" fmla="*/ 665873 w 697568"/>
                  <a:gd name="connsiteY2-390" fmla="*/ 494018 h 611576"/>
                  <a:gd name="connsiteX3-391" fmla="*/ 331423 w 697568"/>
                  <a:gd name="connsiteY3-392" fmla="*/ 599642 h 611576"/>
                  <a:gd name="connsiteX4-393" fmla="*/ 3176 w 697568"/>
                  <a:gd name="connsiteY4-394" fmla="*/ 283119 h 611576"/>
                  <a:gd name="connsiteX5-395" fmla="*/ 62645 w 697568"/>
                  <a:gd name="connsiteY5-396" fmla="*/ 80203 h 611576"/>
                  <a:gd name="connsiteX0-397" fmla="*/ 62645 w 721268"/>
                  <a:gd name="connsiteY0-398" fmla="*/ 80203 h 500519"/>
                  <a:gd name="connsiteX1-399" fmla="*/ 615409 w 721268"/>
                  <a:gd name="connsiteY1-400" fmla="*/ 22870 h 500519"/>
                  <a:gd name="connsiteX2-401" fmla="*/ 665873 w 721268"/>
                  <a:gd name="connsiteY2-402" fmla="*/ 494018 h 500519"/>
                  <a:gd name="connsiteX3-403" fmla="*/ 3176 w 721268"/>
                  <a:gd name="connsiteY3-404" fmla="*/ 283119 h 500519"/>
                  <a:gd name="connsiteX4-405" fmla="*/ 62645 w 721268"/>
                  <a:gd name="connsiteY4-406" fmla="*/ 80203 h 500519"/>
                  <a:gd name="connsiteX0-407" fmla="*/ 26672 w 681225"/>
                  <a:gd name="connsiteY0-408" fmla="*/ 80203 h 543014"/>
                  <a:gd name="connsiteX1-409" fmla="*/ 579436 w 681225"/>
                  <a:gd name="connsiteY1-410" fmla="*/ 22870 h 543014"/>
                  <a:gd name="connsiteX2-411" fmla="*/ 629900 w 681225"/>
                  <a:gd name="connsiteY2-412" fmla="*/ 494018 h 543014"/>
                  <a:gd name="connsiteX3-413" fmla="*/ 23029 w 681225"/>
                  <a:gd name="connsiteY3-414" fmla="*/ 481613 h 543014"/>
                  <a:gd name="connsiteX4-415" fmla="*/ 26672 w 681225"/>
                  <a:gd name="connsiteY4-416" fmla="*/ 80203 h 543014"/>
                  <a:gd name="connsiteX0-417" fmla="*/ 26672 w 681225"/>
                  <a:gd name="connsiteY0-418" fmla="*/ 89749 h 552560"/>
                  <a:gd name="connsiteX1-419" fmla="*/ 579436 w 681225"/>
                  <a:gd name="connsiteY1-420" fmla="*/ 32416 h 552560"/>
                  <a:gd name="connsiteX2-421" fmla="*/ 629900 w 681225"/>
                  <a:gd name="connsiteY2-422" fmla="*/ 503564 h 552560"/>
                  <a:gd name="connsiteX3-423" fmla="*/ 23029 w 681225"/>
                  <a:gd name="connsiteY3-424" fmla="*/ 491159 h 552560"/>
                  <a:gd name="connsiteX4-425" fmla="*/ 26672 w 681225"/>
                  <a:gd name="connsiteY4-426" fmla="*/ 89749 h 552560"/>
                  <a:gd name="connsiteX0-427" fmla="*/ 29374 w 683927"/>
                  <a:gd name="connsiteY0-428" fmla="*/ 94156 h 556967"/>
                  <a:gd name="connsiteX1-429" fmla="*/ 582138 w 683927"/>
                  <a:gd name="connsiteY1-430" fmla="*/ 36823 h 556967"/>
                  <a:gd name="connsiteX2-431" fmla="*/ 632602 w 683927"/>
                  <a:gd name="connsiteY2-432" fmla="*/ 507971 h 556967"/>
                  <a:gd name="connsiteX3-433" fmla="*/ 25731 w 683927"/>
                  <a:gd name="connsiteY3-434" fmla="*/ 495566 h 556967"/>
                  <a:gd name="connsiteX4-435" fmla="*/ 29374 w 683927"/>
                  <a:gd name="connsiteY4-436" fmla="*/ 94156 h 556967"/>
                  <a:gd name="connsiteX0-437" fmla="*/ 46803 w 712301"/>
                  <a:gd name="connsiteY0-438" fmla="*/ 71704 h 532822"/>
                  <a:gd name="connsiteX1-439" fmla="*/ 624379 w 712301"/>
                  <a:gd name="connsiteY1-440" fmla="*/ 39182 h 532822"/>
                  <a:gd name="connsiteX2-441" fmla="*/ 650031 w 712301"/>
                  <a:gd name="connsiteY2-442" fmla="*/ 485519 h 532822"/>
                  <a:gd name="connsiteX3-443" fmla="*/ 43160 w 712301"/>
                  <a:gd name="connsiteY3-444" fmla="*/ 473114 h 532822"/>
                  <a:gd name="connsiteX4-445" fmla="*/ 46803 w 712301"/>
                  <a:gd name="connsiteY4-446" fmla="*/ 71704 h 532822"/>
                  <a:gd name="connsiteX0-447" fmla="*/ 46803 w 697972"/>
                  <a:gd name="connsiteY0-448" fmla="*/ 58429 h 519547"/>
                  <a:gd name="connsiteX1-449" fmla="*/ 624379 w 697972"/>
                  <a:gd name="connsiteY1-450" fmla="*/ 25907 h 519547"/>
                  <a:gd name="connsiteX2-451" fmla="*/ 650031 w 697972"/>
                  <a:gd name="connsiteY2-452" fmla="*/ 472244 h 519547"/>
                  <a:gd name="connsiteX3-453" fmla="*/ 43160 w 697972"/>
                  <a:gd name="connsiteY3-454" fmla="*/ 459839 h 519547"/>
                  <a:gd name="connsiteX4-455" fmla="*/ 46803 w 697972"/>
                  <a:gd name="connsiteY4-456" fmla="*/ 58429 h 519547"/>
                  <a:gd name="connsiteX0-457" fmla="*/ 46803 w 697972"/>
                  <a:gd name="connsiteY0-458" fmla="*/ 58429 h 538344"/>
                  <a:gd name="connsiteX1-459" fmla="*/ 624379 w 697972"/>
                  <a:gd name="connsiteY1-460" fmla="*/ 25907 h 538344"/>
                  <a:gd name="connsiteX2-461" fmla="*/ 650031 w 697972"/>
                  <a:gd name="connsiteY2-462" fmla="*/ 472244 h 538344"/>
                  <a:gd name="connsiteX3-463" fmla="*/ 43160 w 697972"/>
                  <a:gd name="connsiteY3-464" fmla="*/ 459839 h 538344"/>
                  <a:gd name="connsiteX4-465" fmla="*/ 46803 w 697972"/>
                  <a:gd name="connsiteY4-466" fmla="*/ 58429 h 538344"/>
                  <a:gd name="connsiteX0-467" fmla="*/ 53628 w 704797"/>
                  <a:gd name="connsiteY0-468" fmla="*/ 58429 h 522084"/>
                  <a:gd name="connsiteX1-469" fmla="*/ 631204 w 704797"/>
                  <a:gd name="connsiteY1-470" fmla="*/ 25907 h 522084"/>
                  <a:gd name="connsiteX2-471" fmla="*/ 656856 w 704797"/>
                  <a:gd name="connsiteY2-472" fmla="*/ 472244 h 522084"/>
                  <a:gd name="connsiteX3-473" fmla="*/ 49985 w 704797"/>
                  <a:gd name="connsiteY3-474" fmla="*/ 459839 h 522084"/>
                  <a:gd name="connsiteX4-475" fmla="*/ 53628 w 704797"/>
                  <a:gd name="connsiteY4-476" fmla="*/ 58429 h 522084"/>
                  <a:gd name="connsiteX0-477" fmla="*/ 53628 w 695352"/>
                  <a:gd name="connsiteY0-478" fmla="*/ 44808 h 508463"/>
                  <a:gd name="connsiteX1-479" fmla="*/ 631204 w 695352"/>
                  <a:gd name="connsiteY1-480" fmla="*/ 12286 h 508463"/>
                  <a:gd name="connsiteX2-481" fmla="*/ 656856 w 695352"/>
                  <a:gd name="connsiteY2-482" fmla="*/ 458623 h 508463"/>
                  <a:gd name="connsiteX3-483" fmla="*/ 49985 w 695352"/>
                  <a:gd name="connsiteY3-484" fmla="*/ 446218 h 508463"/>
                  <a:gd name="connsiteX4-485" fmla="*/ 53628 w 695352"/>
                  <a:gd name="connsiteY4-486" fmla="*/ 44808 h 508463"/>
                  <a:gd name="connsiteX0-487" fmla="*/ 27233 w 668957"/>
                  <a:gd name="connsiteY0-488" fmla="*/ 33309 h 496964"/>
                  <a:gd name="connsiteX1-489" fmla="*/ 604809 w 668957"/>
                  <a:gd name="connsiteY1-490" fmla="*/ 787 h 496964"/>
                  <a:gd name="connsiteX2-491" fmla="*/ 630461 w 668957"/>
                  <a:gd name="connsiteY2-492" fmla="*/ 447124 h 496964"/>
                  <a:gd name="connsiteX3-493" fmla="*/ 23590 w 668957"/>
                  <a:gd name="connsiteY3-494" fmla="*/ 434719 h 496964"/>
                  <a:gd name="connsiteX4-495" fmla="*/ 27233 w 668957"/>
                  <a:gd name="connsiteY4-496" fmla="*/ 33309 h 496964"/>
                  <a:gd name="connsiteX0-497" fmla="*/ 56383 w 708074"/>
                  <a:gd name="connsiteY0-498" fmla="*/ 44807 h 508462"/>
                  <a:gd name="connsiteX1-499" fmla="*/ 672500 w 708074"/>
                  <a:gd name="connsiteY1-500" fmla="*/ 12285 h 508462"/>
                  <a:gd name="connsiteX2-501" fmla="*/ 659611 w 708074"/>
                  <a:gd name="connsiteY2-502" fmla="*/ 458622 h 508462"/>
                  <a:gd name="connsiteX3-503" fmla="*/ 52740 w 708074"/>
                  <a:gd name="connsiteY3-504" fmla="*/ 446217 h 508462"/>
                  <a:gd name="connsiteX4-505" fmla="*/ 56383 w 708074"/>
                  <a:gd name="connsiteY4-506" fmla="*/ 44807 h 508462"/>
                  <a:gd name="connsiteX0-507" fmla="*/ 29466 w 681157"/>
                  <a:gd name="connsiteY0-508" fmla="*/ 33309 h 496964"/>
                  <a:gd name="connsiteX1-509" fmla="*/ 645583 w 681157"/>
                  <a:gd name="connsiteY1-510" fmla="*/ 787 h 496964"/>
                  <a:gd name="connsiteX2-511" fmla="*/ 632694 w 681157"/>
                  <a:gd name="connsiteY2-512" fmla="*/ 447124 h 496964"/>
                  <a:gd name="connsiteX3-513" fmla="*/ 25823 w 681157"/>
                  <a:gd name="connsiteY3-514" fmla="*/ 434719 h 496964"/>
                  <a:gd name="connsiteX4-515" fmla="*/ 29466 w 681157"/>
                  <a:gd name="connsiteY4-516" fmla="*/ 33309 h 49696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81157" h="496964">
                    <a:moveTo>
                      <a:pt x="29466" y="33309"/>
                    </a:moveTo>
                    <a:cubicBezTo>
                      <a:pt x="66687" y="6579"/>
                      <a:pt x="638715" y="-2974"/>
                      <a:pt x="645583" y="787"/>
                    </a:cubicBezTo>
                    <a:cubicBezTo>
                      <a:pt x="652451" y="4548"/>
                      <a:pt x="729564" y="374802"/>
                      <a:pt x="632694" y="447124"/>
                    </a:cubicBezTo>
                    <a:cubicBezTo>
                      <a:pt x="535824" y="519446"/>
                      <a:pt x="62180" y="511123"/>
                      <a:pt x="25823" y="434719"/>
                    </a:cubicBezTo>
                    <a:cubicBezTo>
                      <a:pt x="-10534" y="358315"/>
                      <a:pt x="-7755" y="60039"/>
                      <a:pt x="29466" y="33309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任意多边形 107"/>
              <p:cNvSpPr/>
              <p:nvPr/>
            </p:nvSpPr>
            <p:spPr>
              <a:xfrm>
                <a:off x="2602523" y="4220308"/>
                <a:ext cx="11723" cy="633046"/>
              </a:xfrm>
              <a:custGeom>
                <a:avLst/>
                <a:gdLst>
                  <a:gd name="connsiteX0" fmla="*/ 0 w 11723"/>
                  <a:gd name="connsiteY0" fmla="*/ 633046 h 633046"/>
                  <a:gd name="connsiteX1" fmla="*/ 11723 w 11723"/>
                  <a:gd name="connsiteY1" fmla="*/ 246184 h 633046"/>
                  <a:gd name="connsiteX2" fmla="*/ 0 w 11723"/>
                  <a:gd name="connsiteY2" fmla="*/ 0 h 63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23" h="633046">
                    <a:moveTo>
                      <a:pt x="0" y="633046"/>
                    </a:moveTo>
                    <a:cubicBezTo>
                      <a:pt x="5861" y="492369"/>
                      <a:pt x="11723" y="351692"/>
                      <a:pt x="11723" y="246184"/>
                    </a:cubicBezTo>
                    <a:cubicBezTo>
                      <a:pt x="11723" y="140676"/>
                      <a:pt x="5861" y="70338"/>
                      <a:pt x="0" y="0"/>
                    </a:cubicBezTo>
                  </a:path>
                </a:pathLst>
              </a:custGeom>
              <a:noFill/>
              <a:ln w="2540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任意多边形 108"/>
              <p:cNvSpPr/>
              <p:nvPr/>
            </p:nvSpPr>
            <p:spPr>
              <a:xfrm>
                <a:off x="3126802" y="4220308"/>
                <a:ext cx="11723" cy="633046"/>
              </a:xfrm>
              <a:custGeom>
                <a:avLst/>
                <a:gdLst>
                  <a:gd name="connsiteX0" fmla="*/ 0 w 11723"/>
                  <a:gd name="connsiteY0" fmla="*/ 633046 h 633046"/>
                  <a:gd name="connsiteX1" fmla="*/ 11723 w 11723"/>
                  <a:gd name="connsiteY1" fmla="*/ 246184 h 633046"/>
                  <a:gd name="connsiteX2" fmla="*/ 0 w 11723"/>
                  <a:gd name="connsiteY2" fmla="*/ 0 h 63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23" h="633046">
                    <a:moveTo>
                      <a:pt x="0" y="633046"/>
                    </a:moveTo>
                    <a:cubicBezTo>
                      <a:pt x="5861" y="492369"/>
                      <a:pt x="11723" y="351692"/>
                      <a:pt x="11723" y="246184"/>
                    </a:cubicBezTo>
                    <a:cubicBezTo>
                      <a:pt x="11723" y="140676"/>
                      <a:pt x="5861" y="70338"/>
                      <a:pt x="0" y="0"/>
                    </a:cubicBezTo>
                  </a:path>
                </a:pathLst>
              </a:custGeom>
              <a:noFill/>
              <a:ln w="2540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任意多边形 109"/>
              <p:cNvSpPr/>
              <p:nvPr/>
            </p:nvSpPr>
            <p:spPr>
              <a:xfrm>
                <a:off x="3804960" y="4220308"/>
                <a:ext cx="11723" cy="633046"/>
              </a:xfrm>
              <a:custGeom>
                <a:avLst/>
                <a:gdLst>
                  <a:gd name="connsiteX0" fmla="*/ 0 w 11723"/>
                  <a:gd name="connsiteY0" fmla="*/ 633046 h 633046"/>
                  <a:gd name="connsiteX1" fmla="*/ 11723 w 11723"/>
                  <a:gd name="connsiteY1" fmla="*/ 246184 h 633046"/>
                  <a:gd name="connsiteX2" fmla="*/ 0 w 11723"/>
                  <a:gd name="connsiteY2" fmla="*/ 0 h 63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23" h="633046">
                    <a:moveTo>
                      <a:pt x="0" y="633046"/>
                    </a:moveTo>
                    <a:cubicBezTo>
                      <a:pt x="5861" y="492369"/>
                      <a:pt x="11723" y="351692"/>
                      <a:pt x="11723" y="246184"/>
                    </a:cubicBezTo>
                    <a:cubicBezTo>
                      <a:pt x="11723" y="140676"/>
                      <a:pt x="5861" y="70338"/>
                      <a:pt x="0" y="0"/>
                    </a:cubicBezTo>
                  </a:path>
                </a:pathLst>
              </a:custGeom>
              <a:noFill/>
              <a:ln w="2540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椭圆 31"/>
              <p:cNvSpPr/>
              <p:nvPr/>
            </p:nvSpPr>
            <p:spPr>
              <a:xfrm>
                <a:off x="2484881" y="4757644"/>
                <a:ext cx="1440000" cy="191423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60438"/>
                  <a:gd name="connsiteY0-334" fmla="*/ 64927 h 653852"/>
                  <a:gd name="connsiteX1-335" fmla="*/ 410712 w 660438"/>
                  <a:gd name="connsiteY1-336" fmla="*/ 15051 h 653852"/>
                  <a:gd name="connsiteX2-337" fmla="*/ 659670 w 660438"/>
                  <a:gd name="connsiteY2-338" fmla="*/ 337329 h 653852"/>
                  <a:gd name="connsiteX3-339" fmla="*/ 331423 w 660438"/>
                  <a:gd name="connsiteY3-340" fmla="*/ 653852 h 653852"/>
                  <a:gd name="connsiteX4-341" fmla="*/ 3176 w 660438"/>
                  <a:gd name="connsiteY4-342" fmla="*/ 337329 h 653852"/>
                  <a:gd name="connsiteX5-343" fmla="*/ 62645 w 660438"/>
                  <a:gd name="connsiteY5-344" fmla="*/ 134413 h 653852"/>
                  <a:gd name="connsiteX6-345" fmla="*/ 128078 w 660438"/>
                  <a:gd name="connsiteY6-346" fmla="*/ 64927 h 653852"/>
                  <a:gd name="connsiteX0-347" fmla="*/ 252136 w 660153"/>
                  <a:gd name="connsiteY0-348" fmla="*/ 22792 h 698557"/>
                  <a:gd name="connsiteX1-349" fmla="*/ 410712 w 660153"/>
                  <a:gd name="connsiteY1-350" fmla="*/ 59756 h 698557"/>
                  <a:gd name="connsiteX2-351" fmla="*/ 659670 w 660153"/>
                  <a:gd name="connsiteY2-352" fmla="*/ 382034 h 698557"/>
                  <a:gd name="connsiteX3-353" fmla="*/ 331423 w 660153"/>
                  <a:gd name="connsiteY3-354" fmla="*/ 698557 h 698557"/>
                  <a:gd name="connsiteX4-355" fmla="*/ 3176 w 660153"/>
                  <a:gd name="connsiteY4-356" fmla="*/ 382034 h 698557"/>
                  <a:gd name="connsiteX5-357" fmla="*/ 62645 w 660153"/>
                  <a:gd name="connsiteY5-358" fmla="*/ 179118 h 698557"/>
                  <a:gd name="connsiteX6-359" fmla="*/ 252136 w 660153"/>
                  <a:gd name="connsiteY6-360" fmla="*/ 22792 h 698557"/>
                  <a:gd name="connsiteX0-361" fmla="*/ 62645 w 660153"/>
                  <a:gd name="connsiteY0-362" fmla="*/ 119362 h 638801"/>
                  <a:gd name="connsiteX1-363" fmla="*/ 410712 w 660153"/>
                  <a:gd name="connsiteY1-364" fmla="*/ 0 h 638801"/>
                  <a:gd name="connsiteX2-365" fmla="*/ 659670 w 660153"/>
                  <a:gd name="connsiteY2-366" fmla="*/ 322278 h 638801"/>
                  <a:gd name="connsiteX3-367" fmla="*/ 331423 w 660153"/>
                  <a:gd name="connsiteY3-368" fmla="*/ 638801 h 638801"/>
                  <a:gd name="connsiteX4-369" fmla="*/ 3176 w 660153"/>
                  <a:gd name="connsiteY4-370" fmla="*/ 322278 h 638801"/>
                  <a:gd name="connsiteX5-371" fmla="*/ 62645 w 660153"/>
                  <a:gd name="connsiteY5-372" fmla="*/ 119362 h 638801"/>
                  <a:gd name="connsiteX0-373" fmla="*/ 62645 w 684431"/>
                  <a:gd name="connsiteY0-374" fmla="*/ 57333 h 576772"/>
                  <a:gd name="connsiteX1-375" fmla="*/ 615409 w 684431"/>
                  <a:gd name="connsiteY1-376" fmla="*/ 0 h 576772"/>
                  <a:gd name="connsiteX2-377" fmla="*/ 659670 w 684431"/>
                  <a:gd name="connsiteY2-378" fmla="*/ 260249 h 576772"/>
                  <a:gd name="connsiteX3-379" fmla="*/ 331423 w 684431"/>
                  <a:gd name="connsiteY3-380" fmla="*/ 576772 h 576772"/>
                  <a:gd name="connsiteX4-381" fmla="*/ 3176 w 684431"/>
                  <a:gd name="connsiteY4-382" fmla="*/ 260249 h 576772"/>
                  <a:gd name="connsiteX5-383" fmla="*/ 62645 w 684431"/>
                  <a:gd name="connsiteY5-384" fmla="*/ 57333 h 576772"/>
                  <a:gd name="connsiteX0-385" fmla="*/ 62645 w 697568"/>
                  <a:gd name="connsiteY0-386" fmla="*/ 80203 h 611576"/>
                  <a:gd name="connsiteX1-387" fmla="*/ 615409 w 697568"/>
                  <a:gd name="connsiteY1-388" fmla="*/ 22870 h 611576"/>
                  <a:gd name="connsiteX2-389" fmla="*/ 665873 w 697568"/>
                  <a:gd name="connsiteY2-390" fmla="*/ 494018 h 611576"/>
                  <a:gd name="connsiteX3-391" fmla="*/ 331423 w 697568"/>
                  <a:gd name="connsiteY3-392" fmla="*/ 599642 h 611576"/>
                  <a:gd name="connsiteX4-393" fmla="*/ 3176 w 697568"/>
                  <a:gd name="connsiteY4-394" fmla="*/ 283119 h 611576"/>
                  <a:gd name="connsiteX5-395" fmla="*/ 62645 w 697568"/>
                  <a:gd name="connsiteY5-396" fmla="*/ 80203 h 611576"/>
                  <a:gd name="connsiteX0-397" fmla="*/ 62645 w 721268"/>
                  <a:gd name="connsiteY0-398" fmla="*/ 80203 h 500519"/>
                  <a:gd name="connsiteX1-399" fmla="*/ 615409 w 721268"/>
                  <a:gd name="connsiteY1-400" fmla="*/ 22870 h 500519"/>
                  <a:gd name="connsiteX2-401" fmla="*/ 665873 w 721268"/>
                  <a:gd name="connsiteY2-402" fmla="*/ 494018 h 500519"/>
                  <a:gd name="connsiteX3-403" fmla="*/ 3176 w 721268"/>
                  <a:gd name="connsiteY3-404" fmla="*/ 283119 h 500519"/>
                  <a:gd name="connsiteX4-405" fmla="*/ 62645 w 721268"/>
                  <a:gd name="connsiteY4-406" fmla="*/ 80203 h 500519"/>
                  <a:gd name="connsiteX0-407" fmla="*/ 26672 w 681225"/>
                  <a:gd name="connsiteY0-408" fmla="*/ 80203 h 543014"/>
                  <a:gd name="connsiteX1-409" fmla="*/ 579436 w 681225"/>
                  <a:gd name="connsiteY1-410" fmla="*/ 22870 h 543014"/>
                  <a:gd name="connsiteX2-411" fmla="*/ 629900 w 681225"/>
                  <a:gd name="connsiteY2-412" fmla="*/ 494018 h 543014"/>
                  <a:gd name="connsiteX3-413" fmla="*/ 23029 w 681225"/>
                  <a:gd name="connsiteY3-414" fmla="*/ 481613 h 543014"/>
                  <a:gd name="connsiteX4-415" fmla="*/ 26672 w 681225"/>
                  <a:gd name="connsiteY4-416" fmla="*/ 80203 h 543014"/>
                  <a:gd name="connsiteX0-417" fmla="*/ 26672 w 681225"/>
                  <a:gd name="connsiteY0-418" fmla="*/ 89749 h 552560"/>
                  <a:gd name="connsiteX1-419" fmla="*/ 579436 w 681225"/>
                  <a:gd name="connsiteY1-420" fmla="*/ 32416 h 552560"/>
                  <a:gd name="connsiteX2-421" fmla="*/ 629900 w 681225"/>
                  <a:gd name="connsiteY2-422" fmla="*/ 503564 h 552560"/>
                  <a:gd name="connsiteX3-423" fmla="*/ 23029 w 681225"/>
                  <a:gd name="connsiteY3-424" fmla="*/ 491159 h 552560"/>
                  <a:gd name="connsiteX4-425" fmla="*/ 26672 w 681225"/>
                  <a:gd name="connsiteY4-426" fmla="*/ 89749 h 552560"/>
                  <a:gd name="connsiteX0-427" fmla="*/ 29374 w 683927"/>
                  <a:gd name="connsiteY0-428" fmla="*/ 94156 h 556967"/>
                  <a:gd name="connsiteX1-429" fmla="*/ 582138 w 683927"/>
                  <a:gd name="connsiteY1-430" fmla="*/ 36823 h 556967"/>
                  <a:gd name="connsiteX2-431" fmla="*/ 632602 w 683927"/>
                  <a:gd name="connsiteY2-432" fmla="*/ 507971 h 556967"/>
                  <a:gd name="connsiteX3-433" fmla="*/ 25731 w 683927"/>
                  <a:gd name="connsiteY3-434" fmla="*/ 495566 h 556967"/>
                  <a:gd name="connsiteX4-435" fmla="*/ 29374 w 683927"/>
                  <a:gd name="connsiteY4-436" fmla="*/ 94156 h 556967"/>
                  <a:gd name="connsiteX0-437" fmla="*/ 46803 w 712301"/>
                  <a:gd name="connsiteY0-438" fmla="*/ 71704 h 532822"/>
                  <a:gd name="connsiteX1-439" fmla="*/ 624379 w 712301"/>
                  <a:gd name="connsiteY1-440" fmla="*/ 39182 h 532822"/>
                  <a:gd name="connsiteX2-441" fmla="*/ 650031 w 712301"/>
                  <a:gd name="connsiteY2-442" fmla="*/ 485519 h 532822"/>
                  <a:gd name="connsiteX3-443" fmla="*/ 43160 w 712301"/>
                  <a:gd name="connsiteY3-444" fmla="*/ 473114 h 532822"/>
                  <a:gd name="connsiteX4-445" fmla="*/ 46803 w 712301"/>
                  <a:gd name="connsiteY4-446" fmla="*/ 71704 h 532822"/>
                  <a:gd name="connsiteX0-447" fmla="*/ 46803 w 697972"/>
                  <a:gd name="connsiteY0-448" fmla="*/ 58429 h 519547"/>
                  <a:gd name="connsiteX1-449" fmla="*/ 624379 w 697972"/>
                  <a:gd name="connsiteY1-450" fmla="*/ 25907 h 519547"/>
                  <a:gd name="connsiteX2-451" fmla="*/ 650031 w 697972"/>
                  <a:gd name="connsiteY2-452" fmla="*/ 472244 h 519547"/>
                  <a:gd name="connsiteX3-453" fmla="*/ 43160 w 697972"/>
                  <a:gd name="connsiteY3-454" fmla="*/ 459839 h 519547"/>
                  <a:gd name="connsiteX4-455" fmla="*/ 46803 w 697972"/>
                  <a:gd name="connsiteY4-456" fmla="*/ 58429 h 519547"/>
                  <a:gd name="connsiteX0-457" fmla="*/ 46803 w 697972"/>
                  <a:gd name="connsiteY0-458" fmla="*/ 58429 h 538344"/>
                  <a:gd name="connsiteX1-459" fmla="*/ 624379 w 697972"/>
                  <a:gd name="connsiteY1-460" fmla="*/ 25907 h 538344"/>
                  <a:gd name="connsiteX2-461" fmla="*/ 650031 w 697972"/>
                  <a:gd name="connsiteY2-462" fmla="*/ 472244 h 538344"/>
                  <a:gd name="connsiteX3-463" fmla="*/ 43160 w 697972"/>
                  <a:gd name="connsiteY3-464" fmla="*/ 459839 h 538344"/>
                  <a:gd name="connsiteX4-465" fmla="*/ 46803 w 697972"/>
                  <a:gd name="connsiteY4-466" fmla="*/ 58429 h 538344"/>
                  <a:gd name="connsiteX0-467" fmla="*/ 53628 w 704797"/>
                  <a:gd name="connsiteY0-468" fmla="*/ 58429 h 522084"/>
                  <a:gd name="connsiteX1-469" fmla="*/ 631204 w 704797"/>
                  <a:gd name="connsiteY1-470" fmla="*/ 25907 h 522084"/>
                  <a:gd name="connsiteX2-471" fmla="*/ 656856 w 704797"/>
                  <a:gd name="connsiteY2-472" fmla="*/ 472244 h 522084"/>
                  <a:gd name="connsiteX3-473" fmla="*/ 49985 w 704797"/>
                  <a:gd name="connsiteY3-474" fmla="*/ 459839 h 522084"/>
                  <a:gd name="connsiteX4-475" fmla="*/ 53628 w 704797"/>
                  <a:gd name="connsiteY4-476" fmla="*/ 58429 h 522084"/>
                  <a:gd name="connsiteX0-477" fmla="*/ 95220 w 721339"/>
                  <a:gd name="connsiteY0-478" fmla="*/ 66938 h 536957"/>
                  <a:gd name="connsiteX1-479" fmla="*/ 635419 w 721339"/>
                  <a:gd name="connsiteY1-480" fmla="*/ 42846 h 536957"/>
                  <a:gd name="connsiteX2-481" fmla="*/ 661071 w 721339"/>
                  <a:gd name="connsiteY2-482" fmla="*/ 489183 h 536957"/>
                  <a:gd name="connsiteX3-483" fmla="*/ 54200 w 721339"/>
                  <a:gd name="connsiteY3-484" fmla="*/ 476778 h 536957"/>
                  <a:gd name="connsiteX4-485" fmla="*/ 95220 w 721339"/>
                  <a:gd name="connsiteY4-486" fmla="*/ 66938 h 536957"/>
                  <a:gd name="connsiteX0-487" fmla="*/ 97719 w 723838"/>
                  <a:gd name="connsiteY0-488" fmla="*/ 55834 h 525853"/>
                  <a:gd name="connsiteX1-489" fmla="*/ 637918 w 723838"/>
                  <a:gd name="connsiteY1-490" fmla="*/ 31742 h 525853"/>
                  <a:gd name="connsiteX2-491" fmla="*/ 663570 w 723838"/>
                  <a:gd name="connsiteY2-492" fmla="*/ 478079 h 525853"/>
                  <a:gd name="connsiteX3-493" fmla="*/ 56699 w 723838"/>
                  <a:gd name="connsiteY3-494" fmla="*/ 465674 h 525853"/>
                  <a:gd name="connsiteX4-495" fmla="*/ 97719 w 723838"/>
                  <a:gd name="connsiteY4-496" fmla="*/ 55834 h 52585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723838" h="525853">
                    <a:moveTo>
                      <a:pt x="97719" y="55834"/>
                    </a:moveTo>
                    <a:cubicBezTo>
                      <a:pt x="203084" y="25657"/>
                      <a:pt x="543610" y="-38632"/>
                      <a:pt x="637918" y="31742"/>
                    </a:cubicBezTo>
                    <a:cubicBezTo>
                      <a:pt x="732226" y="102116"/>
                      <a:pt x="760440" y="405757"/>
                      <a:pt x="663570" y="478079"/>
                    </a:cubicBezTo>
                    <a:cubicBezTo>
                      <a:pt x="566700" y="550401"/>
                      <a:pt x="151007" y="536048"/>
                      <a:pt x="56699" y="465674"/>
                    </a:cubicBezTo>
                    <a:cubicBezTo>
                      <a:pt x="-37609" y="395300"/>
                      <a:pt x="-7646" y="86011"/>
                      <a:pt x="97719" y="55834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2" name="组合 111"/>
            <p:cNvGrpSpPr/>
            <p:nvPr/>
          </p:nvGrpSpPr>
          <p:grpSpPr>
            <a:xfrm>
              <a:off x="1417831" y="4768693"/>
              <a:ext cx="983956" cy="394757"/>
              <a:chOff x="1372329" y="5446987"/>
              <a:chExt cx="1761315" cy="706794"/>
            </a:xfrm>
          </p:grpSpPr>
          <p:sp>
            <p:nvSpPr>
              <p:cNvPr id="113" name="任意多边形 112"/>
              <p:cNvSpPr/>
              <p:nvPr/>
            </p:nvSpPr>
            <p:spPr>
              <a:xfrm flipH="1">
                <a:off x="1372329" y="5446987"/>
                <a:ext cx="1528023" cy="630144"/>
              </a:xfrm>
              <a:custGeom>
                <a:avLst/>
                <a:gdLst>
                  <a:gd name="connsiteX0" fmla="*/ 3108161 w 5108590"/>
                  <a:gd name="connsiteY0" fmla="*/ 0 h 2871537"/>
                  <a:gd name="connsiteX1" fmla="*/ 3989444 w 5108590"/>
                  <a:gd name="connsiteY1" fmla="*/ 400035 h 2871537"/>
                  <a:gd name="connsiteX2" fmla="*/ 4086693 w 5108590"/>
                  <a:gd name="connsiteY2" fmla="*/ 563266 h 2871537"/>
                  <a:gd name="connsiteX3" fmla="*/ 4131348 w 5108590"/>
                  <a:gd name="connsiteY3" fmla="*/ 534900 h 2871537"/>
                  <a:gd name="connsiteX4" fmla="*/ 4405156 w 5108590"/>
                  <a:gd name="connsiteY4" fmla="*/ 465220 h 2871537"/>
                  <a:gd name="connsiteX5" fmla="*/ 5108590 w 5108590"/>
                  <a:gd name="connsiteY5" fmla="*/ 1102292 h 2871537"/>
                  <a:gd name="connsiteX6" fmla="*/ 4798453 w 5108590"/>
                  <a:gd name="connsiteY6" fmla="*/ 1640226 h 2871537"/>
                  <a:gd name="connsiteX7" fmla="*/ 4794480 w 5108590"/>
                  <a:gd name="connsiteY7" fmla="*/ 1642029 h 2871537"/>
                  <a:gd name="connsiteX8" fmla="*/ 4815013 w 5108590"/>
                  <a:gd name="connsiteY8" fmla="*/ 1704408 h 2871537"/>
                  <a:gd name="connsiteX9" fmla="*/ 4832286 w 5108590"/>
                  <a:gd name="connsiteY9" fmla="*/ 1872313 h 2871537"/>
                  <a:gd name="connsiteX10" fmla="*/ 3982054 w 5108590"/>
                  <a:gd name="connsiteY10" fmla="*/ 2642334 h 2871537"/>
                  <a:gd name="connsiteX11" fmla="*/ 3380849 w 5108590"/>
                  <a:gd name="connsiteY11" fmla="*/ 2353576 h 2871537"/>
                  <a:gd name="connsiteX12" fmla="*/ 3379137 w 5108590"/>
                  <a:gd name="connsiteY12" fmla="*/ 2351518 h 2871537"/>
                  <a:gd name="connsiteX13" fmla="*/ 3307654 w 5108590"/>
                  <a:gd name="connsiteY13" fmla="*/ 2471502 h 2871537"/>
                  <a:gd name="connsiteX14" fmla="*/ 2426371 w 5108590"/>
                  <a:gd name="connsiteY14" fmla="*/ 2871537 h 2871537"/>
                  <a:gd name="connsiteX15" fmla="*/ 1447099 w 5108590"/>
                  <a:gd name="connsiteY15" fmla="*/ 2194760 h 2871537"/>
                  <a:gd name="connsiteX16" fmla="*/ 1418508 w 5108590"/>
                  <a:gd name="connsiteY16" fmla="*/ 2124456 h 2871537"/>
                  <a:gd name="connsiteX17" fmla="*/ 1325605 w 5108590"/>
                  <a:gd name="connsiteY17" fmla="*/ 2190236 h 2871537"/>
                  <a:gd name="connsiteX18" fmla="*/ 850232 w 5108590"/>
                  <a:gd name="connsiteY18" fmla="*/ 2310063 h 2871537"/>
                  <a:gd name="connsiteX19" fmla="*/ 0 w 5108590"/>
                  <a:gd name="connsiteY19" fmla="*/ 1540042 h 2871537"/>
                  <a:gd name="connsiteX20" fmla="*/ 850232 w 5108590"/>
                  <a:gd name="connsiteY20" fmla="*/ 770021 h 2871537"/>
                  <a:gd name="connsiteX21" fmla="*/ 1021583 w 5108590"/>
                  <a:gd name="connsiteY21" fmla="*/ 783848 h 2871537"/>
                  <a:gd name="connsiteX22" fmla="*/ 1029246 w 5108590"/>
                  <a:gd name="connsiteY22" fmla="*/ 785791 h 2871537"/>
                  <a:gd name="connsiteX23" fmla="*/ 1026695 w 5108590"/>
                  <a:gd name="connsiteY23" fmla="*/ 770021 h 2871537"/>
                  <a:gd name="connsiteX24" fmla="*/ 1876927 w 5108590"/>
                  <a:gd name="connsiteY24" fmla="*/ 0 h 2871537"/>
                  <a:gd name="connsiteX25" fmla="*/ 2478132 w 5108590"/>
                  <a:gd name="connsiteY25" fmla="*/ 208922 h 2871537"/>
                  <a:gd name="connsiteX26" fmla="*/ 2500065 w 5108590"/>
                  <a:gd name="connsiteY26" fmla="*/ 232394 h 2871537"/>
                  <a:gd name="connsiteX27" fmla="*/ 2513944 w 5108590"/>
                  <a:gd name="connsiteY27" fmla="*/ 219952 h 2871537"/>
                  <a:gd name="connsiteX28" fmla="*/ 3108161 w 5108590"/>
                  <a:gd name="connsiteY28" fmla="*/ 0 h 2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108590" h="2871537">
                    <a:moveTo>
                      <a:pt x="3108161" y="0"/>
                    </a:moveTo>
                    <a:cubicBezTo>
                      <a:pt x="3475013" y="0"/>
                      <a:pt x="3798453" y="146705"/>
                      <a:pt x="3989444" y="400035"/>
                    </a:cubicBezTo>
                    <a:lnTo>
                      <a:pt x="4086693" y="563266"/>
                    </a:lnTo>
                    <a:lnTo>
                      <a:pt x="4131348" y="534900"/>
                    </a:lnTo>
                    <a:cubicBezTo>
                      <a:pt x="4215506" y="491765"/>
                      <a:pt x="4308032" y="465220"/>
                      <a:pt x="4405156" y="465220"/>
                    </a:cubicBezTo>
                    <a:cubicBezTo>
                      <a:pt x="4793652" y="465220"/>
                      <a:pt x="5108590" y="713796"/>
                      <a:pt x="5108590" y="1102292"/>
                    </a:cubicBezTo>
                    <a:cubicBezTo>
                      <a:pt x="5108590" y="1345102"/>
                      <a:pt x="4985568" y="1533256"/>
                      <a:pt x="4798453" y="1640226"/>
                    </a:cubicBezTo>
                    <a:lnTo>
                      <a:pt x="4794480" y="1642029"/>
                    </a:lnTo>
                    <a:lnTo>
                      <a:pt x="4815013" y="1704408"/>
                    </a:lnTo>
                    <a:cubicBezTo>
                      <a:pt x="4826338" y="1757563"/>
                      <a:pt x="4832286" y="1813617"/>
                      <a:pt x="4832286" y="1872313"/>
                    </a:cubicBezTo>
                    <a:cubicBezTo>
                      <a:pt x="4832286" y="2341883"/>
                      <a:pt x="4451624" y="2642334"/>
                      <a:pt x="3982054" y="2642334"/>
                    </a:cubicBezTo>
                    <a:cubicBezTo>
                      <a:pt x="3747269" y="2642334"/>
                      <a:pt x="3534711" y="2513997"/>
                      <a:pt x="3380849" y="2353576"/>
                    </a:cubicBezTo>
                    <a:lnTo>
                      <a:pt x="3379137" y="2351518"/>
                    </a:lnTo>
                    <a:lnTo>
                      <a:pt x="3307654" y="2471502"/>
                    </a:lnTo>
                    <a:cubicBezTo>
                      <a:pt x="3116662" y="2724832"/>
                      <a:pt x="2793223" y="2871537"/>
                      <a:pt x="2426371" y="2871537"/>
                    </a:cubicBezTo>
                    <a:cubicBezTo>
                      <a:pt x="1986149" y="2871537"/>
                      <a:pt x="1608440" y="2510590"/>
                      <a:pt x="1447099" y="2194760"/>
                    </a:cubicBezTo>
                    <a:lnTo>
                      <a:pt x="1418508" y="2124456"/>
                    </a:lnTo>
                    <a:lnTo>
                      <a:pt x="1325605" y="2190236"/>
                    </a:lnTo>
                    <a:cubicBezTo>
                      <a:pt x="1189907" y="2267812"/>
                      <a:pt x="1026321" y="2310063"/>
                      <a:pt x="850232" y="2310063"/>
                    </a:cubicBezTo>
                    <a:cubicBezTo>
                      <a:pt x="380662" y="2310063"/>
                      <a:pt x="0" y="1796716"/>
                      <a:pt x="0" y="1540042"/>
                    </a:cubicBezTo>
                    <a:cubicBezTo>
                      <a:pt x="0" y="1283368"/>
                      <a:pt x="380662" y="770021"/>
                      <a:pt x="850232" y="770021"/>
                    </a:cubicBezTo>
                    <a:cubicBezTo>
                      <a:pt x="908928" y="770021"/>
                      <a:pt x="966235" y="774716"/>
                      <a:pt x="1021583" y="783848"/>
                    </a:cubicBezTo>
                    <a:lnTo>
                      <a:pt x="1029246" y="785791"/>
                    </a:lnTo>
                    <a:lnTo>
                      <a:pt x="1026695" y="770021"/>
                    </a:lnTo>
                    <a:cubicBezTo>
                      <a:pt x="1026695" y="513347"/>
                      <a:pt x="1407357" y="0"/>
                      <a:pt x="1876927" y="0"/>
                    </a:cubicBezTo>
                    <a:cubicBezTo>
                      <a:pt x="2111712" y="0"/>
                      <a:pt x="2324270" y="75113"/>
                      <a:pt x="2478132" y="208922"/>
                    </a:cubicBezTo>
                    <a:lnTo>
                      <a:pt x="2500065" y="232394"/>
                    </a:lnTo>
                    <a:lnTo>
                      <a:pt x="2513944" y="219952"/>
                    </a:lnTo>
                    <a:cubicBezTo>
                      <a:pt x="2683567" y="90237"/>
                      <a:pt x="2888050" y="0"/>
                      <a:pt x="310816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任意多边形 113"/>
              <p:cNvSpPr/>
              <p:nvPr/>
            </p:nvSpPr>
            <p:spPr>
              <a:xfrm flipH="1">
                <a:off x="2363622" y="5762723"/>
                <a:ext cx="770022" cy="391058"/>
              </a:xfrm>
              <a:custGeom>
                <a:avLst/>
                <a:gdLst>
                  <a:gd name="connsiteX0" fmla="*/ 3108161 w 5108590"/>
                  <a:gd name="connsiteY0" fmla="*/ 0 h 2871537"/>
                  <a:gd name="connsiteX1" fmla="*/ 3989444 w 5108590"/>
                  <a:gd name="connsiteY1" fmla="*/ 400035 h 2871537"/>
                  <a:gd name="connsiteX2" fmla="*/ 4086693 w 5108590"/>
                  <a:gd name="connsiteY2" fmla="*/ 563266 h 2871537"/>
                  <a:gd name="connsiteX3" fmla="*/ 4131348 w 5108590"/>
                  <a:gd name="connsiteY3" fmla="*/ 534900 h 2871537"/>
                  <a:gd name="connsiteX4" fmla="*/ 4405156 w 5108590"/>
                  <a:gd name="connsiteY4" fmla="*/ 465220 h 2871537"/>
                  <a:gd name="connsiteX5" fmla="*/ 5108590 w 5108590"/>
                  <a:gd name="connsiteY5" fmla="*/ 1102292 h 2871537"/>
                  <a:gd name="connsiteX6" fmla="*/ 4798453 w 5108590"/>
                  <a:gd name="connsiteY6" fmla="*/ 1640226 h 2871537"/>
                  <a:gd name="connsiteX7" fmla="*/ 4794480 w 5108590"/>
                  <a:gd name="connsiteY7" fmla="*/ 1642029 h 2871537"/>
                  <a:gd name="connsiteX8" fmla="*/ 4815013 w 5108590"/>
                  <a:gd name="connsiteY8" fmla="*/ 1704408 h 2871537"/>
                  <a:gd name="connsiteX9" fmla="*/ 4832286 w 5108590"/>
                  <a:gd name="connsiteY9" fmla="*/ 1872313 h 2871537"/>
                  <a:gd name="connsiteX10" fmla="*/ 3982054 w 5108590"/>
                  <a:gd name="connsiteY10" fmla="*/ 2642334 h 2871537"/>
                  <a:gd name="connsiteX11" fmla="*/ 3380849 w 5108590"/>
                  <a:gd name="connsiteY11" fmla="*/ 2353576 h 2871537"/>
                  <a:gd name="connsiteX12" fmla="*/ 3379137 w 5108590"/>
                  <a:gd name="connsiteY12" fmla="*/ 2351518 h 2871537"/>
                  <a:gd name="connsiteX13" fmla="*/ 3307654 w 5108590"/>
                  <a:gd name="connsiteY13" fmla="*/ 2471502 h 2871537"/>
                  <a:gd name="connsiteX14" fmla="*/ 2426371 w 5108590"/>
                  <a:gd name="connsiteY14" fmla="*/ 2871537 h 2871537"/>
                  <a:gd name="connsiteX15" fmla="*/ 1447099 w 5108590"/>
                  <a:gd name="connsiteY15" fmla="*/ 2194760 h 2871537"/>
                  <a:gd name="connsiteX16" fmla="*/ 1418508 w 5108590"/>
                  <a:gd name="connsiteY16" fmla="*/ 2124456 h 2871537"/>
                  <a:gd name="connsiteX17" fmla="*/ 1325605 w 5108590"/>
                  <a:gd name="connsiteY17" fmla="*/ 2190236 h 2871537"/>
                  <a:gd name="connsiteX18" fmla="*/ 850232 w 5108590"/>
                  <a:gd name="connsiteY18" fmla="*/ 2310063 h 2871537"/>
                  <a:gd name="connsiteX19" fmla="*/ 0 w 5108590"/>
                  <a:gd name="connsiteY19" fmla="*/ 1540042 h 2871537"/>
                  <a:gd name="connsiteX20" fmla="*/ 850232 w 5108590"/>
                  <a:gd name="connsiteY20" fmla="*/ 770021 h 2871537"/>
                  <a:gd name="connsiteX21" fmla="*/ 1021583 w 5108590"/>
                  <a:gd name="connsiteY21" fmla="*/ 783848 h 2871537"/>
                  <a:gd name="connsiteX22" fmla="*/ 1029246 w 5108590"/>
                  <a:gd name="connsiteY22" fmla="*/ 785791 h 2871537"/>
                  <a:gd name="connsiteX23" fmla="*/ 1026695 w 5108590"/>
                  <a:gd name="connsiteY23" fmla="*/ 770021 h 2871537"/>
                  <a:gd name="connsiteX24" fmla="*/ 1876927 w 5108590"/>
                  <a:gd name="connsiteY24" fmla="*/ 0 h 2871537"/>
                  <a:gd name="connsiteX25" fmla="*/ 2478132 w 5108590"/>
                  <a:gd name="connsiteY25" fmla="*/ 208922 h 2871537"/>
                  <a:gd name="connsiteX26" fmla="*/ 2500065 w 5108590"/>
                  <a:gd name="connsiteY26" fmla="*/ 232394 h 2871537"/>
                  <a:gd name="connsiteX27" fmla="*/ 2513944 w 5108590"/>
                  <a:gd name="connsiteY27" fmla="*/ 219952 h 2871537"/>
                  <a:gd name="connsiteX28" fmla="*/ 3108161 w 5108590"/>
                  <a:gd name="connsiteY28" fmla="*/ 0 h 2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108590" h="2871537">
                    <a:moveTo>
                      <a:pt x="3108161" y="0"/>
                    </a:moveTo>
                    <a:cubicBezTo>
                      <a:pt x="3475013" y="0"/>
                      <a:pt x="3798453" y="146705"/>
                      <a:pt x="3989444" y="400035"/>
                    </a:cubicBezTo>
                    <a:lnTo>
                      <a:pt x="4086693" y="563266"/>
                    </a:lnTo>
                    <a:lnTo>
                      <a:pt x="4131348" y="534900"/>
                    </a:lnTo>
                    <a:cubicBezTo>
                      <a:pt x="4215506" y="491765"/>
                      <a:pt x="4308032" y="465220"/>
                      <a:pt x="4405156" y="465220"/>
                    </a:cubicBezTo>
                    <a:cubicBezTo>
                      <a:pt x="4793652" y="465220"/>
                      <a:pt x="5108590" y="713796"/>
                      <a:pt x="5108590" y="1102292"/>
                    </a:cubicBezTo>
                    <a:cubicBezTo>
                      <a:pt x="5108590" y="1345102"/>
                      <a:pt x="4985568" y="1533256"/>
                      <a:pt x="4798453" y="1640226"/>
                    </a:cubicBezTo>
                    <a:lnTo>
                      <a:pt x="4794480" y="1642029"/>
                    </a:lnTo>
                    <a:lnTo>
                      <a:pt x="4815013" y="1704408"/>
                    </a:lnTo>
                    <a:cubicBezTo>
                      <a:pt x="4826338" y="1757563"/>
                      <a:pt x="4832286" y="1813617"/>
                      <a:pt x="4832286" y="1872313"/>
                    </a:cubicBezTo>
                    <a:cubicBezTo>
                      <a:pt x="4832286" y="2341883"/>
                      <a:pt x="4451624" y="2642334"/>
                      <a:pt x="3982054" y="2642334"/>
                    </a:cubicBezTo>
                    <a:cubicBezTo>
                      <a:pt x="3747269" y="2642334"/>
                      <a:pt x="3534711" y="2513997"/>
                      <a:pt x="3380849" y="2353576"/>
                    </a:cubicBezTo>
                    <a:lnTo>
                      <a:pt x="3379137" y="2351518"/>
                    </a:lnTo>
                    <a:lnTo>
                      <a:pt x="3307654" y="2471502"/>
                    </a:lnTo>
                    <a:cubicBezTo>
                      <a:pt x="3116662" y="2724832"/>
                      <a:pt x="2793223" y="2871537"/>
                      <a:pt x="2426371" y="2871537"/>
                    </a:cubicBezTo>
                    <a:cubicBezTo>
                      <a:pt x="1986149" y="2871537"/>
                      <a:pt x="1608440" y="2510590"/>
                      <a:pt x="1447099" y="2194760"/>
                    </a:cubicBezTo>
                    <a:lnTo>
                      <a:pt x="1418508" y="2124456"/>
                    </a:lnTo>
                    <a:lnTo>
                      <a:pt x="1325605" y="2190236"/>
                    </a:lnTo>
                    <a:cubicBezTo>
                      <a:pt x="1189907" y="2267812"/>
                      <a:pt x="1026321" y="2310063"/>
                      <a:pt x="850232" y="2310063"/>
                    </a:cubicBezTo>
                    <a:cubicBezTo>
                      <a:pt x="380662" y="2310063"/>
                      <a:pt x="0" y="1796716"/>
                      <a:pt x="0" y="1540042"/>
                    </a:cubicBezTo>
                    <a:cubicBezTo>
                      <a:pt x="0" y="1283368"/>
                      <a:pt x="380662" y="770021"/>
                      <a:pt x="850232" y="770021"/>
                    </a:cubicBezTo>
                    <a:cubicBezTo>
                      <a:pt x="908928" y="770021"/>
                      <a:pt x="966235" y="774716"/>
                      <a:pt x="1021583" y="783848"/>
                    </a:cubicBezTo>
                    <a:lnTo>
                      <a:pt x="1029246" y="785791"/>
                    </a:lnTo>
                    <a:lnTo>
                      <a:pt x="1026695" y="770021"/>
                    </a:lnTo>
                    <a:cubicBezTo>
                      <a:pt x="1026695" y="513347"/>
                      <a:pt x="1407357" y="0"/>
                      <a:pt x="1876927" y="0"/>
                    </a:cubicBezTo>
                    <a:cubicBezTo>
                      <a:pt x="2111712" y="0"/>
                      <a:pt x="2324270" y="75113"/>
                      <a:pt x="2478132" y="208922"/>
                    </a:cubicBezTo>
                    <a:lnTo>
                      <a:pt x="2500065" y="232394"/>
                    </a:lnTo>
                    <a:lnTo>
                      <a:pt x="2513944" y="219952"/>
                    </a:lnTo>
                    <a:cubicBezTo>
                      <a:pt x="2683567" y="90237"/>
                      <a:pt x="2888050" y="0"/>
                      <a:pt x="310816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50" name="文本框 249"/>
          <p:cNvSpPr txBox="1"/>
          <p:nvPr/>
        </p:nvSpPr>
        <p:spPr>
          <a:xfrm>
            <a:off x="1699666" y="530872"/>
            <a:ext cx="7538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Favourit</a:t>
            </a:r>
            <a:r>
              <a:rPr lang="en-US" altLang="zh-CN" sz="3600" b="1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game </a:t>
            </a:r>
            <a:r>
              <a:rPr lang="zh-CN" altLang="en-US" sz="3600" b="1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3600" b="1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league of legends</a:t>
            </a:r>
            <a:endParaRPr lang="zh-CN" altLang="en-US" sz="3600" b="1" dirty="0">
              <a:solidFill>
                <a:srgbClr val="1F4E7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3211D53-87BB-8F87-2ED4-72E6F5120849}"/>
              </a:ext>
            </a:extLst>
          </p:cNvPr>
          <p:cNvGrpSpPr/>
          <p:nvPr/>
        </p:nvGrpSpPr>
        <p:grpSpPr>
          <a:xfrm>
            <a:off x="938358" y="1673855"/>
            <a:ext cx="6768285" cy="523416"/>
            <a:chOff x="869880" y="1856873"/>
            <a:chExt cx="6768285" cy="523416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1344AC99-C9FD-9BFD-E3A7-E6DC0C53EC85}"/>
                </a:ext>
              </a:extLst>
            </p:cNvPr>
            <p:cNvGrpSpPr/>
            <p:nvPr/>
          </p:nvGrpSpPr>
          <p:grpSpPr>
            <a:xfrm flipH="1">
              <a:off x="869880" y="1947415"/>
              <a:ext cx="304056" cy="432874"/>
              <a:chOff x="5844088" y="2600655"/>
              <a:chExt cx="385904" cy="611158"/>
            </a:xfrm>
          </p:grpSpPr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78DA167F-A9C5-01CA-2E89-0A44C227D4A8}"/>
                  </a:ext>
                </a:extLst>
              </p:cNvPr>
              <p:cNvGrpSpPr/>
              <p:nvPr/>
            </p:nvGrpSpPr>
            <p:grpSpPr>
              <a:xfrm rot="8489641">
                <a:off x="6013992" y="2653092"/>
                <a:ext cx="216000" cy="558721"/>
                <a:chOff x="6011031" y="2540000"/>
                <a:chExt cx="242182" cy="626447"/>
              </a:xfrm>
            </p:grpSpPr>
            <p:sp>
              <p:nvSpPr>
                <p:cNvPr id="60" name="任意多边形 118">
                  <a:extLst>
                    <a:ext uri="{FF2B5EF4-FFF2-40B4-BE49-F238E27FC236}">
                      <a16:creationId xmlns:a16="http://schemas.microsoft.com/office/drawing/2014/main" id="{5792CF94-C0A5-11A3-5732-4C401E60FC40}"/>
                    </a:ext>
                  </a:extLst>
                </p:cNvPr>
                <p:cNvSpPr/>
                <p:nvPr/>
              </p:nvSpPr>
              <p:spPr>
                <a:xfrm>
                  <a:off x="6019800" y="2540000"/>
                  <a:ext cx="217195" cy="201788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" name="任意多边形 119">
                  <a:extLst>
                    <a:ext uri="{FF2B5EF4-FFF2-40B4-BE49-F238E27FC236}">
                      <a16:creationId xmlns:a16="http://schemas.microsoft.com/office/drawing/2014/main" id="{D1854395-2DA0-DA4B-73AB-0B18C18480A4}"/>
                    </a:ext>
                  </a:extLst>
                </p:cNvPr>
                <p:cNvSpPr/>
                <p:nvPr/>
              </p:nvSpPr>
              <p:spPr>
                <a:xfrm>
                  <a:off x="6011031" y="2721948"/>
                  <a:ext cx="242182" cy="444499"/>
                </a:xfrm>
                <a:custGeom>
                  <a:avLst/>
                  <a:gdLst>
                    <a:gd name="connsiteX0" fmla="*/ 12700 w 215900"/>
                    <a:gd name="connsiteY0" fmla="*/ 12700 h 444500"/>
                    <a:gd name="connsiteX1" fmla="*/ 0 w 215900"/>
                    <a:gd name="connsiteY1" fmla="*/ 444500 h 444500"/>
                    <a:gd name="connsiteX2" fmla="*/ 215900 w 215900"/>
                    <a:gd name="connsiteY2" fmla="*/ 419100 h 444500"/>
                    <a:gd name="connsiteX3" fmla="*/ 215900 w 215900"/>
                    <a:gd name="connsiteY3" fmla="*/ 0 h 444500"/>
                    <a:gd name="connsiteX4" fmla="*/ 215900 w 215900"/>
                    <a:gd name="connsiteY4" fmla="*/ 0 h 44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900" h="444500">
                      <a:moveTo>
                        <a:pt x="12700" y="12700"/>
                      </a:moveTo>
                      <a:lnTo>
                        <a:pt x="0" y="444500"/>
                      </a:lnTo>
                      <a:lnTo>
                        <a:pt x="215900" y="419100"/>
                      </a:lnTo>
                      <a:lnTo>
                        <a:pt x="215900" y="0"/>
                      </a:lnTo>
                      <a:lnTo>
                        <a:pt x="215900" y="0"/>
                      </a:lnTo>
                    </a:path>
                  </a:pathLst>
                </a:custGeom>
                <a:noFill/>
                <a:ln w="2540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" name="任意多边形 120">
                  <a:extLst>
                    <a:ext uri="{FF2B5EF4-FFF2-40B4-BE49-F238E27FC236}">
                      <a16:creationId xmlns:a16="http://schemas.microsoft.com/office/drawing/2014/main" id="{2C0F5355-9D1F-8C8F-2E52-2EF2224BB9D3}"/>
                    </a:ext>
                  </a:extLst>
                </p:cNvPr>
                <p:cNvSpPr/>
                <p:nvPr/>
              </p:nvSpPr>
              <p:spPr>
                <a:xfrm>
                  <a:off x="6100118" y="2572406"/>
                  <a:ext cx="63900" cy="59367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2540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9" name="任意多边形 117">
                <a:extLst>
                  <a:ext uri="{FF2B5EF4-FFF2-40B4-BE49-F238E27FC236}">
                    <a16:creationId xmlns:a16="http://schemas.microsoft.com/office/drawing/2014/main" id="{3CF4A766-08CE-2613-FA1E-D9B5FF743C2A}"/>
                  </a:ext>
                </a:extLst>
              </p:cNvPr>
              <p:cNvSpPr/>
              <p:nvPr/>
            </p:nvSpPr>
            <p:spPr>
              <a:xfrm>
                <a:off x="5844088" y="2600655"/>
                <a:ext cx="181940" cy="195184"/>
              </a:xfrm>
              <a:custGeom>
                <a:avLst/>
                <a:gdLst>
                  <a:gd name="connsiteX0" fmla="*/ 43090 w 153621"/>
                  <a:gd name="connsiteY0" fmla="*/ 162601 h 162601"/>
                  <a:gd name="connsiteX1" fmla="*/ 2896 w 153621"/>
                  <a:gd name="connsiteY1" fmla="*/ 102311 h 162601"/>
                  <a:gd name="connsiteX2" fmla="*/ 113428 w 153621"/>
                  <a:gd name="connsiteY2" fmla="*/ 1828 h 162601"/>
                  <a:gd name="connsiteX3" fmla="*/ 153621 w 153621"/>
                  <a:gd name="connsiteY3" fmla="*/ 47045 h 162601"/>
                  <a:gd name="connsiteX0-1" fmla="*/ 41489 w 152020"/>
                  <a:gd name="connsiteY0-2" fmla="*/ 158991 h 158991"/>
                  <a:gd name="connsiteX1-3" fmla="*/ 1295 w 152020"/>
                  <a:gd name="connsiteY1-4" fmla="*/ 98701 h 158991"/>
                  <a:gd name="connsiteX2-5" fmla="*/ 82359 w 152020"/>
                  <a:gd name="connsiteY2-6" fmla="*/ 2042 h 158991"/>
                  <a:gd name="connsiteX3-7" fmla="*/ 152020 w 152020"/>
                  <a:gd name="connsiteY3-8" fmla="*/ 43435 h 158991"/>
                  <a:gd name="connsiteX0-9" fmla="*/ 41916 w 152447"/>
                  <a:gd name="connsiteY0-10" fmla="*/ 148552 h 148552"/>
                  <a:gd name="connsiteX1-11" fmla="*/ 1722 w 152447"/>
                  <a:gd name="connsiteY1-12" fmla="*/ 88262 h 148552"/>
                  <a:gd name="connsiteX2-13" fmla="*/ 91205 w 152447"/>
                  <a:gd name="connsiteY2-14" fmla="*/ 3075 h 148552"/>
                  <a:gd name="connsiteX3-15" fmla="*/ 152447 w 152447"/>
                  <a:gd name="connsiteY3-16" fmla="*/ 32996 h 1485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52447" h="148552">
                    <a:moveTo>
                      <a:pt x="41916" y="148552"/>
                    </a:moveTo>
                    <a:cubicBezTo>
                      <a:pt x="15957" y="131804"/>
                      <a:pt x="-6493" y="112508"/>
                      <a:pt x="1722" y="88262"/>
                    </a:cubicBezTo>
                    <a:cubicBezTo>
                      <a:pt x="9937" y="64016"/>
                      <a:pt x="66084" y="12286"/>
                      <a:pt x="91205" y="3075"/>
                    </a:cubicBezTo>
                    <a:cubicBezTo>
                      <a:pt x="116326" y="-6136"/>
                      <a:pt x="144911" y="5782"/>
                      <a:pt x="152447" y="32996"/>
                    </a:cubicBezTo>
                  </a:path>
                </a:pathLst>
              </a:custGeom>
              <a:noFill/>
              <a:ln w="2540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EF68E696-D8D0-0733-CDDB-EDBAD3E003AE}"/>
                </a:ext>
              </a:extLst>
            </p:cNvPr>
            <p:cNvSpPr txBox="1"/>
            <p:nvPr/>
          </p:nvSpPr>
          <p:spPr>
            <a:xfrm>
              <a:off x="1543051" y="1856873"/>
              <a:ext cx="609511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1F4E7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Exquisite painting style</a:t>
              </a:r>
              <a:endParaRPr lang="zh-CN" altLang="en-US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E4DE96DA-069F-133C-E942-24C0DD0B1C8B}"/>
              </a:ext>
            </a:extLst>
          </p:cNvPr>
          <p:cNvGrpSpPr/>
          <p:nvPr/>
        </p:nvGrpSpPr>
        <p:grpSpPr>
          <a:xfrm>
            <a:off x="953896" y="3500883"/>
            <a:ext cx="7588731" cy="523416"/>
            <a:chOff x="869880" y="1856873"/>
            <a:chExt cx="7588731" cy="523416"/>
          </a:xfrm>
        </p:grpSpPr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F9AF7E87-D4F5-BC9E-3BE5-1B2955207A12}"/>
                </a:ext>
              </a:extLst>
            </p:cNvPr>
            <p:cNvGrpSpPr/>
            <p:nvPr/>
          </p:nvGrpSpPr>
          <p:grpSpPr>
            <a:xfrm flipH="1">
              <a:off x="869880" y="1947415"/>
              <a:ext cx="304056" cy="432874"/>
              <a:chOff x="5844088" y="2600655"/>
              <a:chExt cx="385904" cy="611158"/>
            </a:xfrm>
          </p:grpSpPr>
          <p:grpSp>
            <p:nvGrpSpPr>
              <p:cNvPr id="72" name="组合 71">
                <a:extLst>
                  <a:ext uri="{FF2B5EF4-FFF2-40B4-BE49-F238E27FC236}">
                    <a16:creationId xmlns:a16="http://schemas.microsoft.com/office/drawing/2014/main" id="{A08939E4-83D3-39CF-7B88-1307CA804AEC}"/>
                  </a:ext>
                </a:extLst>
              </p:cNvPr>
              <p:cNvGrpSpPr/>
              <p:nvPr/>
            </p:nvGrpSpPr>
            <p:grpSpPr>
              <a:xfrm rot="8489641">
                <a:off x="6013992" y="2653092"/>
                <a:ext cx="216000" cy="558721"/>
                <a:chOff x="6011031" y="2540000"/>
                <a:chExt cx="242182" cy="626447"/>
              </a:xfrm>
            </p:grpSpPr>
            <p:sp>
              <p:nvSpPr>
                <p:cNvPr id="74" name="任意多边形 118">
                  <a:extLst>
                    <a:ext uri="{FF2B5EF4-FFF2-40B4-BE49-F238E27FC236}">
                      <a16:creationId xmlns:a16="http://schemas.microsoft.com/office/drawing/2014/main" id="{ABD29FBC-B499-715E-4D61-996E688D1EFC}"/>
                    </a:ext>
                  </a:extLst>
                </p:cNvPr>
                <p:cNvSpPr/>
                <p:nvPr/>
              </p:nvSpPr>
              <p:spPr>
                <a:xfrm>
                  <a:off x="6019800" y="2540000"/>
                  <a:ext cx="217195" cy="201788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" name="任意多边形 119">
                  <a:extLst>
                    <a:ext uri="{FF2B5EF4-FFF2-40B4-BE49-F238E27FC236}">
                      <a16:creationId xmlns:a16="http://schemas.microsoft.com/office/drawing/2014/main" id="{3DD5ADAF-4B0C-7D66-8F5E-CC74811F2C61}"/>
                    </a:ext>
                  </a:extLst>
                </p:cNvPr>
                <p:cNvSpPr/>
                <p:nvPr/>
              </p:nvSpPr>
              <p:spPr>
                <a:xfrm>
                  <a:off x="6011031" y="2721948"/>
                  <a:ext cx="242182" cy="444499"/>
                </a:xfrm>
                <a:custGeom>
                  <a:avLst/>
                  <a:gdLst>
                    <a:gd name="connsiteX0" fmla="*/ 12700 w 215900"/>
                    <a:gd name="connsiteY0" fmla="*/ 12700 h 444500"/>
                    <a:gd name="connsiteX1" fmla="*/ 0 w 215900"/>
                    <a:gd name="connsiteY1" fmla="*/ 444500 h 444500"/>
                    <a:gd name="connsiteX2" fmla="*/ 215900 w 215900"/>
                    <a:gd name="connsiteY2" fmla="*/ 419100 h 444500"/>
                    <a:gd name="connsiteX3" fmla="*/ 215900 w 215900"/>
                    <a:gd name="connsiteY3" fmla="*/ 0 h 444500"/>
                    <a:gd name="connsiteX4" fmla="*/ 215900 w 215900"/>
                    <a:gd name="connsiteY4" fmla="*/ 0 h 44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900" h="444500">
                      <a:moveTo>
                        <a:pt x="12700" y="12700"/>
                      </a:moveTo>
                      <a:lnTo>
                        <a:pt x="0" y="444500"/>
                      </a:lnTo>
                      <a:lnTo>
                        <a:pt x="215900" y="419100"/>
                      </a:lnTo>
                      <a:lnTo>
                        <a:pt x="215900" y="0"/>
                      </a:lnTo>
                      <a:lnTo>
                        <a:pt x="215900" y="0"/>
                      </a:lnTo>
                    </a:path>
                  </a:pathLst>
                </a:custGeom>
                <a:noFill/>
                <a:ln w="2540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任意多边形 120">
                  <a:extLst>
                    <a:ext uri="{FF2B5EF4-FFF2-40B4-BE49-F238E27FC236}">
                      <a16:creationId xmlns:a16="http://schemas.microsoft.com/office/drawing/2014/main" id="{316A63DE-1582-DD3B-682D-EDFE46D786DF}"/>
                    </a:ext>
                  </a:extLst>
                </p:cNvPr>
                <p:cNvSpPr/>
                <p:nvPr/>
              </p:nvSpPr>
              <p:spPr>
                <a:xfrm>
                  <a:off x="6100118" y="2572406"/>
                  <a:ext cx="63900" cy="59367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2540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任意多边形 117">
                <a:extLst>
                  <a:ext uri="{FF2B5EF4-FFF2-40B4-BE49-F238E27FC236}">
                    <a16:creationId xmlns:a16="http://schemas.microsoft.com/office/drawing/2014/main" id="{B5EE5BB2-3CDF-8765-E17A-1A563C1EC1E6}"/>
                  </a:ext>
                </a:extLst>
              </p:cNvPr>
              <p:cNvSpPr/>
              <p:nvPr/>
            </p:nvSpPr>
            <p:spPr>
              <a:xfrm>
                <a:off x="5844088" y="2600655"/>
                <a:ext cx="181940" cy="195184"/>
              </a:xfrm>
              <a:custGeom>
                <a:avLst/>
                <a:gdLst>
                  <a:gd name="connsiteX0" fmla="*/ 43090 w 153621"/>
                  <a:gd name="connsiteY0" fmla="*/ 162601 h 162601"/>
                  <a:gd name="connsiteX1" fmla="*/ 2896 w 153621"/>
                  <a:gd name="connsiteY1" fmla="*/ 102311 h 162601"/>
                  <a:gd name="connsiteX2" fmla="*/ 113428 w 153621"/>
                  <a:gd name="connsiteY2" fmla="*/ 1828 h 162601"/>
                  <a:gd name="connsiteX3" fmla="*/ 153621 w 153621"/>
                  <a:gd name="connsiteY3" fmla="*/ 47045 h 162601"/>
                  <a:gd name="connsiteX0-1" fmla="*/ 41489 w 152020"/>
                  <a:gd name="connsiteY0-2" fmla="*/ 158991 h 158991"/>
                  <a:gd name="connsiteX1-3" fmla="*/ 1295 w 152020"/>
                  <a:gd name="connsiteY1-4" fmla="*/ 98701 h 158991"/>
                  <a:gd name="connsiteX2-5" fmla="*/ 82359 w 152020"/>
                  <a:gd name="connsiteY2-6" fmla="*/ 2042 h 158991"/>
                  <a:gd name="connsiteX3-7" fmla="*/ 152020 w 152020"/>
                  <a:gd name="connsiteY3-8" fmla="*/ 43435 h 158991"/>
                  <a:gd name="connsiteX0-9" fmla="*/ 41916 w 152447"/>
                  <a:gd name="connsiteY0-10" fmla="*/ 148552 h 148552"/>
                  <a:gd name="connsiteX1-11" fmla="*/ 1722 w 152447"/>
                  <a:gd name="connsiteY1-12" fmla="*/ 88262 h 148552"/>
                  <a:gd name="connsiteX2-13" fmla="*/ 91205 w 152447"/>
                  <a:gd name="connsiteY2-14" fmla="*/ 3075 h 148552"/>
                  <a:gd name="connsiteX3-15" fmla="*/ 152447 w 152447"/>
                  <a:gd name="connsiteY3-16" fmla="*/ 32996 h 1485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52447" h="148552">
                    <a:moveTo>
                      <a:pt x="41916" y="148552"/>
                    </a:moveTo>
                    <a:cubicBezTo>
                      <a:pt x="15957" y="131804"/>
                      <a:pt x="-6493" y="112508"/>
                      <a:pt x="1722" y="88262"/>
                    </a:cubicBezTo>
                    <a:cubicBezTo>
                      <a:pt x="9937" y="64016"/>
                      <a:pt x="66084" y="12286"/>
                      <a:pt x="91205" y="3075"/>
                    </a:cubicBezTo>
                    <a:cubicBezTo>
                      <a:pt x="116326" y="-6136"/>
                      <a:pt x="144911" y="5782"/>
                      <a:pt x="152447" y="32996"/>
                    </a:cubicBezTo>
                  </a:path>
                </a:pathLst>
              </a:custGeom>
              <a:noFill/>
              <a:ln w="2540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1E16E4FD-5F7B-83A0-79F7-B8451E75A40C}"/>
                </a:ext>
              </a:extLst>
            </p:cNvPr>
            <p:cNvSpPr txBox="1"/>
            <p:nvPr/>
          </p:nvSpPr>
          <p:spPr>
            <a:xfrm>
              <a:off x="1543051" y="1856873"/>
              <a:ext cx="69155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1F4E7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Competitiveness</a:t>
              </a:r>
              <a:endParaRPr lang="zh-CN" altLang="en-US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16EFE5F5-B18C-C8D2-3E63-D4A0BA5E7D33}"/>
              </a:ext>
            </a:extLst>
          </p:cNvPr>
          <p:cNvGrpSpPr/>
          <p:nvPr/>
        </p:nvGrpSpPr>
        <p:grpSpPr>
          <a:xfrm>
            <a:off x="920769" y="2587018"/>
            <a:ext cx="6768285" cy="523416"/>
            <a:chOff x="869880" y="1856873"/>
            <a:chExt cx="6768285" cy="523416"/>
          </a:xfrm>
        </p:grpSpPr>
        <p:grpSp>
          <p:nvGrpSpPr>
            <p:cNvPr id="122" name="组合 121">
              <a:extLst>
                <a:ext uri="{FF2B5EF4-FFF2-40B4-BE49-F238E27FC236}">
                  <a16:creationId xmlns:a16="http://schemas.microsoft.com/office/drawing/2014/main" id="{F27D800E-8769-6E9F-C144-A576C7A3669B}"/>
                </a:ext>
              </a:extLst>
            </p:cNvPr>
            <p:cNvGrpSpPr/>
            <p:nvPr/>
          </p:nvGrpSpPr>
          <p:grpSpPr>
            <a:xfrm flipH="1">
              <a:off x="869880" y="1947415"/>
              <a:ext cx="304056" cy="432874"/>
              <a:chOff x="5844088" y="2600655"/>
              <a:chExt cx="385904" cy="611158"/>
            </a:xfrm>
          </p:grpSpPr>
          <p:grpSp>
            <p:nvGrpSpPr>
              <p:cNvPr id="124" name="组合 123">
                <a:extLst>
                  <a:ext uri="{FF2B5EF4-FFF2-40B4-BE49-F238E27FC236}">
                    <a16:creationId xmlns:a16="http://schemas.microsoft.com/office/drawing/2014/main" id="{01542445-02DB-2423-542C-A0F0AD1D8431}"/>
                  </a:ext>
                </a:extLst>
              </p:cNvPr>
              <p:cNvGrpSpPr/>
              <p:nvPr/>
            </p:nvGrpSpPr>
            <p:grpSpPr>
              <a:xfrm rot="8489641">
                <a:off x="6013992" y="2653092"/>
                <a:ext cx="216000" cy="558721"/>
                <a:chOff x="6011031" y="2540000"/>
                <a:chExt cx="242182" cy="626447"/>
              </a:xfrm>
            </p:grpSpPr>
            <p:sp>
              <p:nvSpPr>
                <p:cNvPr id="126" name="任意多边形 118">
                  <a:extLst>
                    <a:ext uri="{FF2B5EF4-FFF2-40B4-BE49-F238E27FC236}">
                      <a16:creationId xmlns:a16="http://schemas.microsoft.com/office/drawing/2014/main" id="{ECD04954-A1E3-1DA6-B778-28CD5D9DC301}"/>
                    </a:ext>
                  </a:extLst>
                </p:cNvPr>
                <p:cNvSpPr/>
                <p:nvPr/>
              </p:nvSpPr>
              <p:spPr>
                <a:xfrm>
                  <a:off x="6019800" y="2540000"/>
                  <a:ext cx="217195" cy="201788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7" name="任意多边形 119">
                  <a:extLst>
                    <a:ext uri="{FF2B5EF4-FFF2-40B4-BE49-F238E27FC236}">
                      <a16:creationId xmlns:a16="http://schemas.microsoft.com/office/drawing/2014/main" id="{1D9DD4B4-6A61-E3FC-387A-5D272F422D6B}"/>
                    </a:ext>
                  </a:extLst>
                </p:cNvPr>
                <p:cNvSpPr/>
                <p:nvPr/>
              </p:nvSpPr>
              <p:spPr>
                <a:xfrm>
                  <a:off x="6011031" y="2721948"/>
                  <a:ext cx="242182" cy="444499"/>
                </a:xfrm>
                <a:custGeom>
                  <a:avLst/>
                  <a:gdLst>
                    <a:gd name="connsiteX0" fmla="*/ 12700 w 215900"/>
                    <a:gd name="connsiteY0" fmla="*/ 12700 h 444500"/>
                    <a:gd name="connsiteX1" fmla="*/ 0 w 215900"/>
                    <a:gd name="connsiteY1" fmla="*/ 444500 h 444500"/>
                    <a:gd name="connsiteX2" fmla="*/ 215900 w 215900"/>
                    <a:gd name="connsiteY2" fmla="*/ 419100 h 444500"/>
                    <a:gd name="connsiteX3" fmla="*/ 215900 w 215900"/>
                    <a:gd name="connsiteY3" fmla="*/ 0 h 444500"/>
                    <a:gd name="connsiteX4" fmla="*/ 215900 w 215900"/>
                    <a:gd name="connsiteY4" fmla="*/ 0 h 44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900" h="444500">
                      <a:moveTo>
                        <a:pt x="12700" y="12700"/>
                      </a:moveTo>
                      <a:lnTo>
                        <a:pt x="0" y="444500"/>
                      </a:lnTo>
                      <a:lnTo>
                        <a:pt x="215900" y="419100"/>
                      </a:lnTo>
                      <a:lnTo>
                        <a:pt x="215900" y="0"/>
                      </a:lnTo>
                      <a:lnTo>
                        <a:pt x="215900" y="0"/>
                      </a:lnTo>
                    </a:path>
                  </a:pathLst>
                </a:custGeom>
                <a:noFill/>
                <a:ln w="2540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8" name="任意多边形 120">
                  <a:extLst>
                    <a:ext uri="{FF2B5EF4-FFF2-40B4-BE49-F238E27FC236}">
                      <a16:creationId xmlns:a16="http://schemas.microsoft.com/office/drawing/2014/main" id="{89359EF3-606A-CB73-2BC6-6E36091AE7C1}"/>
                    </a:ext>
                  </a:extLst>
                </p:cNvPr>
                <p:cNvSpPr/>
                <p:nvPr/>
              </p:nvSpPr>
              <p:spPr>
                <a:xfrm>
                  <a:off x="6100118" y="2572406"/>
                  <a:ext cx="63900" cy="59367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2540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5" name="任意多边形 117">
                <a:extLst>
                  <a:ext uri="{FF2B5EF4-FFF2-40B4-BE49-F238E27FC236}">
                    <a16:creationId xmlns:a16="http://schemas.microsoft.com/office/drawing/2014/main" id="{36F74294-D37E-E7DB-CF40-7CCBB185CDF9}"/>
                  </a:ext>
                </a:extLst>
              </p:cNvPr>
              <p:cNvSpPr/>
              <p:nvPr/>
            </p:nvSpPr>
            <p:spPr>
              <a:xfrm>
                <a:off x="5844088" y="2600655"/>
                <a:ext cx="181940" cy="195184"/>
              </a:xfrm>
              <a:custGeom>
                <a:avLst/>
                <a:gdLst>
                  <a:gd name="connsiteX0" fmla="*/ 43090 w 153621"/>
                  <a:gd name="connsiteY0" fmla="*/ 162601 h 162601"/>
                  <a:gd name="connsiteX1" fmla="*/ 2896 w 153621"/>
                  <a:gd name="connsiteY1" fmla="*/ 102311 h 162601"/>
                  <a:gd name="connsiteX2" fmla="*/ 113428 w 153621"/>
                  <a:gd name="connsiteY2" fmla="*/ 1828 h 162601"/>
                  <a:gd name="connsiteX3" fmla="*/ 153621 w 153621"/>
                  <a:gd name="connsiteY3" fmla="*/ 47045 h 162601"/>
                  <a:gd name="connsiteX0-1" fmla="*/ 41489 w 152020"/>
                  <a:gd name="connsiteY0-2" fmla="*/ 158991 h 158991"/>
                  <a:gd name="connsiteX1-3" fmla="*/ 1295 w 152020"/>
                  <a:gd name="connsiteY1-4" fmla="*/ 98701 h 158991"/>
                  <a:gd name="connsiteX2-5" fmla="*/ 82359 w 152020"/>
                  <a:gd name="connsiteY2-6" fmla="*/ 2042 h 158991"/>
                  <a:gd name="connsiteX3-7" fmla="*/ 152020 w 152020"/>
                  <a:gd name="connsiteY3-8" fmla="*/ 43435 h 158991"/>
                  <a:gd name="connsiteX0-9" fmla="*/ 41916 w 152447"/>
                  <a:gd name="connsiteY0-10" fmla="*/ 148552 h 148552"/>
                  <a:gd name="connsiteX1-11" fmla="*/ 1722 w 152447"/>
                  <a:gd name="connsiteY1-12" fmla="*/ 88262 h 148552"/>
                  <a:gd name="connsiteX2-13" fmla="*/ 91205 w 152447"/>
                  <a:gd name="connsiteY2-14" fmla="*/ 3075 h 148552"/>
                  <a:gd name="connsiteX3-15" fmla="*/ 152447 w 152447"/>
                  <a:gd name="connsiteY3-16" fmla="*/ 32996 h 1485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52447" h="148552">
                    <a:moveTo>
                      <a:pt x="41916" y="148552"/>
                    </a:moveTo>
                    <a:cubicBezTo>
                      <a:pt x="15957" y="131804"/>
                      <a:pt x="-6493" y="112508"/>
                      <a:pt x="1722" y="88262"/>
                    </a:cubicBezTo>
                    <a:cubicBezTo>
                      <a:pt x="9937" y="64016"/>
                      <a:pt x="66084" y="12286"/>
                      <a:pt x="91205" y="3075"/>
                    </a:cubicBezTo>
                    <a:cubicBezTo>
                      <a:pt x="116326" y="-6136"/>
                      <a:pt x="144911" y="5782"/>
                      <a:pt x="152447" y="32996"/>
                    </a:cubicBezTo>
                  </a:path>
                </a:pathLst>
              </a:custGeom>
              <a:noFill/>
              <a:ln w="2540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60ABF0F3-8CE8-F371-34C0-865BB039C8BA}"/>
                </a:ext>
              </a:extLst>
            </p:cNvPr>
            <p:cNvSpPr txBox="1"/>
            <p:nvPr/>
          </p:nvSpPr>
          <p:spPr>
            <a:xfrm>
              <a:off x="1543051" y="1856873"/>
              <a:ext cx="609511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1F4E7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Suitable for social contact</a:t>
              </a:r>
              <a:endParaRPr lang="zh-CN" altLang="en-US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FA51AF40-E2D9-AF25-562F-35984A773372}"/>
              </a:ext>
            </a:extLst>
          </p:cNvPr>
          <p:cNvGrpSpPr/>
          <p:nvPr/>
        </p:nvGrpSpPr>
        <p:grpSpPr>
          <a:xfrm>
            <a:off x="953432" y="4448066"/>
            <a:ext cx="8089559" cy="523416"/>
            <a:chOff x="869880" y="1856873"/>
            <a:chExt cx="8089559" cy="523416"/>
          </a:xfrm>
        </p:grpSpPr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id="{3B2CF6DC-02D9-569E-F77A-C6FADE973975}"/>
                </a:ext>
              </a:extLst>
            </p:cNvPr>
            <p:cNvGrpSpPr/>
            <p:nvPr/>
          </p:nvGrpSpPr>
          <p:grpSpPr>
            <a:xfrm flipH="1">
              <a:off x="869880" y="1947415"/>
              <a:ext cx="304056" cy="432874"/>
              <a:chOff x="5844088" y="2600655"/>
              <a:chExt cx="385904" cy="611158"/>
            </a:xfrm>
          </p:grpSpPr>
          <p:grpSp>
            <p:nvGrpSpPr>
              <p:cNvPr id="142" name="组合 141">
                <a:extLst>
                  <a:ext uri="{FF2B5EF4-FFF2-40B4-BE49-F238E27FC236}">
                    <a16:creationId xmlns:a16="http://schemas.microsoft.com/office/drawing/2014/main" id="{0742AFDF-AECD-BAB8-6D3D-D402945A5496}"/>
                  </a:ext>
                </a:extLst>
              </p:cNvPr>
              <p:cNvGrpSpPr/>
              <p:nvPr/>
            </p:nvGrpSpPr>
            <p:grpSpPr>
              <a:xfrm rot="8489641">
                <a:off x="6013992" y="2653092"/>
                <a:ext cx="216000" cy="558721"/>
                <a:chOff x="6011031" y="2540000"/>
                <a:chExt cx="242182" cy="626447"/>
              </a:xfrm>
            </p:grpSpPr>
            <p:sp>
              <p:nvSpPr>
                <p:cNvPr id="144" name="任意多边形 118">
                  <a:extLst>
                    <a:ext uri="{FF2B5EF4-FFF2-40B4-BE49-F238E27FC236}">
                      <a16:creationId xmlns:a16="http://schemas.microsoft.com/office/drawing/2014/main" id="{9E963AB6-63B4-75A9-E1FE-BCCBB0C74266}"/>
                    </a:ext>
                  </a:extLst>
                </p:cNvPr>
                <p:cNvSpPr/>
                <p:nvPr/>
              </p:nvSpPr>
              <p:spPr>
                <a:xfrm>
                  <a:off x="6019800" y="2540000"/>
                  <a:ext cx="217195" cy="201788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" name="任意多边形 119">
                  <a:extLst>
                    <a:ext uri="{FF2B5EF4-FFF2-40B4-BE49-F238E27FC236}">
                      <a16:creationId xmlns:a16="http://schemas.microsoft.com/office/drawing/2014/main" id="{C38B6870-0C18-C81B-39B7-51515616201A}"/>
                    </a:ext>
                  </a:extLst>
                </p:cNvPr>
                <p:cNvSpPr/>
                <p:nvPr/>
              </p:nvSpPr>
              <p:spPr>
                <a:xfrm>
                  <a:off x="6011031" y="2721948"/>
                  <a:ext cx="242182" cy="444499"/>
                </a:xfrm>
                <a:custGeom>
                  <a:avLst/>
                  <a:gdLst>
                    <a:gd name="connsiteX0" fmla="*/ 12700 w 215900"/>
                    <a:gd name="connsiteY0" fmla="*/ 12700 h 444500"/>
                    <a:gd name="connsiteX1" fmla="*/ 0 w 215900"/>
                    <a:gd name="connsiteY1" fmla="*/ 444500 h 444500"/>
                    <a:gd name="connsiteX2" fmla="*/ 215900 w 215900"/>
                    <a:gd name="connsiteY2" fmla="*/ 419100 h 444500"/>
                    <a:gd name="connsiteX3" fmla="*/ 215900 w 215900"/>
                    <a:gd name="connsiteY3" fmla="*/ 0 h 444500"/>
                    <a:gd name="connsiteX4" fmla="*/ 215900 w 215900"/>
                    <a:gd name="connsiteY4" fmla="*/ 0 h 44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900" h="444500">
                      <a:moveTo>
                        <a:pt x="12700" y="12700"/>
                      </a:moveTo>
                      <a:lnTo>
                        <a:pt x="0" y="444500"/>
                      </a:lnTo>
                      <a:lnTo>
                        <a:pt x="215900" y="419100"/>
                      </a:lnTo>
                      <a:lnTo>
                        <a:pt x="215900" y="0"/>
                      </a:lnTo>
                      <a:lnTo>
                        <a:pt x="215900" y="0"/>
                      </a:lnTo>
                    </a:path>
                  </a:pathLst>
                </a:custGeom>
                <a:noFill/>
                <a:ln w="2540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" name="任意多边形 120">
                  <a:extLst>
                    <a:ext uri="{FF2B5EF4-FFF2-40B4-BE49-F238E27FC236}">
                      <a16:creationId xmlns:a16="http://schemas.microsoft.com/office/drawing/2014/main" id="{F935956F-7ADC-0D94-230F-6AEFC50F17EF}"/>
                    </a:ext>
                  </a:extLst>
                </p:cNvPr>
                <p:cNvSpPr/>
                <p:nvPr/>
              </p:nvSpPr>
              <p:spPr>
                <a:xfrm>
                  <a:off x="6100118" y="2572406"/>
                  <a:ext cx="63900" cy="59367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25400" cap="rnd">
                  <a:solidFill>
                    <a:schemeClr val="accent1">
                      <a:lumMod val="50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3" name="任意多边形 117">
                <a:extLst>
                  <a:ext uri="{FF2B5EF4-FFF2-40B4-BE49-F238E27FC236}">
                    <a16:creationId xmlns:a16="http://schemas.microsoft.com/office/drawing/2014/main" id="{E5B7E56F-313F-2304-7466-FA475631E5B2}"/>
                  </a:ext>
                </a:extLst>
              </p:cNvPr>
              <p:cNvSpPr/>
              <p:nvPr/>
            </p:nvSpPr>
            <p:spPr>
              <a:xfrm>
                <a:off x="5844088" y="2600655"/>
                <a:ext cx="181940" cy="195184"/>
              </a:xfrm>
              <a:custGeom>
                <a:avLst/>
                <a:gdLst>
                  <a:gd name="connsiteX0" fmla="*/ 43090 w 153621"/>
                  <a:gd name="connsiteY0" fmla="*/ 162601 h 162601"/>
                  <a:gd name="connsiteX1" fmla="*/ 2896 w 153621"/>
                  <a:gd name="connsiteY1" fmla="*/ 102311 h 162601"/>
                  <a:gd name="connsiteX2" fmla="*/ 113428 w 153621"/>
                  <a:gd name="connsiteY2" fmla="*/ 1828 h 162601"/>
                  <a:gd name="connsiteX3" fmla="*/ 153621 w 153621"/>
                  <a:gd name="connsiteY3" fmla="*/ 47045 h 162601"/>
                  <a:gd name="connsiteX0-1" fmla="*/ 41489 w 152020"/>
                  <a:gd name="connsiteY0-2" fmla="*/ 158991 h 158991"/>
                  <a:gd name="connsiteX1-3" fmla="*/ 1295 w 152020"/>
                  <a:gd name="connsiteY1-4" fmla="*/ 98701 h 158991"/>
                  <a:gd name="connsiteX2-5" fmla="*/ 82359 w 152020"/>
                  <a:gd name="connsiteY2-6" fmla="*/ 2042 h 158991"/>
                  <a:gd name="connsiteX3-7" fmla="*/ 152020 w 152020"/>
                  <a:gd name="connsiteY3-8" fmla="*/ 43435 h 158991"/>
                  <a:gd name="connsiteX0-9" fmla="*/ 41916 w 152447"/>
                  <a:gd name="connsiteY0-10" fmla="*/ 148552 h 148552"/>
                  <a:gd name="connsiteX1-11" fmla="*/ 1722 w 152447"/>
                  <a:gd name="connsiteY1-12" fmla="*/ 88262 h 148552"/>
                  <a:gd name="connsiteX2-13" fmla="*/ 91205 w 152447"/>
                  <a:gd name="connsiteY2-14" fmla="*/ 3075 h 148552"/>
                  <a:gd name="connsiteX3-15" fmla="*/ 152447 w 152447"/>
                  <a:gd name="connsiteY3-16" fmla="*/ 32996 h 1485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52447" h="148552">
                    <a:moveTo>
                      <a:pt x="41916" y="148552"/>
                    </a:moveTo>
                    <a:cubicBezTo>
                      <a:pt x="15957" y="131804"/>
                      <a:pt x="-6493" y="112508"/>
                      <a:pt x="1722" y="88262"/>
                    </a:cubicBezTo>
                    <a:cubicBezTo>
                      <a:pt x="9937" y="64016"/>
                      <a:pt x="66084" y="12286"/>
                      <a:pt x="91205" y="3075"/>
                    </a:cubicBezTo>
                    <a:cubicBezTo>
                      <a:pt x="116326" y="-6136"/>
                      <a:pt x="144911" y="5782"/>
                      <a:pt x="152447" y="32996"/>
                    </a:cubicBezTo>
                  </a:path>
                </a:pathLst>
              </a:custGeom>
              <a:noFill/>
              <a:ln w="25400" cap="rnd">
                <a:solidFill>
                  <a:schemeClr val="accent1">
                    <a:lumMod val="5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CDD34422-763B-E8A6-D41A-BD92528911AA}"/>
                </a:ext>
              </a:extLst>
            </p:cNvPr>
            <p:cNvSpPr txBox="1"/>
            <p:nvPr/>
          </p:nvSpPr>
          <p:spPr>
            <a:xfrm>
              <a:off x="1543051" y="1856873"/>
              <a:ext cx="74163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1F4E7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Rich characters and grand background</a:t>
              </a:r>
              <a:endParaRPr lang="zh-CN" altLang="en-US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05FD1855-7F51-3073-8904-E56EEA678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3884">
            <a:off x="7475159" y="1384534"/>
            <a:ext cx="4056822" cy="2281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025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98"/>
          <p:cNvGrpSpPr/>
          <p:nvPr/>
        </p:nvGrpSpPr>
        <p:grpSpPr>
          <a:xfrm rot="1262012">
            <a:off x="552074" y="216031"/>
            <a:ext cx="673320" cy="842234"/>
            <a:chOff x="0" y="0"/>
            <a:chExt cx="1561716" cy="1953500"/>
          </a:xfrm>
        </p:grpSpPr>
        <p:grpSp>
          <p:nvGrpSpPr>
            <p:cNvPr id="184" name="Group 90"/>
            <p:cNvGrpSpPr/>
            <p:nvPr/>
          </p:nvGrpSpPr>
          <p:grpSpPr>
            <a:xfrm>
              <a:off x="622299" y="723900"/>
              <a:ext cx="539187" cy="576209"/>
              <a:chOff x="0" y="0"/>
              <a:chExt cx="539185" cy="576208"/>
            </a:xfrm>
          </p:grpSpPr>
          <p:sp>
            <p:nvSpPr>
              <p:cNvPr id="248" name="Shape 88"/>
              <p:cNvSpPr/>
              <p:nvPr/>
            </p:nvSpPr>
            <p:spPr>
              <a:xfrm>
                <a:off x="-1" y="0"/>
                <a:ext cx="539187" cy="576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17472" extrusionOk="0">
                    <a:moveTo>
                      <a:pt x="17716" y="14514"/>
                    </a:moveTo>
                    <a:cubicBezTo>
                      <a:pt x="20957" y="10991"/>
                      <a:pt x="21156" y="5148"/>
                      <a:pt x="16903" y="2098"/>
                    </a:cubicBezTo>
                    <a:cubicBezTo>
                      <a:pt x="10629" y="-2401"/>
                      <a:pt x="569" y="729"/>
                      <a:pt x="21" y="7726"/>
                    </a:cubicBezTo>
                    <a:cubicBezTo>
                      <a:pt x="-444" y="13669"/>
                      <a:pt x="6904" y="19199"/>
                      <a:pt x="13877" y="16965"/>
                    </a:cubicBezTo>
                    <a:cubicBezTo>
                      <a:pt x="15420" y="16471"/>
                      <a:pt x="16714" y="15603"/>
                      <a:pt x="17716" y="14514"/>
                    </a:cubicBezTo>
                    <a:close/>
                  </a:path>
                </a:pathLst>
              </a:custGeom>
              <a:solidFill>
                <a:srgbClr val="E7E4EA"/>
              </a:solidFill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9" name="Shape 89"/>
              <p:cNvSpPr/>
              <p:nvPr/>
            </p:nvSpPr>
            <p:spPr>
              <a:xfrm>
                <a:off x="114300" y="114300"/>
                <a:ext cx="320568" cy="34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17472" extrusionOk="0">
                    <a:moveTo>
                      <a:pt x="17716" y="14515"/>
                    </a:moveTo>
                    <a:cubicBezTo>
                      <a:pt x="20957" y="10992"/>
                      <a:pt x="21156" y="5149"/>
                      <a:pt x="16903" y="2099"/>
                    </a:cubicBezTo>
                    <a:cubicBezTo>
                      <a:pt x="10629" y="-2400"/>
                      <a:pt x="569" y="730"/>
                      <a:pt x="21" y="7727"/>
                    </a:cubicBezTo>
                    <a:cubicBezTo>
                      <a:pt x="-444" y="13670"/>
                      <a:pt x="6904" y="19200"/>
                      <a:pt x="13878" y="16966"/>
                    </a:cubicBezTo>
                    <a:cubicBezTo>
                      <a:pt x="15420" y="16471"/>
                      <a:pt x="16714" y="15604"/>
                      <a:pt x="17716" y="14515"/>
                    </a:cubicBezTo>
                    <a:close/>
                  </a:path>
                </a:pathLst>
              </a:custGeom>
              <a:solidFill>
                <a:srgbClr val="FDD67A"/>
              </a:solidFill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85" name="Group 97"/>
            <p:cNvGrpSpPr/>
            <p:nvPr/>
          </p:nvGrpSpPr>
          <p:grpSpPr>
            <a:xfrm>
              <a:off x="0" y="-1"/>
              <a:ext cx="1561717" cy="1953502"/>
              <a:chOff x="0" y="0"/>
              <a:chExt cx="1561716" cy="1953500"/>
            </a:xfrm>
          </p:grpSpPr>
          <p:sp>
            <p:nvSpPr>
              <p:cNvPr id="186" name="Shape 91"/>
              <p:cNvSpPr/>
              <p:nvPr/>
            </p:nvSpPr>
            <p:spPr>
              <a:xfrm>
                <a:off x="-1" y="0"/>
                <a:ext cx="1561718" cy="1953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3" h="21575" extrusionOk="0">
                    <a:moveTo>
                      <a:pt x="4422" y="10273"/>
                    </a:moveTo>
                    <a:cubicBezTo>
                      <a:pt x="4988" y="10128"/>
                      <a:pt x="5596" y="10037"/>
                      <a:pt x="6024" y="10128"/>
                    </a:cubicBezTo>
                    <a:cubicBezTo>
                      <a:pt x="7105" y="8239"/>
                      <a:pt x="8932" y="6998"/>
                      <a:pt x="10714" y="5587"/>
                    </a:cubicBezTo>
                    <a:cubicBezTo>
                      <a:pt x="12697" y="4016"/>
                      <a:pt x="14777" y="2735"/>
                      <a:pt x="17151" y="1581"/>
                    </a:cubicBezTo>
                    <a:cubicBezTo>
                      <a:pt x="18423" y="962"/>
                      <a:pt x="19735" y="449"/>
                      <a:pt x="21109" y="0"/>
                    </a:cubicBezTo>
                    <a:cubicBezTo>
                      <a:pt x="21057" y="17"/>
                      <a:pt x="21261" y="2955"/>
                      <a:pt x="20839" y="4745"/>
                    </a:cubicBezTo>
                    <a:cubicBezTo>
                      <a:pt x="20497" y="6196"/>
                      <a:pt x="20104" y="7587"/>
                      <a:pt x="19402" y="8948"/>
                    </a:cubicBezTo>
                    <a:cubicBezTo>
                      <a:pt x="18832" y="10055"/>
                      <a:pt x="18455" y="11150"/>
                      <a:pt x="17794" y="12230"/>
                    </a:cubicBezTo>
                    <a:cubicBezTo>
                      <a:pt x="17708" y="12371"/>
                      <a:pt x="16484" y="14383"/>
                      <a:pt x="16436" y="14360"/>
                    </a:cubicBezTo>
                    <a:cubicBezTo>
                      <a:pt x="16949" y="14631"/>
                      <a:pt x="17118" y="15843"/>
                      <a:pt x="17101" y="16284"/>
                    </a:cubicBezTo>
                    <a:cubicBezTo>
                      <a:pt x="17074" y="17045"/>
                      <a:pt x="16801" y="18083"/>
                      <a:pt x="16459" y="18783"/>
                    </a:cubicBezTo>
                    <a:cubicBezTo>
                      <a:pt x="15792" y="20152"/>
                      <a:pt x="14589" y="21319"/>
                      <a:pt x="12593" y="21505"/>
                    </a:cubicBezTo>
                    <a:cubicBezTo>
                      <a:pt x="12169" y="21545"/>
                      <a:pt x="11727" y="21600"/>
                      <a:pt x="11302" y="21562"/>
                    </a:cubicBezTo>
                    <a:cubicBezTo>
                      <a:pt x="11902" y="21366"/>
                      <a:pt x="12300" y="20667"/>
                      <a:pt x="12472" y="20196"/>
                    </a:cubicBezTo>
                    <a:cubicBezTo>
                      <a:pt x="12593" y="19865"/>
                      <a:pt x="12628" y="19516"/>
                      <a:pt x="12567" y="19173"/>
                    </a:cubicBezTo>
                    <a:cubicBezTo>
                      <a:pt x="12547" y="19061"/>
                      <a:pt x="12120" y="18241"/>
                      <a:pt x="12133" y="18225"/>
                    </a:cubicBezTo>
                    <a:cubicBezTo>
                      <a:pt x="11577" y="18901"/>
                      <a:pt x="10529" y="19406"/>
                      <a:pt x="9649" y="19755"/>
                    </a:cubicBezTo>
                    <a:cubicBezTo>
                      <a:pt x="9055" y="19528"/>
                      <a:pt x="7992" y="18910"/>
                      <a:pt x="7621" y="18704"/>
                    </a:cubicBezTo>
                    <a:cubicBezTo>
                      <a:pt x="6788" y="18241"/>
                      <a:pt x="5993" y="17735"/>
                      <a:pt x="5229" y="17198"/>
                    </a:cubicBezTo>
                    <a:cubicBezTo>
                      <a:pt x="4963" y="17011"/>
                      <a:pt x="4136" y="16487"/>
                      <a:pt x="4026" y="16251"/>
                    </a:cubicBezTo>
                    <a:cubicBezTo>
                      <a:pt x="3931" y="16045"/>
                      <a:pt x="4554" y="14389"/>
                      <a:pt x="4437" y="14350"/>
                    </a:cubicBezTo>
                    <a:cubicBezTo>
                      <a:pt x="3946" y="14185"/>
                      <a:pt x="3105" y="14445"/>
                      <a:pt x="2643" y="14602"/>
                    </a:cubicBezTo>
                    <a:cubicBezTo>
                      <a:pt x="2110" y="14785"/>
                      <a:pt x="835" y="15557"/>
                      <a:pt x="800" y="16582"/>
                    </a:cubicBezTo>
                    <a:cubicBezTo>
                      <a:pt x="-339" y="15137"/>
                      <a:pt x="-266" y="13495"/>
                      <a:pt x="1050" y="12196"/>
                    </a:cubicBezTo>
                    <a:cubicBezTo>
                      <a:pt x="1672" y="11583"/>
                      <a:pt x="2430" y="11014"/>
                      <a:pt x="3301" y="10647"/>
                    </a:cubicBezTo>
                    <a:cubicBezTo>
                      <a:pt x="3585" y="10527"/>
                      <a:pt x="3992" y="10384"/>
                      <a:pt x="4422" y="10273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7" name="Shape 92"/>
              <p:cNvSpPr/>
              <p:nvPr/>
            </p:nvSpPr>
            <p:spPr>
              <a:xfrm>
                <a:off x="1066800" y="266700"/>
                <a:ext cx="431366" cy="289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379" y="6426"/>
                      <a:pt x="7227" y="11376"/>
                      <a:pt x="11452" y="14964"/>
                    </a:cubicBezTo>
                    <a:cubicBezTo>
                      <a:pt x="13898" y="17041"/>
                      <a:pt x="19295" y="20423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8" name="Shape 93"/>
              <p:cNvSpPr/>
              <p:nvPr/>
            </p:nvSpPr>
            <p:spPr>
              <a:xfrm>
                <a:off x="1003300" y="317500"/>
                <a:ext cx="479079" cy="327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42" y="5671"/>
                      <a:pt x="7183" y="11692"/>
                      <a:pt x="10987" y="14858"/>
                    </a:cubicBezTo>
                    <a:cubicBezTo>
                      <a:pt x="13189" y="16691"/>
                      <a:pt x="19525" y="20561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9" name="Shape 94"/>
              <p:cNvSpPr/>
              <p:nvPr/>
            </p:nvSpPr>
            <p:spPr>
              <a:xfrm>
                <a:off x="317500" y="1028700"/>
                <a:ext cx="84374" cy="267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016" y="15315"/>
                      <a:pt x="14405" y="5985"/>
                      <a:pt x="21600" y="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6" name="Shape 95"/>
              <p:cNvSpPr/>
              <p:nvPr/>
            </p:nvSpPr>
            <p:spPr>
              <a:xfrm>
                <a:off x="889000" y="1409700"/>
                <a:ext cx="194631" cy="241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151" y="14365"/>
                      <a:pt x="14301" y="8151"/>
                      <a:pt x="21600" y="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7" name="Shape 96"/>
              <p:cNvSpPr/>
              <p:nvPr/>
            </p:nvSpPr>
            <p:spPr>
              <a:xfrm>
                <a:off x="304800" y="1358900"/>
                <a:ext cx="514350" cy="34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445" y="1850"/>
                      <a:pt x="4122" y="5622"/>
                      <a:pt x="6224" y="8181"/>
                    </a:cubicBezTo>
                    <a:cubicBezTo>
                      <a:pt x="8411" y="10843"/>
                      <a:pt x="10777" y="13242"/>
                      <a:pt x="13131" y="15565"/>
                    </a:cubicBezTo>
                    <a:cubicBezTo>
                      <a:pt x="15743" y="18141"/>
                      <a:pt x="18474" y="20652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19B1E0B-20EA-66EE-27DA-4A8C5C4E68BE}"/>
              </a:ext>
            </a:extLst>
          </p:cNvPr>
          <p:cNvGrpSpPr/>
          <p:nvPr/>
        </p:nvGrpSpPr>
        <p:grpSpPr>
          <a:xfrm>
            <a:off x="1450428" y="1743954"/>
            <a:ext cx="1336708" cy="4109980"/>
            <a:chOff x="1958423" y="1987485"/>
            <a:chExt cx="1336708" cy="4109980"/>
          </a:xfrm>
        </p:grpSpPr>
        <p:sp>
          <p:nvSpPr>
            <p:cNvPr id="117" name="任意多边形 116"/>
            <p:cNvSpPr/>
            <p:nvPr/>
          </p:nvSpPr>
          <p:spPr>
            <a:xfrm>
              <a:off x="1958423" y="1987485"/>
              <a:ext cx="170777" cy="4109980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  <a:gd name="connsiteX0-1" fmla="*/ 725 w 334099"/>
                <a:gd name="connsiteY0-2" fmla="*/ 508256 h 5164770"/>
                <a:gd name="connsiteX1-3" fmla="*/ 149315 w 334099"/>
                <a:gd name="connsiteY1-4" fmla="*/ 4760216 h 5164770"/>
                <a:gd name="connsiteX2-5" fmla="*/ 332195 w 334099"/>
                <a:gd name="connsiteY2-6" fmla="*/ 4577336 h 5164770"/>
                <a:gd name="connsiteX3-7" fmla="*/ 229325 w 334099"/>
                <a:gd name="connsiteY3-8" fmla="*/ 531116 h 5164770"/>
                <a:gd name="connsiteX4-9" fmla="*/ 725 w 334099"/>
                <a:gd name="connsiteY4-10" fmla="*/ 508256 h 5164770"/>
                <a:gd name="connsiteX0-11" fmla="*/ 5231 w 338605"/>
                <a:gd name="connsiteY0-12" fmla="*/ 508256 h 5164770"/>
                <a:gd name="connsiteX1-13" fmla="*/ 61921 w 338605"/>
                <a:gd name="connsiteY1-14" fmla="*/ 4760216 h 5164770"/>
                <a:gd name="connsiteX2-15" fmla="*/ 336701 w 338605"/>
                <a:gd name="connsiteY2-16" fmla="*/ 4577336 h 5164770"/>
                <a:gd name="connsiteX3-17" fmla="*/ 233831 w 338605"/>
                <a:gd name="connsiteY3-18" fmla="*/ 531116 h 5164770"/>
                <a:gd name="connsiteX4-19" fmla="*/ 5231 w 338605"/>
                <a:gd name="connsiteY4-20" fmla="*/ 508256 h 5164770"/>
                <a:gd name="connsiteX0-21" fmla="*/ 1317 w 334691"/>
                <a:gd name="connsiteY0-22" fmla="*/ 509201 h 5174270"/>
                <a:gd name="connsiteX1-23" fmla="*/ 126931 w 334691"/>
                <a:gd name="connsiteY1-24" fmla="*/ 4775919 h 5174270"/>
                <a:gd name="connsiteX2-25" fmla="*/ 332787 w 334691"/>
                <a:gd name="connsiteY2-26" fmla="*/ 4578281 h 5174270"/>
                <a:gd name="connsiteX3-27" fmla="*/ 229917 w 334691"/>
                <a:gd name="connsiteY3-28" fmla="*/ 532061 h 5174270"/>
                <a:gd name="connsiteX4-29" fmla="*/ 1317 w 334691"/>
                <a:gd name="connsiteY4-30" fmla="*/ 509201 h 517427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4691" h="5174270">
                  <a:moveTo>
                    <a:pt x="1317" y="509201"/>
                  </a:moveTo>
                  <a:cubicBezTo>
                    <a:pt x="-15847" y="1216511"/>
                    <a:pt x="140611" y="4171533"/>
                    <a:pt x="126931" y="4775919"/>
                  </a:cubicBezTo>
                  <a:cubicBezTo>
                    <a:pt x="113251" y="5380305"/>
                    <a:pt x="319452" y="5283131"/>
                    <a:pt x="332787" y="4578281"/>
                  </a:cubicBezTo>
                  <a:cubicBezTo>
                    <a:pt x="346122" y="3873431"/>
                    <a:pt x="287067" y="1212146"/>
                    <a:pt x="229917" y="532061"/>
                  </a:cubicBezTo>
                  <a:cubicBezTo>
                    <a:pt x="172767" y="-148024"/>
                    <a:pt x="18481" y="-198109"/>
                    <a:pt x="1317" y="509201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任意多边形 117"/>
            <p:cNvSpPr/>
            <p:nvPr/>
          </p:nvSpPr>
          <p:spPr>
            <a:xfrm>
              <a:off x="3112922" y="1991633"/>
              <a:ext cx="182209" cy="4101339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  <a:gd name="connsiteX0-1" fmla="*/ 1179 w 357095"/>
                <a:gd name="connsiteY0-2" fmla="*/ 503978 h 5163391"/>
                <a:gd name="connsiteX1-3" fmla="*/ 149769 w 357095"/>
                <a:gd name="connsiteY1-4" fmla="*/ 4755938 h 5163391"/>
                <a:gd name="connsiteX2-5" fmla="*/ 355623 w 357095"/>
                <a:gd name="connsiteY2-6" fmla="*/ 4514024 h 5163391"/>
                <a:gd name="connsiteX3-7" fmla="*/ 229779 w 357095"/>
                <a:gd name="connsiteY3-8" fmla="*/ 526838 h 5163391"/>
                <a:gd name="connsiteX4-9" fmla="*/ 1179 w 357095"/>
                <a:gd name="connsiteY4-10" fmla="*/ 503978 h 51633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57095" h="5163391">
                  <a:moveTo>
                    <a:pt x="1179" y="503978"/>
                  </a:moveTo>
                  <a:cubicBezTo>
                    <a:pt x="-12156" y="1208828"/>
                    <a:pt x="90695" y="4087597"/>
                    <a:pt x="149769" y="4755938"/>
                  </a:cubicBezTo>
                  <a:cubicBezTo>
                    <a:pt x="208843" y="5424279"/>
                    <a:pt x="342288" y="5218874"/>
                    <a:pt x="355623" y="4514024"/>
                  </a:cubicBezTo>
                  <a:cubicBezTo>
                    <a:pt x="368958" y="3809174"/>
                    <a:pt x="288853" y="1195179"/>
                    <a:pt x="229779" y="526838"/>
                  </a:cubicBezTo>
                  <a:cubicBezTo>
                    <a:pt x="170705" y="-141503"/>
                    <a:pt x="14514" y="-200872"/>
                    <a:pt x="1179" y="50397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任意多边形 118"/>
            <p:cNvSpPr/>
            <p:nvPr/>
          </p:nvSpPr>
          <p:spPr>
            <a:xfrm rot="5400000">
              <a:off x="2559412" y="4985949"/>
              <a:ext cx="133440" cy="1314995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16" h="5195141">
                  <a:moveTo>
                    <a:pt x="1142" y="508256"/>
                  </a:moveTo>
                  <a:cubicBezTo>
                    <a:pt x="-12193" y="1213106"/>
                    <a:pt x="94487" y="4082036"/>
                    <a:pt x="149732" y="4760216"/>
                  </a:cubicBezTo>
                  <a:cubicBezTo>
                    <a:pt x="204977" y="5438396"/>
                    <a:pt x="319277" y="5282186"/>
                    <a:pt x="332612" y="4577336"/>
                  </a:cubicBezTo>
                  <a:cubicBezTo>
                    <a:pt x="345947" y="3872486"/>
                    <a:pt x="286892" y="1211201"/>
                    <a:pt x="229742" y="531116"/>
                  </a:cubicBezTo>
                  <a:cubicBezTo>
                    <a:pt x="172592" y="-148969"/>
                    <a:pt x="14477" y="-196594"/>
                    <a:pt x="1142" y="50825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任意多边形 120"/>
            <p:cNvSpPr/>
            <p:nvPr/>
          </p:nvSpPr>
          <p:spPr>
            <a:xfrm rot="5400000">
              <a:off x="2559412" y="4250196"/>
              <a:ext cx="133440" cy="1314995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16" h="5195141">
                  <a:moveTo>
                    <a:pt x="1142" y="508256"/>
                  </a:moveTo>
                  <a:cubicBezTo>
                    <a:pt x="-12193" y="1213106"/>
                    <a:pt x="94487" y="4082036"/>
                    <a:pt x="149732" y="4760216"/>
                  </a:cubicBezTo>
                  <a:cubicBezTo>
                    <a:pt x="204977" y="5438396"/>
                    <a:pt x="319277" y="5282186"/>
                    <a:pt x="332612" y="4577336"/>
                  </a:cubicBezTo>
                  <a:cubicBezTo>
                    <a:pt x="345947" y="3872486"/>
                    <a:pt x="286892" y="1211201"/>
                    <a:pt x="229742" y="531116"/>
                  </a:cubicBezTo>
                  <a:cubicBezTo>
                    <a:pt x="172592" y="-148969"/>
                    <a:pt x="14477" y="-196594"/>
                    <a:pt x="1142" y="50825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任意多边形 122"/>
            <p:cNvSpPr/>
            <p:nvPr/>
          </p:nvSpPr>
          <p:spPr>
            <a:xfrm rot="5400000">
              <a:off x="2559412" y="3481310"/>
              <a:ext cx="133440" cy="1314995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16" h="5195141">
                  <a:moveTo>
                    <a:pt x="1142" y="508256"/>
                  </a:moveTo>
                  <a:cubicBezTo>
                    <a:pt x="-12193" y="1213106"/>
                    <a:pt x="94487" y="4082036"/>
                    <a:pt x="149732" y="4760216"/>
                  </a:cubicBezTo>
                  <a:cubicBezTo>
                    <a:pt x="204977" y="5438396"/>
                    <a:pt x="319277" y="5282186"/>
                    <a:pt x="332612" y="4577336"/>
                  </a:cubicBezTo>
                  <a:cubicBezTo>
                    <a:pt x="345947" y="3872486"/>
                    <a:pt x="286892" y="1211201"/>
                    <a:pt x="229742" y="531116"/>
                  </a:cubicBezTo>
                  <a:cubicBezTo>
                    <a:pt x="172592" y="-148969"/>
                    <a:pt x="14477" y="-196594"/>
                    <a:pt x="1142" y="50825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任意多边形 124"/>
            <p:cNvSpPr/>
            <p:nvPr/>
          </p:nvSpPr>
          <p:spPr>
            <a:xfrm rot="5400000">
              <a:off x="2549288" y="2761892"/>
              <a:ext cx="133440" cy="1314995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16" h="5195141">
                  <a:moveTo>
                    <a:pt x="1142" y="508256"/>
                  </a:moveTo>
                  <a:cubicBezTo>
                    <a:pt x="-12193" y="1213106"/>
                    <a:pt x="94487" y="4082036"/>
                    <a:pt x="149732" y="4760216"/>
                  </a:cubicBezTo>
                  <a:cubicBezTo>
                    <a:pt x="204977" y="5438396"/>
                    <a:pt x="319277" y="5282186"/>
                    <a:pt x="332612" y="4577336"/>
                  </a:cubicBezTo>
                  <a:cubicBezTo>
                    <a:pt x="345947" y="3872486"/>
                    <a:pt x="286892" y="1211201"/>
                    <a:pt x="229742" y="531116"/>
                  </a:cubicBezTo>
                  <a:cubicBezTo>
                    <a:pt x="172592" y="-148969"/>
                    <a:pt x="14477" y="-196594"/>
                    <a:pt x="1142" y="50825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任意多边形 126"/>
            <p:cNvSpPr/>
            <p:nvPr/>
          </p:nvSpPr>
          <p:spPr>
            <a:xfrm rot="5400000">
              <a:off x="2549289" y="2037457"/>
              <a:ext cx="133440" cy="1314995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16" h="5195141">
                  <a:moveTo>
                    <a:pt x="1142" y="508256"/>
                  </a:moveTo>
                  <a:cubicBezTo>
                    <a:pt x="-12193" y="1213106"/>
                    <a:pt x="94487" y="4082036"/>
                    <a:pt x="149732" y="4760216"/>
                  </a:cubicBezTo>
                  <a:cubicBezTo>
                    <a:pt x="204977" y="5438396"/>
                    <a:pt x="319277" y="5282186"/>
                    <a:pt x="332612" y="4577336"/>
                  </a:cubicBezTo>
                  <a:cubicBezTo>
                    <a:pt x="345947" y="3872486"/>
                    <a:pt x="286892" y="1211201"/>
                    <a:pt x="229742" y="531116"/>
                  </a:cubicBezTo>
                  <a:cubicBezTo>
                    <a:pt x="172592" y="-148969"/>
                    <a:pt x="14477" y="-196594"/>
                    <a:pt x="1142" y="50825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2BDFD4CC-A187-D953-5E91-E75FBBBE2FFF}"/>
              </a:ext>
            </a:extLst>
          </p:cNvPr>
          <p:cNvSpPr txBox="1"/>
          <p:nvPr/>
        </p:nvSpPr>
        <p:spPr>
          <a:xfrm>
            <a:off x="1639672" y="375887"/>
            <a:ext cx="4447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My</a:t>
            </a:r>
            <a:r>
              <a:rPr lang="zh-CN" altLang="en-US" sz="3200" b="1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200" b="1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strength</a:t>
            </a:r>
            <a:endParaRPr lang="zh-CN" altLang="en-US" sz="3200" b="1" dirty="0">
              <a:solidFill>
                <a:srgbClr val="1F4E7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460CD1D-0426-5462-6247-12BE2BC424DD}"/>
              </a:ext>
            </a:extLst>
          </p:cNvPr>
          <p:cNvSpPr txBox="1"/>
          <p:nvPr/>
        </p:nvSpPr>
        <p:spPr>
          <a:xfrm>
            <a:off x="4301862" y="1205533"/>
            <a:ext cx="63466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Coding</a:t>
            </a:r>
          </a:p>
          <a:p>
            <a:r>
              <a:rPr lang="en-US" altLang="zh-CN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 enjoy it and excel at it</a:t>
            </a:r>
            <a:endParaRPr lang="zh-CN" altLang="en-US" sz="2800" dirty="0">
              <a:solidFill>
                <a:srgbClr val="1F4E7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1AB4053-42E3-2DD2-E331-24A8406F7BA9}"/>
              </a:ext>
            </a:extLst>
          </p:cNvPr>
          <p:cNvSpPr txBox="1"/>
          <p:nvPr/>
        </p:nvSpPr>
        <p:spPr>
          <a:xfrm>
            <a:off x="4355255" y="2271607"/>
            <a:ext cx="727266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Video</a:t>
            </a:r>
            <a:r>
              <a:rPr lang="zh-CN" altLang="en-US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800" dirty="0" err="1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editting</a:t>
            </a:r>
            <a:endParaRPr lang="en-US" altLang="zh-CN" sz="2800" dirty="0">
              <a:solidFill>
                <a:srgbClr val="1F4E7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C21F3ED-3633-CE5F-B9FC-FA85E1E1A770}"/>
              </a:ext>
            </a:extLst>
          </p:cNvPr>
          <p:cNvSpPr txBox="1"/>
          <p:nvPr/>
        </p:nvSpPr>
        <p:spPr>
          <a:xfrm>
            <a:off x="4343216" y="3418222"/>
            <a:ext cx="6346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A good taste for aesthetic</a:t>
            </a:r>
            <a:endParaRPr lang="zh-CN" altLang="en-US" sz="2800" dirty="0">
              <a:solidFill>
                <a:srgbClr val="1F4E7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3" name="Shape 109">
            <a:extLst>
              <a:ext uri="{FF2B5EF4-FFF2-40B4-BE49-F238E27FC236}">
                <a16:creationId xmlns:a16="http://schemas.microsoft.com/office/drawing/2014/main" id="{5D7A950E-697E-A7CB-7026-57ADBA8C7EF7}"/>
              </a:ext>
            </a:extLst>
          </p:cNvPr>
          <p:cNvSpPr/>
          <p:nvPr/>
        </p:nvSpPr>
        <p:spPr>
          <a:xfrm>
            <a:off x="3519358" y="1101449"/>
            <a:ext cx="463666" cy="505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4" h="21252" extrusionOk="0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ln w="38100">
            <a:solidFill>
              <a:srgbClr val="FFC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4" name="Shape 109">
            <a:extLst>
              <a:ext uri="{FF2B5EF4-FFF2-40B4-BE49-F238E27FC236}">
                <a16:creationId xmlns:a16="http://schemas.microsoft.com/office/drawing/2014/main" id="{C77A8774-9232-44B8-5219-DD2606A82EAB}"/>
              </a:ext>
            </a:extLst>
          </p:cNvPr>
          <p:cNvSpPr/>
          <p:nvPr/>
        </p:nvSpPr>
        <p:spPr>
          <a:xfrm>
            <a:off x="3517401" y="2265211"/>
            <a:ext cx="463666" cy="505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4" h="21252" extrusionOk="0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ln w="38100">
            <a:solidFill>
              <a:srgbClr val="FFC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6" name="Shape 109">
            <a:extLst>
              <a:ext uri="{FF2B5EF4-FFF2-40B4-BE49-F238E27FC236}">
                <a16:creationId xmlns:a16="http://schemas.microsoft.com/office/drawing/2014/main" id="{15BB0029-B07A-F870-4370-7B6199FDB529}"/>
              </a:ext>
            </a:extLst>
          </p:cNvPr>
          <p:cNvSpPr/>
          <p:nvPr/>
        </p:nvSpPr>
        <p:spPr>
          <a:xfrm>
            <a:off x="3517401" y="3435576"/>
            <a:ext cx="463666" cy="505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4" h="21252" extrusionOk="0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ln w="38100">
            <a:solidFill>
              <a:srgbClr val="FFC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2" name="Shape 109">
            <a:extLst>
              <a:ext uri="{FF2B5EF4-FFF2-40B4-BE49-F238E27FC236}">
                <a16:creationId xmlns:a16="http://schemas.microsoft.com/office/drawing/2014/main" id="{C8F44C4A-F5EE-110D-FB48-0502429FE10C}"/>
              </a:ext>
            </a:extLst>
          </p:cNvPr>
          <p:cNvSpPr/>
          <p:nvPr/>
        </p:nvSpPr>
        <p:spPr>
          <a:xfrm>
            <a:off x="3517401" y="4605941"/>
            <a:ext cx="463666" cy="505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4" h="21252" extrusionOk="0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ln w="38100">
            <a:solidFill>
              <a:srgbClr val="FFC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FBE03916-2230-80BB-E6F7-CAC2A0296E03}"/>
              </a:ext>
            </a:extLst>
          </p:cNvPr>
          <p:cNvSpPr txBox="1"/>
          <p:nvPr/>
        </p:nvSpPr>
        <p:spPr>
          <a:xfrm>
            <a:off x="4343216" y="4664162"/>
            <a:ext cx="6346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A quick learner and a good collaborator</a:t>
            </a:r>
            <a:endParaRPr lang="zh-CN" altLang="en-US" sz="2800" dirty="0">
              <a:solidFill>
                <a:srgbClr val="1F4E7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624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98"/>
          <p:cNvGrpSpPr/>
          <p:nvPr/>
        </p:nvGrpSpPr>
        <p:grpSpPr>
          <a:xfrm rot="1262012">
            <a:off x="613879" y="344502"/>
            <a:ext cx="673320" cy="842234"/>
            <a:chOff x="0" y="0"/>
            <a:chExt cx="1561716" cy="1953500"/>
          </a:xfrm>
        </p:grpSpPr>
        <p:grpSp>
          <p:nvGrpSpPr>
            <p:cNvPr id="184" name="Group 90"/>
            <p:cNvGrpSpPr/>
            <p:nvPr/>
          </p:nvGrpSpPr>
          <p:grpSpPr>
            <a:xfrm>
              <a:off x="622299" y="723900"/>
              <a:ext cx="539187" cy="576209"/>
              <a:chOff x="0" y="0"/>
              <a:chExt cx="539185" cy="576208"/>
            </a:xfrm>
          </p:grpSpPr>
          <p:sp>
            <p:nvSpPr>
              <p:cNvPr id="248" name="Shape 88"/>
              <p:cNvSpPr/>
              <p:nvPr/>
            </p:nvSpPr>
            <p:spPr>
              <a:xfrm>
                <a:off x="-1" y="0"/>
                <a:ext cx="539187" cy="576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17472" extrusionOk="0">
                    <a:moveTo>
                      <a:pt x="17716" y="14514"/>
                    </a:moveTo>
                    <a:cubicBezTo>
                      <a:pt x="20957" y="10991"/>
                      <a:pt x="21156" y="5148"/>
                      <a:pt x="16903" y="2098"/>
                    </a:cubicBezTo>
                    <a:cubicBezTo>
                      <a:pt x="10629" y="-2401"/>
                      <a:pt x="569" y="729"/>
                      <a:pt x="21" y="7726"/>
                    </a:cubicBezTo>
                    <a:cubicBezTo>
                      <a:pt x="-444" y="13669"/>
                      <a:pt x="6904" y="19199"/>
                      <a:pt x="13877" y="16965"/>
                    </a:cubicBezTo>
                    <a:cubicBezTo>
                      <a:pt x="15420" y="16471"/>
                      <a:pt x="16714" y="15603"/>
                      <a:pt x="17716" y="14514"/>
                    </a:cubicBezTo>
                    <a:close/>
                  </a:path>
                </a:pathLst>
              </a:custGeom>
              <a:solidFill>
                <a:srgbClr val="E7E4EA"/>
              </a:solidFill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9" name="Shape 89"/>
              <p:cNvSpPr/>
              <p:nvPr/>
            </p:nvSpPr>
            <p:spPr>
              <a:xfrm>
                <a:off x="114300" y="114300"/>
                <a:ext cx="320568" cy="34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17472" extrusionOk="0">
                    <a:moveTo>
                      <a:pt x="17716" y="14515"/>
                    </a:moveTo>
                    <a:cubicBezTo>
                      <a:pt x="20957" y="10992"/>
                      <a:pt x="21156" y="5149"/>
                      <a:pt x="16903" y="2099"/>
                    </a:cubicBezTo>
                    <a:cubicBezTo>
                      <a:pt x="10629" y="-2400"/>
                      <a:pt x="569" y="730"/>
                      <a:pt x="21" y="7727"/>
                    </a:cubicBezTo>
                    <a:cubicBezTo>
                      <a:pt x="-444" y="13670"/>
                      <a:pt x="6904" y="19200"/>
                      <a:pt x="13878" y="16966"/>
                    </a:cubicBezTo>
                    <a:cubicBezTo>
                      <a:pt x="15420" y="16471"/>
                      <a:pt x="16714" y="15604"/>
                      <a:pt x="17716" y="14515"/>
                    </a:cubicBezTo>
                    <a:close/>
                  </a:path>
                </a:pathLst>
              </a:custGeom>
              <a:solidFill>
                <a:srgbClr val="FDD67A"/>
              </a:solidFill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185" name="Group 97"/>
            <p:cNvGrpSpPr/>
            <p:nvPr/>
          </p:nvGrpSpPr>
          <p:grpSpPr>
            <a:xfrm>
              <a:off x="0" y="-1"/>
              <a:ext cx="1561717" cy="1953502"/>
              <a:chOff x="0" y="0"/>
              <a:chExt cx="1561716" cy="1953500"/>
            </a:xfrm>
          </p:grpSpPr>
          <p:sp>
            <p:nvSpPr>
              <p:cNvPr id="186" name="Shape 91"/>
              <p:cNvSpPr/>
              <p:nvPr/>
            </p:nvSpPr>
            <p:spPr>
              <a:xfrm>
                <a:off x="-1" y="0"/>
                <a:ext cx="1561718" cy="1953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3" h="21575" extrusionOk="0">
                    <a:moveTo>
                      <a:pt x="4422" y="10273"/>
                    </a:moveTo>
                    <a:cubicBezTo>
                      <a:pt x="4988" y="10128"/>
                      <a:pt x="5596" y="10037"/>
                      <a:pt x="6024" y="10128"/>
                    </a:cubicBezTo>
                    <a:cubicBezTo>
                      <a:pt x="7105" y="8239"/>
                      <a:pt x="8932" y="6998"/>
                      <a:pt x="10714" y="5587"/>
                    </a:cubicBezTo>
                    <a:cubicBezTo>
                      <a:pt x="12697" y="4016"/>
                      <a:pt x="14777" y="2735"/>
                      <a:pt x="17151" y="1581"/>
                    </a:cubicBezTo>
                    <a:cubicBezTo>
                      <a:pt x="18423" y="962"/>
                      <a:pt x="19735" y="449"/>
                      <a:pt x="21109" y="0"/>
                    </a:cubicBezTo>
                    <a:cubicBezTo>
                      <a:pt x="21057" y="17"/>
                      <a:pt x="21261" y="2955"/>
                      <a:pt x="20839" y="4745"/>
                    </a:cubicBezTo>
                    <a:cubicBezTo>
                      <a:pt x="20497" y="6196"/>
                      <a:pt x="20104" y="7587"/>
                      <a:pt x="19402" y="8948"/>
                    </a:cubicBezTo>
                    <a:cubicBezTo>
                      <a:pt x="18832" y="10055"/>
                      <a:pt x="18455" y="11150"/>
                      <a:pt x="17794" y="12230"/>
                    </a:cubicBezTo>
                    <a:cubicBezTo>
                      <a:pt x="17708" y="12371"/>
                      <a:pt x="16484" y="14383"/>
                      <a:pt x="16436" y="14360"/>
                    </a:cubicBezTo>
                    <a:cubicBezTo>
                      <a:pt x="16949" y="14631"/>
                      <a:pt x="17118" y="15843"/>
                      <a:pt x="17101" y="16284"/>
                    </a:cubicBezTo>
                    <a:cubicBezTo>
                      <a:pt x="17074" y="17045"/>
                      <a:pt x="16801" y="18083"/>
                      <a:pt x="16459" y="18783"/>
                    </a:cubicBezTo>
                    <a:cubicBezTo>
                      <a:pt x="15792" y="20152"/>
                      <a:pt x="14589" y="21319"/>
                      <a:pt x="12593" y="21505"/>
                    </a:cubicBezTo>
                    <a:cubicBezTo>
                      <a:pt x="12169" y="21545"/>
                      <a:pt x="11727" y="21600"/>
                      <a:pt x="11302" y="21562"/>
                    </a:cubicBezTo>
                    <a:cubicBezTo>
                      <a:pt x="11902" y="21366"/>
                      <a:pt x="12300" y="20667"/>
                      <a:pt x="12472" y="20196"/>
                    </a:cubicBezTo>
                    <a:cubicBezTo>
                      <a:pt x="12593" y="19865"/>
                      <a:pt x="12628" y="19516"/>
                      <a:pt x="12567" y="19173"/>
                    </a:cubicBezTo>
                    <a:cubicBezTo>
                      <a:pt x="12547" y="19061"/>
                      <a:pt x="12120" y="18241"/>
                      <a:pt x="12133" y="18225"/>
                    </a:cubicBezTo>
                    <a:cubicBezTo>
                      <a:pt x="11577" y="18901"/>
                      <a:pt x="10529" y="19406"/>
                      <a:pt x="9649" y="19755"/>
                    </a:cubicBezTo>
                    <a:cubicBezTo>
                      <a:pt x="9055" y="19528"/>
                      <a:pt x="7992" y="18910"/>
                      <a:pt x="7621" y="18704"/>
                    </a:cubicBezTo>
                    <a:cubicBezTo>
                      <a:pt x="6788" y="18241"/>
                      <a:pt x="5993" y="17735"/>
                      <a:pt x="5229" y="17198"/>
                    </a:cubicBezTo>
                    <a:cubicBezTo>
                      <a:pt x="4963" y="17011"/>
                      <a:pt x="4136" y="16487"/>
                      <a:pt x="4026" y="16251"/>
                    </a:cubicBezTo>
                    <a:cubicBezTo>
                      <a:pt x="3931" y="16045"/>
                      <a:pt x="4554" y="14389"/>
                      <a:pt x="4437" y="14350"/>
                    </a:cubicBezTo>
                    <a:cubicBezTo>
                      <a:pt x="3946" y="14185"/>
                      <a:pt x="3105" y="14445"/>
                      <a:pt x="2643" y="14602"/>
                    </a:cubicBezTo>
                    <a:cubicBezTo>
                      <a:pt x="2110" y="14785"/>
                      <a:pt x="835" y="15557"/>
                      <a:pt x="800" y="16582"/>
                    </a:cubicBezTo>
                    <a:cubicBezTo>
                      <a:pt x="-339" y="15137"/>
                      <a:pt x="-266" y="13495"/>
                      <a:pt x="1050" y="12196"/>
                    </a:cubicBezTo>
                    <a:cubicBezTo>
                      <a:pt x="1672" y="11583"/>
                      <a:pt x="2430" y="11014"/>
                      <a:pt x="3301" y="10647"/>
                    </a:cubicBezTo>
                    <a:cubicBezTo>
                      <a:pt x="3585" y="10527"/>
                      <a:pt x="3992" y="10384"/>
                      <a:pt x="4422" y="10273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7" name="Shape 92"/>
              <p:cNvSpPr/>
              <p:nvPr/>
            </p:nvSpPr>
            <p:spPr>
              <a:xfrm>
                <a:off x="1066800" y="266700"/>
                <a:ext cx="431366" cy="289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379" y="6426"/>
                      <a:pt x="7227" y="11376"/>
                      <a:pt x="11452" y="14964"/>
                    </a:cubicBezTo>
                    <a:cubicBezTo>
                      <a:pt x="13898" y="17041"/>
                      <a:pt x="19295" y="20423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8" name="Shape 93"/>
              <p:cNvSpPr/>
              <p:nvPr/>
            </p:nvSpPr>
            <p:spPr>
              <a:xfrm>
                <a:off x="1003300" y="317500"/>
                <a:ext cx="479079" cy="327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42" y="5671"/>
                      <a:pt x="7183" y="11692"/>
                      <a:pt x="10987" y="14858"/>
                    </a:cubicBezTo>
                    <a:cubicBezTo>
                      <a:pt x="13189" y="16691"/>
                      <a:pt x="19525" y="20561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9" name="Shape 94"/>
              <p:cNvSpPr/>
              <p:nvPr/>
            </p:nvSpPr>
            <p:spPr>
              <a:xfrm>
                <a:off x="317500" y="1028700"/>
                <a:ext cx="84374" cy="267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016" y="15315"/>
                      <a:pt x="14405" y="5985"/>
                      <a:pt x="21600" y="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6" name="Shape 95"/>
              <p:cNvSpPr/>
              <p:nvPr/>
            </p:nvSpPr>
            <p:spPr>
              <a:xfrm>
                <a:off x="889000" y="1409700"/>
                <a:ext cx="194631" cy="241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8151" y="14365"/>
                      <a:pt x="14301" y="8151"/>
                      <a:pt x="21600" y="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7" name="Shape 96"/>
              <p:cNvSpPr/>
              <p:nvPr/>
            </p:nvSpPr>
            <p:spPr>
              <a:xfrm>
                <a:off x="304800" y="1358900"/>
                <a:ext cx="514350" cy="34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445" y="1850"/>
                      <a:pt x="4122" y="5622"/>
                      <a:pt x="6224" y="8181"/>
                    </a:cubicBezTo>
                    <a:cubicBezTo>
                      <a:pt x="8411" y="10843"/>
                      <a:pt x="10777" y="13242"/>
                      <a:pt x="13131" y="15565"/>
                    </a:cubicBezTo>
                    <a:cubicBezTo>
                      <a:pt x="15743" y="18141"/>
                      <a:pt x="18474" y="20652"/>
                      <a:pt x="21600" y="21600"/>
                    </a:cubicBezTo>
                  </a:path>
                </a:pathLst>
              </a:custGeom>
              <a:noFill/>
              <a:ln w="28575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250" name="文本框 249"/>
          <p:cNvSpPr txBox="1"/>
          <p:nvPr/>
        </p:nvSpPr>
        <p:spPr>
          <a:xfrm>
            <a:off x="1820418" y="524132"/>
            <a:ext cx="2505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Contact me</a:t>
            </a:r>
            <a:endParaRPr lang="zh-CN" altLang="en-US" sz="3200" b="1" dirty="0">
              <a:solidFill>
                <a:srgbClr val="1F4E7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5534500" y="1083932"/>
            <a:ext cx="5762593" cy="596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en-US" altLang="zh-CN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QQ</a:t>
            </a:r>
            <a:r>
              <a:rPr lang="zh-CN" altLang="en-US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2928244567</a:t>
            </a:r>
            <a:endParaRPr lang="zh-CN" altLang="en-US" sz="2800" dirty="0">
              <a:solidFill>
                <a:srgbClr val="1F4E7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05C43B9-A174-217C-4B76-C3B5DC5C9C6C}"/>
              </a:ext>
            </a:extLst>
          </p:cNvPr>
          <p:cNvSpPr txBox="1"/>
          <p:nvPr/>
        </p:nvSpPr>
        <p:spPr>
          <a:xfrm>
            <a:off x="5534500" y="2466367"/>
            <a:ext cx="6392329" cy="596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en-US" altLang="zh-CN" sz="2800" dirty="0" err="1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Wechat</a:t>
            </a:r>
            <a:r>
              <a:rPr lang="zh-CN" altLang="en-US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2800" dirty="0" err="1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WoiSaVxyc</a:t>
            </a:r>
            <a:endParaRPr lang="zh-CN" altLang="en-US" sz="2800" dirty="0">
              <a:solidFill>
                <a:srgbClr val="1F4E7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98217AAB-29EC-9718-D9D1-2FB0E212D405}"/>
              </a:ext>
            </a:extLst>
          </p:cNvPr>
          <p:cNvSpPr>
            <a:spLocks noEditPoints="1"/>
          </p:cNvSpPr>
          <p:nvPr/>
        </p:nvSpPr>
        <p:spPr bwMode="auto">
          <a:xfrm>
            <a:off x="776300" y="1702914"/>
            <a:ext cx="2943930" cy="2749625"/>
          </a:xfrm>
          <a:custGeom>
            <a:avLst/>
            <a:gdLst>
              <a:gd name="T0" fmla="*/ 221 w 552"/>
              <a:gd name="T1" fmla="*/ 173 h 412"/>
              <a:gd name="T2" fmla="*/ 122 w 552"/>
              <a:gd name="T3" fmla="*/ 165 h 412"/>
              <a:gd name="T4" fmla="*/ 61 w 552"/>
              <a:gd name="T5" fmla="*/ 206 h 412"/>
              <a:gd name="T6" fmla="*/ 20 w 552"/>
              <a:gd name="T7" fmla="*/ 308 h 412"/>
              <a:gd name="T8" fmla="*/ 3 w 552"/>
              <a:gd name="T9" fmla="*/ 364 h 412"/>
              <a:gd name="T10" fmla="*/ 31 w 552"/>
              <a:gd name="T11" fmla="*/ 376 h 412"/>
              <a:gd name="T12" fmla="*/ 60 w 552"/>
              <a:gd name="T13" fmla="*/ 394 h 412"/>
              <a:gd name="T14" fmla="*/ 95 w 552"/>
              <a:gd name="T15" fmla="*/ 412 h 412"/>
              <a:gd name="T16" fmla="*/ 215 w 552"/>
              <a:gd name="T17" fmla="*/ 357 h 412"/>
              <a:gd name="T18" fmla="*/ 231 w 552"/>
              <a:gd name="T19" fmla="*/ 370 h 412"/>
              <a:gd name="T20" fmla="*/ 251 w 552"/>
              <a:gd name="T21" fmla="*/ 382 h 412"/>
              <a:gd name="T22" fmla="*/ 401 w 552"/>
              <a:gd name="T23" fmla="*/ 333 h 412"/>
              <a:gd name="T24" fmla="*/ 417 w 552"/>
              <a:gd name="T25" fmla="*/ 342 h 412"/>
              <a:gd name="T26" fmla="*/ 549 w 552"/>
              <a:gd name="T27" fmla="*/ 310 h 412"/>
              <a:gd name="T28" fmla="*/ 444 w 552"/>
              <a:gd name="T29" fmla="*/ 126 h 412"/>
              <a:gd name="T30" fmla="*/ 408 w 552"/>
              <a:gd name="T31" fmla="*/ 195 h 412"/>
              <a:gd name="T32" fmla="*/ 348 w 552"/>
              <a:gd name="T33" fmla="*/ 198 h 412"/>
              <a:gd name="T34" fmla="*/ 267 w 552"/>
              <a:gd name="T35" fmla="*/ 7 h 412"/>
              <a:gd name="T36" fmla="*/ 192 w 552"/>
              <a:gd name="T37" fmla="*/ 313 h 412"/>
              <a:gd name="T38" fmla="*/ 270 w 552"/>
              <a:gd name="T39" fmla="*/ 129 h 412"/>
              <a:gd name="T40" fmla="*/ 210 w 552"/>
              <a:gd name="T41" fmla="*/ 236 h 412"/>
              <a:gd name="T42" fmla="*/ 269 w 552"/>
              <a:gd name="T43" fmla="*/ 94 h 412"/>
              <a:gd name="T44" fmla="*/ 240 w 552"/>
              <a:gd name="T45" fmla="*/ 132 h 412"/>
              <a:gd name="T46" fmla="*/ 188 w 552"/>
              <a:gd name="T47" fmla="*/ 301 h 412"/>
              <a:gd name="T48" fmla="*/ 191 w 552"/>
              <a:gd name="T49" fmla="*/ 309 h 412"/>
              <a:gd name="T50" fmla="*/ 21 w 552"/>
              <a:gd name="T51" fmla="*/ 333 h 412"/>
              <a:gd name="T52" fmla="*/ 9 w 552"/>
              <a:gd name="T53" fmla="*/ 358 h 412"/>
              <a:gd name="T54" fmla="*/ 59 w 552"/>
              <a:gd name="T55" fmla="*/ 229 h 412"/>
              <a:gd name="T56" fmla="*/ 93 w 552"/>
              <a:gd name="T57" fmla="*/ 158 h 412"/>
              <a:gd name="T58" fmla="*/ 94 w 552"/>
              <a:gd name="T59" fmla="*/ 179 h 412"/>
              <a:gd name="T60" fmla="*/ 36 w 552"/>
              <a:gd name="T61" fmla="*/ 292 h 412"/>
              <a:gd name="T62" fmla="*/ 24 w 552"/>
              <a:gd name="T63" fmla="*/ 323 h 412"/>
              <a:gd name="T64" fmla="*/ 33 w 552"/>
              <a:gd name="T65" fmla="*/ 370 h 412"/>
              <a:gd name="T66" fmla="*/ 51 w 552"/>
              <a:gd name="T67" fmla="*/ 375 h 412"/>
              <a:gd name="T68" fmla="*/ 62 w 552"/>
              <a:gd name="T69" fmla="*/ 388 h 412"/>
              <a:gd name="T70" fmla="*/ 78 w 552"/>
              <a:gd name="T71" fmla="*/ 398 h 412"/>
              <a:gd name="T72" fmla="*/ 81 w 552"/>
              <a:gd name="T73" fmla="*/ 400 h 412"/>
              <a:gd name="T74" fmla="*/ 102 w 552"/>
              <a:gd name="T75" fmla="*/ 288 h 412"/>
              <a:gd name="T76" fmla="*/ 100 w 552"/>
              <a:gd name="T77" fmla="*/ 216 h 412"/>
              <a:gd name="T78" fmla="*/ 193 w 552"/>
              <a:gd name="T79" fmla="*/ 339 h 412"/>
              <a:gd name="T80" fmla="*/ 200 w 552"/>
              <a:gd name="T81" fmla="*/ 348 h 412"/>
              <a:gd name="T82" fmla="*/ 203 w 552"/>
              <a:gd name="T83" fmla="*/ 336 h 412"/>
              <a:gd name="T84" fmla="*/ 269 w 552"/>
              <a:gd name="T85" fmla="*/ 310 h 412"/>
              <a:gd name="T86" fmla="*/ 239 w 552"/>
              <a:gd name="T87" fmla="*/ 365 h 412"/>
              <a:gd name="T88" fmla="*/ 257 w 552"/>
              <a:gd name="T89" fmla="*/ 376 h 412"/>
              <a:gd name="T90" fmla="*/ 398 w 552"/>
              <a:gd name="T91" fmla="*/ 325 h 412"/>
              <a:gd name="T92" fmla="*/ 438 w 552"/>
              <a:gd name="T93" fmla="*/ 288 h 412"/>
              <a:gd name="T94" fmla="*/ 439 w 552"/>
              <a:gd name="T95" fmla="*/ 208 h 412"/>
              <a:gd name="T96" fmla="*/ 383 w 552"/>
              <a:gd name="T97" fmla="*/ 290 h 412"/>
              <a:gd name="T98" fmla="*/ 420 w 552"/>
              <a:gd name="T99" fmla="*/ 336 h 412"/>
              <a:gd name="T100" fmla="*/ 423 w 552"/>
              <a:gd name="T101" fmla="*/ 337 h 412"/>
              <a:gd name="T102" fmla="*/ 445 w 552"/>
              <a:gd name="T103" fmla="*/ 282 h 412"/>
              <a:gd name="T104" fmla="*/ 446 w 552"/>
              <a:gd name="T105" fmla="*/ 172 h 412"/>
              <a:gd name="T106" fmla="*/ 438 w 552"/>
              <a:gd name="T107" fmla="*/ 173 h 412"/>
              <a:gd name="T108" fmla="*/ 404 w 552"/>
              <a:gd name="T109" fmla="*/ 220 h 412"/>
              <a:gd name="T110" fmla="*/ 381 w 552"/>
              <a:gd name="T111" fmla="*/ 287 h 412"/>
              <a:gd name="T112" fmla="*/ 385 w 552"/>
              <a:gd name="T113" fmla="*/ 318 h 412"/>
              <a:gd name="T114" fmla="*/ 276 w 552"/>
              <a:gd name="T115" fmla="*/ 379 h 412"/>
              <a:gd name="T116" fmla="*/ 269 w 552"/>
              <a:gd name="T117" fmla="*/ 65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2" h="412">
                <a:moveTo>
                  <a:pt x="240" y="100"/>
                </a:moveTo>
                <a:cubicBezTo>
                  <a:pt x="239" y="101"/>
                  <a:pt x="239" y="102"/>
                  <a:pt x="240" y="102"/>
                </a:cubicBezTo>
                <a:cubicBezTo>
                  <a:pt x="240" y="103"/>
                  <a:pt x="241" y="103"/>
                  <a:pt x="242" y="102"/>
                </a:cubicBezTo>
                <a:cubicBezTo>
                  <a:pt x="236" y="124"/>
                  <a:pt x="230" y="146"/>
                  <a:pt x="224" y="168"/>
                </a:cubicBezTo>
                <a:cubicBezTo>
                  <a:pt x="223" y="169"/>
                  <a:pt x="222" y="170"/>
                  <a:pt x="221" y="171"/>
                </a:cubicBezTo>
                <a:cubicBezTo>
                  <a:pt x="220" y="171"/>
                  <a:pt x="220" y="172"/>
                  <a:pt x="221" y="173"/>
                </a:cubicBezTo>
                <a:cubicBezTo>
                  <a:pt x="221" y="173"/>
                  <a:pt x="222" y="173"/>
                  <a:pt x="222" y="173"/>
                </a:cubicBezTo>
                <a:cubicBezTo>
                  <a:pt x="212" y="208"/>
                  <a:pt x="202" y="243"/>
                  <a:pt x="191" y="275"/>
                </a:cubicBezTo>
                <a:cubicBezTo>
                  <a:pt x="191" y="275"/>
                  <a:pt x="190" y="275"/>
                  <a:pt x="190" y="275"/>
                </a:cubicBezTo>
                <a:cubicBezTo>
                  <a:pt x="189" y="276"/>
                  <a:pt x="189" y="277"/>
                  <a:pt x="190" y="278"/>
                </a:cubicBezTo>
                <a:cubicBezTo>
                  <a:pt x="188" y="283"/>
                  <a:pt x="186" y="289"/>
                  <a:pt x="184" y="294"/>
                </a:cubicBezTo>
                <a:cubicBezTo>
                  <a:pt x="163" y="251"/>
                  <a:pt x="142" y="208"/>
                  <a:pt x="122" y="165"/>
                </a:cubicBezTo>
                <a:cubicBezTo>
                  <a:pt x="112" y="145"/>
                  <a:pt x="102" y="124"/>
                  <a:pt x="99" y="102"/>
                </a:cubicBezTo>
                <a:cubicBezTo>
                  <a:pt x="99" y="100"/>
                  <a:pt x="97" y="99"/>
                  <a:pt x="95" y="99"/>
                </a:cubicBezTo>
                <a:cubicBezTo>
                  <a:pt x="94" y="99"/>
                  <a:pt x="92" y="101"/>
                  <a:pt x="93" y="102"/>
                </a:cubicBezTo>
                <a:cubicBezTo>
                  <a:pt x="93" y="103"/>
                  <a:pt x="93" y="103"/>
                  <a:pt x="93" y="104"/>
                </a:cubicBezTo>
                <a:cubicBezTo>
                  <a:pt x="92" y="104"/>
                  <a:pt x="91" y="105"/>
                  <a:pt x="91" y="105"/>
                </a:cubicBezTo>
                <a:cubicBezTo>
                  <a:pt x="82" y="139"/>
                  <a:pt x="72" y="173"/>
                  <a:pt x="61" y="206"/>
                </a:cubicBezTo>
                <a:cubicBezTo>
                  <a:pt x="60" y="207"/>
                  <a:pt x="58" y="208"/>
                  <a:pt x="57" y="209"/>
                </a:cubicBezTo>
                <a:cubicBezTo>
                  <a:pt x="56" y="210"/>
                  <a:pt x="56" y="211"/>
                  <a:pt x="57" y="211"/>
                </a:cubicBezTo>
                <a:cubicBezTo>
                  <a:pt x="57" y="212"/>
                  <a:pt x="58" y="212"/>
                  <a:pt x="59" y="211"/>
                </a:cubicBezTo>
                <a:cubicBezTo>
                  <a:pt x="49" y="241"/>
                  <a:pt x="38" y="271"/>
                  <a:pt x="26" y="300"/>
                </a:cubicBezTo>
                <a:cubicBezTo>
                  <a:pt x="24" y="302"/>
                  <a:pt x="22" y="304"/>
                  <a:pt x="20" y="306"/>
                </a:cubicBezTo>
                <a:cubicBezTo>
                  <a:pt x="20" y="306"/>
                  <a:pt x="19" y="307"/>
                  <a:pt x="20" y="308"/>
                </a:cubicBezTo>
                <a:cubicBezTo>
                  <a:pt x="21" y="309"/>
                  <a:pt x="22" y="309"/>
                  <a:pt x="22" y="308"/>
                </a:cubicBezTo>
                <a:cubicBezTo>
                  <a:pt x="23" y="308"/>
                  <a:pt x="23" y="307"/>
                  <a:pt x="24" y="307"/>
                </a:cubicBezTo>
                <a:cubicBezTo>
                  <a:pt x="17" y="323"/>
                  <a:pt x="10" y="340"/>
                  <a:pt x="3" y="356"/>
                </a:cubicBezTo>
                <a:cubicBezTo>
                  <a:pt x="2" y="356"/>
                  <a:pt x="1" y="357"/>
                  <a:pt x="1" y="358"/>
                </a:cubicBezTo>
                <a:cubicBezTo>
                  <a:pt x="0" y="359"/>
                  <a:pt x="0" y="360"/>
                  <a:pt x="1" y="361"/>
                </a:cubicBezTo>
                <a:cubicBezTo>
                  <a:pt x="1" y="363"/>
                  <a:pt x="2" y="364"/>
                  <a:pt x="3" y="364"/>
                </a:cubicBezTo>
                <a:cubicBezTo>
                  <a:pt x="4" y="365"/>
                  <a:pt x="6" y="365"/>
                  <a:pt x="7" y="364"/>
                </a:cubicBezTo>
                <a:cubicBezTo>
                  <a:pt x="14" y="367"/>
                  <a:pt x="21" y="371"/>
                  <a:pt x="28" y="374"/>
                </a:cubicBezTo>
                <a:cubicBezTo>
                  <a:pt x="27" y="375"/>
                  <a:pt x="27" y="375"/>
                  <a:pt x="26" y="375"/>
                </a:cubicBezTo>
                <a:cubicBezTo>
                  <a:pt x="26" y="376"/>
                  <a:pt x="26" y="377"/>
                  <a:pt x="26" y="378"/>
                </a:cubicBezTo>
                <a:cubicBezTo>
                  <a:pt x="27" y="378"/>
                  <a:pt x="28" y="378"/>
                  <a:pt x="28" y="378"/>
                </a:cubicBezTo>
                <a:cubicBezTo>
                  <a:pt x="29" y="377"/>
                  <a:pt x="30" y="376"/>
                  <a:pt x="31" y="376"/>
                </a:cubicBezTo>
                <a:cubicBezTo>
                  <a:pt x="38" y="380"/>
                  <a:pt x="45" y="385"/>
                  <a:pt x="52" y="389"/>
                </a:cubicBezTo>
                <a:cubicBezTo>
                  <a:pt x="54" y="390"/>
                  <a:pt x="55" y="391"/>
                  <a:pt x="57" y="392"/>
                </a:cubicBezTo>
                <a:cubicBezTo>
                  <a:pt x="57" y="393"/>
                  <a:pt x="56" y="393"/>
                  <a:pt x="56" y="393"/>
                </a:cubicBezTo>
                <a:cubicBezTo>
                  <a:pt x="55" y="394"/>
                  <a:pt x="55" y="395"/>
                  <a:pt x="55" y="396"/>
                </a:cubicBezTo>
                <a:cubicBezTo>
                  <a:pt x="56" y="396"/>
                  <a:pt x="57" y="396"/>
                  <a:pt x="58" y="396"/>
                </a:cubicBezTo>
                <a:cubicBezTo>
                  <a:pt x="58" y="395"/>
                  <a:pt x="59" y="395"/>
                  <a:pt x="60" y="394"/>
                </a:cubicBezTo>
                <a:cubicBezTo>
                  <a:pt x="64" y="397"/>
                  <a:pt x="69" y="400"/>
                  <a:pt x="73" y="402"/>
                </a:cubicBezTo>
                <a:cubicBezTo>
                  <a:pt x="73" y="403"/>
                  <a:pt x="73" y="403"/>
                  <a:pt x="73" y="404"/>
                </a:cubicBezTo>
                <a:cubicBezTo>
                  <a:pt x="74" y="405"/>
                  <a:pt x="75" y="405"/>
                  <a:pt x="76" y="404"/>
                </a:cubicBezTo>
                <a:cubicBezTo>
                  <a:pt x="76" y="404"/>
                  <a:pt x="76" y="404"/>
                  <a:pt x="76" y="404"/>
                </a:cubicBezTo>
                <a:cubicBezTo>
                  <a:pt x="81" y="407"/>
                  <a:pt x="86" y="409"/>
                  <a:pt x="92" y="412"/>
                </a:cubicBezTo>
                <a:cubicBezTo>
                  <a:pt x="93" y="412"/>
                  <a:pt x="94" y="412"/>
                  <a:pt x="95" y="412"/>
                </a:cubicBezTo>
                <a:cubicBezTo>
                  <a:pt x="120" y="402"/>
                  <a:pt x="140" y="390"/>
                  <a:pt x="158" y="379"/>
                </a:cubicBezTo>
                <a:cubicBezTo>
                  <a:pt x="174" y="369"/>
                  <a:pt x="189" y="360"/>
                  <a:pt x="206" y="355"/>
                </a:cubicBezTo>
                <a:cubicBezTo>
                  <a:pt x="206" y="355"/>
                  <a:pt x="206" y="355"/>
                  <a:pt x="206" y="355"/>
                </a:cubicBezTo>
                <a:cubicBezTo>
                  <a:pt x="207" y="357"/>
                  <a:pt x="209" y="358"/>
                  <a:pt x="210" y="357"/>
                </a:cubicBezTo>
                <a:cubicBezTo>
                  <a:pt x="211" y="357"/>
                  <a:pt x="211" y="356"/>
                  <a:pt x="212" y="355"/>
                </a:cubicBezTo>
                <a:cubicBezTo>
                  <a:pt x="213" y="356"/>
                  <a:pt x="214" y="357"/>
                  <a:pt x="215" y="357"/>
                </a:cubicBezTo>
                <a:cubicBezTo>
                  <a:pt x="215" y="358"/>
                  <a:pt x="214" y="359"/>
                  <a:pt x="213" y="359"/>
                </a:cubicBezTo>
                <a:cubicBezTo>
                  <a:pt x="213" y="360"/>
                  <a:pt x="213" y="361"/>
                  <a:pt x="213" y="362"/>
                </a:cubicBezTo>
                <a:cubicBezTo>
                  <a:pt x="214" y="362"/>
                  <a:pt x="215" y="362"/>
                  <a:pt x="215" y="362"/>
                </a:cubicBezTo>
                <a:cubicBezTo>
                  <a:pt x="216" y="361"/>
                  <a:pt x="217" y="360"/>
                  <a:pt x="218" y="359"/>
                </a:cubicBezTo>
                <a:cubicBezTo>
                  <a:pt x="222" y="362"/>
                  <a:pt x="227" y="365"/>
                  <a:pt x="231" y="368"/>
                </a:cubicBezTo>
                <a:cubicBezTo>
                  <a:pt x="231" y="368"/>
                  <a:pt x="231" y="369"/>
                  <a:pt x="231" y="370"/>
                </a:cubicBezTo>
                <a:cubicBezTo>
                  <a:pt x="232" y="370"/>
                  <a:pt x="233" y="370"/>
                  <a:pt x="233" y="370"/>
                </a:cubicBezTo>
                <a:cubicBezTo>
                  <a:pt x="233" y="370"/>
                  <a:pt x="234" y="370"/>
                  <a:pt x="234" y="370"/>
                </a:cubicBezTo>
                <a:cubicBezTo>
                  <a:pt x="239" y="373"/>
                  <a:pt x="244" y="376"/>
                  <a:pt x="250" y="379"/>
                </a:cubicBezTo>
                <a:cubicBezTo>
                  <a:pt x="249" y="379"/>
                  <a:pt x="249" y="380"/>
                  <a:pt x="249" y="380"/>
                </a:cubicBezTo>
                <a:cubicBezTo>
                  <a:pt x="248" y="380"/>
                  <a:pt x="248" y="381"/>
                  <a:pt x="249" y="382"/>
                </a:cubicBezTo>
                <a:cubicBezTo>
                  <a:pt x="250" y="383"/>
                  <a:pt x="251" y="383"/>
                  <a:pt x="251" y="382"/>
                </a:cubicBezTo>
                <a:cubicBezTo>
                  <a:pt x="252" y="382"/>
                  <a:pt x="252" y="381"/>
                  <a:pt x="253" y="381"/>
                </a:cubicBezTo>
                <a:cubicBezTo>
                  <a:pt x="257" y="383"/>
                  <a:pt x="262" y="386"/>
                  <a:pt x="268" y="388"/>
                </a:cubicBezTo>
                <a:cubicBezTo>
                  <a:pt x="268" y="388"/>
                  <a:pt x="269" y="388"/>
                  <a:pt x="270" y="388"/>
                </a:cubicBezTo>
                <a:cubicBezTo>
                  <a:pt x="298" y="377"/>
                  <a:pt x="319" y="364"/>
                  <a:pt x="339" y="352"/>
                </a:cubicBezTo>
                <a:cubicBezTo>
                  <a:pt x="356" y="342"/>
                  <a:pt x="371" y="333"/>
                  <a:pt x="388" y="327"/>
                </a:cubicBezTo>
                <a:cubicBezTo>
                  <a:pt x="392" y="329"/>
                  <a:pt x="396" y="331"/>
                  <a:pt x="401" y="333"/>
                </a:cubicBezTo>
                <a:cubicBezTo>
                  <a:pt x="400" y="334"/>
                  <a:pt x="399" y="334"/>
                  <a:pt x="399" y="335"/>
                </a:cubicBezTo>
                <a:cubicBezTo>
                  <a:pt x="398" y="335"/>
                  <a:pt x="398" y="336"/>
                  <a:pt x="399" y="337"/>
                </a:cubicBezTo>
                <a:cubicBezTo>
                  <a:pt x="399" y="338"/>
                  <a:pt x="400" y="338"/>
                  <a:pt x="401" y="337"/>
                </a:cubicBezTo>
                <a:cubicBezTo>
                  <a:pt x="402" y="337"/>
                  <a:pt x="403" y="336"/>
                  <a:pt x="404" y="335"/>
                </a:cubicBezTo>
                <a:cubicBezTo>
                  <a:pt x="408" y="337"/>
                  <a:pt x="412" y="339"/>
                  <a:pt x="417" y="341"/>
                </a:cubicBezTo>
                <a:cubicBezTo>
                  <a:pt x="417" y="342"/>
                  <a:pt x="417" y="342"/>
                  <a:pt x="417" y="342"/>
                </a:cubicBezTo>
                <a:cubicBezTo>
                  <a:pt x="418" y="343"/>
                  <a:pt x="418" y="342"/>
                  <a:pt x="419" y="342"/>
                </a:cubicBezTo>
                <a:cubicBezTo>
                  <a:pt x="425" y="345"/>
                  <a:pt x="431" y="347"/>
                  <a:pt x="438" y="349"/>
                </a:cubicBezTo>
                <a:cubicBezTo>
                  <a:pt x="439" y="349"/>
                  <a:pt x="439" y="349"/>
                  <a:pt x="439" y="349"/>
                </a:cubicBezTo>
                <a:cubicBezTo>
                  <a:pt x="463" y="342"/>
                  <a:pt x="482" y="333"/>
                  <a:pt x="499" y="326"/>
                </a:cubicBezTo>
                <a:cubicBezTo>
                  <a:pt x="514" y="319"/>
                  <a:pt x="529" y="312"/>
                  <a:pt x="544" y="309"/>
                </a:cubicBezTo>
                <a:cubicBezTo>
                  <a:pt x="545" y="310"/>
                  <a:pt x="547" y="311"/>
                  <a:pt x="549" y="310"/>
                </a:cubicBezTo>
                <a:cubicBezTo>
                  <a:pt x="550" y="309"/>
                  <a:pt x="550" y="308"/>
                  <a:pt x="550" y="307"/>
                </a:cubicBezTo>
                <a:cubicBezTo>
                  <a:pt x="551" y="306"/>
                  <a:pt x="552" y="305"/>
                  <a:pt x="552" y="304"/>
                </a:cubicBezTo>
                <a:cubicBezTo>
                  <a:pt x="551" y="302"/>
                  <a:pt x="550" y="301"/>
                  <a:pt x="548" y="301"/>
                </a:cubicBezTo>
                <a:cubicBezTo>
                  <a:pt x="548" y="301"/>
                  <a:pt x="547" y="301"/>
                  <a:pt x="547" y="302"/>
                </a:cubicBezTo>
                <a:cubicBezTo>
                  <a:pt x="520" y="258"/>
                  <a:pt x="492" y="214"/>
                  <a:pt x="465" y="171"/>
                </a:cubicBezTo>
                <a:cubicBezTo>
                  <a:pt x="456" y="156"/>
                  <a:pt x="447" y="142"/>
                  <a:pt x="444" y="126"/>
                </a:cubicBezTo>
                <a:cubicBezTo>
                  <a:pt x="443" y="124"/>
                  <a:pt x="442" y="123"/>
                  <a:pt x="440" y="123"/>
                </a:cubicBezTo>
                <a:cubicBezTo>
                  <a:pt x="438" y="124"/>
                  <a:pt x="437" y="125"/>
                  <a:pt x="437" y="127"/>
                </a:cubicBezTo>
                <a:cubicBezTo>
                  <a:pt x="437" y="127"/>
                  <a:pt x="436" y="128"/>
                  <a:pt x="436" y="128"/>
                </a:cubicBezTo>
                <a:cubicBezTo>
                  <a:pt x="431" y="143"/>
                  <a:pt x="421" y="167"/>
                  <a:pt x="409" y="193"/>
                </a:cubicBezTo>
                <a:cubicBezTo>
                  <a:pt x="409" y="193"/>
                  <a:pt x="409" y="193"/>
                  <a:pt x="409" y="193"/>
                </a:cubicBezTo>
                <a:cubicBezTo>
                  <a:pt x="408" y="194"/>
                  <a:pt x="408" y="194"/>
                  <a:pt x="408" y="195"/>
                </a:cubicBezTo>
                <a:cubicBezTo>
                  <a:pt x="404" y="205"/>
                  <a:pt x="400" y="215"/>
                  <a:pt x="395" y="224"/>
                </a:cubicBezTo>
                <a:cubicBezTo>
                  <a:pt x="394" y="225"/>
                  <a:pt x="394" y="225"/>
                  <a:pt x="393" y="225"/>
                </a:cubicBezTo>
                <a:cubicBezTo>
                  <a:pt x="393" y="226"/>
                  <a:pt x="392" y="227"/>
                  <a:pt x="393" y="227"/>
                </a:cubicBezTo>
                <a:cubicBezTo>
                  <a:pt x="393" y="228"/>
                  <a:pt x="393" y="228"/>
                  <a:pt x="393" y="228"/>
                </a:cubicBezTo>
                <a:cubicBezTo>
                  <a:pt x="387" y="242"/>
                  <a:pt x="380" y="256"/>
                  <a:pt x="374" y="269"/>
                </a:cubicBezTo>
                <a:cubicBezTo>
                  <a:pt x="366" y="247"/>
                  <a:pt x="357" y="223"/>
                  <a:pt x="348" y="198"/>
                </a:cubicBezTo>
                <a:cubicBezTo>
                  <a:pt x="332" y="153"/>
                  <a:pt x="316" y="107"/>
                  <a:pt x="299" y="73"/>
                </a:cubicBezTo>
                <a:cubicBezTo>
                  <a:pt x="288" y="50"/>
                  <a:pt x="278" y="28"/>
                  <a:pt x="274" y="3"/>
                </a:cubicBezTo>
                <a:cubicBezTo>
                  <a:pt x="274" y="1"/>
                  <a:pt x="272" y="0"/>
                  <a:pt x="271" y="0"/>
                </a:cubicBezTo>
                <a:cubicBezTo>
                  <a:pt x="269" y="1"/>
                  <a:pt x="268" y="2"/>
                  <a:pt x="268" y="4"/>
                </a:cubicBezTo>
                <a:cubicBezTo>
                  <a:pt x="268" y="4"/>
                  <a:pt x="268" y="5"/>
                  <a:pt x="268" y="5"/>
                </a:cubicBezTo>
                <a:cubicBezTo>
                  <a:pt x="268" y="6"/>
                  <a:pt x="267" y="6"/>
                  <a:pt x="267" y="7"/>
                </a:cubicBezTo>
                <a:cubicBezTo>
                  <a:pt x="259" y="34"/>
                  <a:pt x="252" y="64"/>
                  <a:pt x="243" y="95"/>
                </a:cubicBezTo>
                <a:cubicBezTo>
                  <a:pt x="242" y="97"/>
                  <a:pt x="241" y="98"/>
                  <a:pt x="240" y="100"/>
                </a:cubicBezTo>
                <a:close/>
                <a:moveTo>
                  <a:pt x="269" y="250"/>
                </a:moveTo>
                <a:cubicBezTo>
                  <a:pt x="269" y="277"/>
                  <a:pt x="269" y="277"/>
                  <a:pt x="269" y="277"/>
                </a:cubicBezTo>
                <a:cubicBezTo>
                  <a:pt x="247" y="295"/>
                  <a:pt x="224" y="314"/>
                  <a:pt x="202" y="333"/>
                </a:cubicBezTo>
                <a:cubicBezTo>
                  <a:pt x="199" y="326"/>
                  <a:pt x="196" y="319"/>
                  <a:pt x="192" y="313"/>
                </a:cubicBezTo>
                <a:cubicBezTo>
                  <a:pt x="216" y="290"/>
                  <a:pt x="242" y="269"/>
                  <a:pt x="269" y="250"/>
                </a:cubicBezTo>
                <a:close/>
                <a:moveTo>
                  <a:pt x="270" y="155"/>
                </a:moveTo>
                <a:cubicBezTo>
                  <a:pt x="269" y="155"/>
                  <a:pt x="269" y="155"/>
                  <a:pt x="269" y="155"/>
                </a:cubicBezTo>
                <a:cubicBezTo>
                  <a:pt x="254" y="169"/>
                  <a:pt x="238" y="182"/>
                  <a:pt x="223" y="195"/>
                </a:cubicBezTo>
                <a:cubicBezTo>
                  <a:pt x="225" y="185"/>
                  <a:pt x="228" y="176"/>
                  <a:pt x="231" y="166"/>
                </a:cubicBezTo>
                <a:cubicBezTo>
                  <a:pt x="244" y="155"/>
                  <a:pt x="257" y="142"/>
                  <a:pt x="270" y="129"/>
                </a:cubicBezTo>
                <a:cubicBezTo>
                  <a:pt x="270" y="138"/>
                  <a:pt x="270" y="147"/>
                  <a:pt x="270" y="155"/>
                </a:cubicBezTo>
                <a:close/>
                <a:moveTo>
                  <a:pt x="221" y="200"/>
                </a:moveTo>
                <a:cubicBezTo>
                  <a:pt x="238" y="186"/>
                  <a:pt x="254" y="173"/>
                  <a:pt x="270" y="158"/>
                </a:cubicBezTo>
                <a:cubicBezTo>
                  <a:pt x="270" y="160"/>
                  <a:pt x="270" y="162"/>
                  <a:pt x="270" y="164"/>
                </a:cubicBezTo>
                <a:cubicBezTo>
                  <a:pt x="270" y="170"/>
                  <a:pt x="270" y="176"/>
                  <a:pt x="270" y="182"/>
                </a:cubicBezTo>
                <a:cubicBezTo>
                  <a:pt x="250" y="200"/>
                  <a:pt x="230" y="218"/>
                  <a:pt x="210" y="236"/>
                </a:cubicBezTo>
                <a:cubicBezTo>
                  <a:pt x="214" y="224"/>
                  <a:pt x="217" y="212"/>
                  <a:pt x="221" y="200"/>
                </a:cubicBezTo>
                <a:close/>
                <a:moveTo>
                  <a:pt x="269" y="94"/>
                </a:moveTo>
                <a:cubicBezTo>
                  <a:pt x="261" y="105"/>
                  <a:pt x="251" y="116"/>
                  <a:pt x="242" y="126"/>
                </a:cubicBezTo>
                <a:cubicBezTo>
                  <a:pt x="245" y="114"/>
                  <a:pt x="248" y="103"/>
                  <a:pt x="251" y="91"/>
                </a:cubicBezTo>
                <a:cubicBezTo>
                  <a:pt x="257" y="84"/>
                  <a:pt x="263" y="77"/>
                  <a:pt x="269" y="69"/>
                </a:cubicBezTo>
                <a:cubicBezTo>
                  <a:pt x="269" y="78"/>
                  <a:pt x="269" y="86"/>
                  <a:pt x="269" y="94"/>
                </a:cubicBezTo>
                <a:close/>
                <a:moveTo>
                  <a:pt x="240" y="132"/>
                </a:moveTo>
                <a:cubicBezTo>
                  <a:pt x="250" y="122"/>
                  <a:pt x="260" y="111"/>
                  <a:pt x="269" y="99"/>
                </a:cubicBezTo>
                <a:cubicBezTo>
                  <a:pt x="269" y="108"/>
                  <a:pt x="270" y="117"/>
                  <a:pt x="270" y="126"/>
                </a:cubicBezTo>
                <a:cubicBezTo>
                  <a:pt x="269" y="126"/>
                  <a:pt x="269" y="126"/>
                  <a:pt x="269" y="126"/>
                </a:cubicBezTo>
                <a:cubicBezTo>
                  <a:pt x="257" y="138"/>
                  <a:pt x="245" y="150"/>
                  <a:pt x="232" y="161"/>
                </a:cubicBezTo>
                <a:cubicBezTo>
                  <a:pt x="235" y="151"/>
                  <a:pt x="237" y="142"/>
                  <a:pt x="240" y="132"/>
                </a:cubicBezTo>
                <a:close/>
                <a:moveTo>
                  <a:pt x="208" y="242"/>
                </a:moveTo>
                <a:cubicBezTo>
                  <a:pt x="229" y="223"/>
                  <a:pt x="249" y="205"/>
                  <a:pt x="270" y="186"/>
                </a:cubicBezTo>
                <a:cubicBezTo>
                  <a:pt x="270" y="197"/>
                  <a:pt x="270" y="207"/>
                  <a:pt x="269" y="216"/>
                </a:cubicBezTo>
                <a:cubicBezTo>
                  <a:pt x="247" y="234"/>
                  <a:pt x="223" y="252"/>
                  <a:pt x="199" y="269"/>
                </a:cubicBezTo>
                <a:cubicBezTo>
                  <a:pt x="202" y="260"/>
                  <a:pt x="205" y="251"/>
                  <a:pt x="208" y="242"/>
                </a:cubicBezTo>
                <a:close/>
                <a:moveTo>
                  <a:pt x="188" y="301"/>
                </a:moveTo>
                <a:cubicBezTo>
                  <a:pt x="191" y="292"/>
                  <a:pt x="195" y="283"/>
                  <a:pt x="198" y="274"/>
                </a:cubicBezTo>
                <a:cubicBezTo>
                  <a:pt x="222" y="257"/>
                  <a:pt x="246" y="239"/>
                  <a:pt x="269" y="220"/>
                </a:cubicBezTo>
                <a:cubicBezTo>
                  <a:pt x="269" y="223"/>
                  <a:pt x="269" y="226"/>
                  <a:pt x="269" y="228"/>
                </a:cubicBezTo>
                <a:cubicBezTo>
                  <a:pt x="269" y="228"/>
                  <a:pt x="269" y="247"/>
                  <a:pt x="269" y="247"/>
                </a:cubicBezTo>
                <a:cubicBezTo>
                  <a:pt x="242" y="265"/>
                  <a:pt x="216" y="286"/>
                  <a:pt x="192" y="308"/>
                </a:cubicBezTo>
                <a:cubicBezTo>
                  <a:pt x="192" y="308"/>
                  <a:pt x="191" y="308"/>
                  <a:pt x="191" y="309"/>
                </a:cubicBezTo>
                <a:cubicBezTo>
                  <a:pt x="190" y="307"/>
                  <a:pt x="188" y="304"/>
                  <a:pt x="187" y="302"/>
                </a:cubicBezTo>
                <a:cubicBezTo>
                  <a:pt x="188" y="302"/>
                  <a:pt x="188" y="301"/>
                  <a:pt x="188" y="301"/>
                </a:cubicBezTo>
                <a:close/>
                <a:moveTo>
                  <a:pt x="9" y="358"/>
                </a:moveTo>
                <a:cubicBezTo>
                  <a:pt x="12" y="350"/>
                  <a:pt x="16" y="343"/>
                  <a:pt x="19" y="335"/>
                </a:cubicBezTo>
                <a:cubicBezTo>
                  <a:pt x="20" y="335"/>
                  <a:pt x="20" y="335"/>
                  <a:pt x="20" y="334"/>
                </a:cubicBezTo>
                <a:cubicBezTo>
                  <a:pt x="21" y="334"/>
                  <a:pt x="21" y="333"/>
                  <a:pt x="21" y="333"/>
                </a:cubicBezTo>
                <a:cubicBezTo>
                  <a:pt x="21" y="331"/>
                  <a:pt x="21" y="331"/>
                  <a:pt x="21" y="331"/>
                </a:cubicBezTo>
                <a:cubicBezTo>
                  <a:pt x="21" y="331"/>
                  <a:pt x="21" y="330"/>
                  <a:pt x="21" y="330"/>
                </a:cubicBezTo>
                <a:cubicBezTo>
                  <a:pt x="43" y="308"/>
                  <a:pt x="68" y="288"/>
                  <a:pt x="94" y="271"/>
                </a:cubicBezTo>
                <a:cubicBezTo>
                  <a:pt x="94" y="294"/>
                  <a:pt x="94" y="294"/>
                  <a:pt x="94" y="294"/>
                </a:cubicBezTo>
                <a:cubicBezTo>
                  <a:pt x="66" y="314"/>
                  <a:pt x="39" y="336"/>
                  <a:pt x="15" y="361"/>
                </a:cubicBezTo>
                <a:cubicBezTo>
                  <a:pt x="13" y="360"/>
                  <a:pt x="11" y="359"/>
                  <a:pt x="9" y="358"/>
                </a:cubicBezTo>
                <a:close/>
                <a:moveTo>
                  <a:pt x="94" y="203"/>
                </a:moveTo>
                <a:cubicBezTo>
                  <a:pt x="83" y="210"/>
                  <a:pt x="72" y="217"/>
                  <a:pt x="61" y="224"/>
                </a:cubicBezTo>
                <a:cubicBezTo>
                  <a:pt x="63" y="218"/>
                  <a:pt x="66" y="211"/>
                  <a:pt x="68" y="204"/>
                </a:cubicBezTo>
                <a:cubicBezTo>
                  <a:pt x="77" y="197"/>
                  <a:pt x="85" y="190"/>
                  <a:pt x="94" y="183"/>
                </a:cubicBezTo>
                <a:cubicBezTo>
                  <a:pt x="94" y="190"/>
                  <a:pt x="94" y="197"/>
                  <a:pt x="94" y="203"/>
                </a:cubicBezTo>
                <a:close/>
                <a:moveTo>
                  <a:pt x="59" y="229"/>
                </a:moveTo>
                <a:cubicBezTo>
                  <a:pt x="71" y="222"/>
                  <a:pt x="83" y="214"/>
                  <a:pt x="94" y="207"/>
                </a:cubicBezTo>
                <a:cubicBezTo>
                  <a:pt x="94" y="210"/>
                  <a:pt x="94" y="213"/>
                  <a:pt x="94" y="216"/>
                </a:cubicBezTo>
                <a:cubicBezTo>
                  <a:pt x="94" y="218"/>
                  <a:pt x="94" y="219"/>
                  <a:pt x="94" y="221"/>
                </a:cubicBezTo>
                <a:cubicBezTo>
                  <a:pt x="80" y="231"/>
                  <a:pt x="65" y="242"/>
                  <a:pt x="51" y="252"/>
                </a:cubicBezTo>
                <a:cubicBezTo>
                  <a:pt x="54" y="245"/>
                  <a:pt x="57" y="237"/>
                  <a:pt x="59" y="229"/>
                </a:cubicBezTo>
                <a:close/>
                <a:moveTo>
                  <a:pt x="93" y="158"/>
                </a:moveTo>
                <a:cubicBezTo>
                  <a:pt x="88" y="163"/>
                  <a:pt x="83" y="168"/>
                  <a:pt x="78" y="173"/>
                </a:cubicBezTo>
                <a:cubicBezTo>
                  <a:pt x="83" y="157"/>
                  <a:pt x="88" y="141"/>
                  <a:pt x="92" y="126"/>
                </a:cubicBezTo>
                <a:cubicBezTo>
                  <a:pt x="92" y="136"/>
                  <a:pt x="93" y="147"/>
                  <a:pt x="93" y="158"/>
                </a:cubicBezTo>
                <a:close/>
                <a:moveTo>
                  <a:pt x="76" y="179"/>
                </a:moveTo>
                <a:cubicBezTo>
                  <a:pt x="82" y="173"/>
                  <a:pt x="88" y="168"/>
                  <a:pt x="93" y="162"/>
                </a:cubicBezTo>
                <a:cubicBezTo>
                  <a:pt x="94" y="168"/>
                  <a:pt x="94" y="174"/>
                  <a:pt x="94" y="179"/>
                </a:cubicBezTo>
                <a:cubicBezTo>
                  <a:pt x="86" y="186"/>
                  <a:pt x="78" y="192"/>
                  <a:pt x="70" y="199"/>
                </a:cubicBezTo>
                <a:cubicBezTo>
                  <a:pt x="72" y="192"/>
                  <a:pt x="74" y="186"/>
                  <a:pt x="76" y="179"/>
                </a:cubicBezTo>
                <a:close/>
                <a:moveTo>
                  <a:pt x="49" y="258"/>
                </a:moveTo>
                <a:cubicBezTo>
                  <a:pt x="64" y="247"/>
                  <a:pt x="79" y="236"/>
                  <a:pt x="94" y="225"/>
                </a:cubicBezTo>
                <a:cubicBezTo>
                  <a:pt x="94" y="232"/>
                  <a:pt x="94" y="239"/>
                  <a:pt x="94" y="246"/>
                </a:cubicBezTo>
                <a:cubicBezTo>
                  <a:pt x="74" y="261"/>
                  <a:pt x="55" y="276"/>
                  <a:pt x="36" y="292"/>
                </a:cubicBezTo>
                <a:cubicBezTo>
                  <a:pt x="41" y="280"/>
                  <a:pt x="45" y="269"/>
                  <a:pt x="49" y="258"/>
                </a:cubicBezTo>
                <a:close/>
                <a:moveTo>
                  <a:pt x="94" y="250"/>
                </a:moveTo>
                <a:cubicBezTo>
                  <a:pt x="94" y="255"/>
                  <a:pt x="94" y="260"/>
                  <a:pt x="94" y="265"/>
                </a:cubicBezTo>
                <a:cubicBezTo>
                  <a:pt x="94" y="265"/>
                  <a:pt x="94" y="268"/>
                  <a:pt x="94" y="268"/>
                </a:cubicBezTo>
                <a:cubicBezTo>
                  <a:pt x="93" y="268"/>
                  <a:pt x="93" y="268"/>
                  <a:pt x="93" y="268"/>
                </a:cubicBezTo>
                <a:cubicBezTo>
                  <a:pt x="68" y="284"/>
                  <a:pt x="45" y="302"/>
                  <a:pt x="24" y="323"/>
                </a:cubicBezTo>
                <a:cubicBezTo>
                  <a:pt x="27" y="314"/>
                  <a:pt x="31" y="306"/>
                  <a:pt x="34" y="298"/>
                </a:cubicBezTo>
                <a:cubicBezTo>
                  <a:pt x="53" y="281"/>
                  <a:pt x="73" y="265"/>
                  <a:pt x="94" y="250"/>
                </a:cubicBezTo>
                <a:close/>
                <a:moveTo>
                  <a:pt x="18" y="362"/>
                </a:moveTo>
                <a:cubicBezTo>
                  <a:pt x="42" y="339"/>
                  <a:pt x="67" y="317"/>
                  <a:pt x="94" y="298"/>
                </a:cubicBezTo>
                <a:cubicBezTo>
                  <a:pt x="94" y="318"/>
                  <a:pt x="94" y="318"/>
                  <a:pt x="94" y="318"/>
                </a:cubicBezTo>
                <a:cubicBezTo>
                  <a:pt x="73" y="335"/>
                  <a:pt x="53" y="352"/>
                  <a:pt x="33" y="370"/>
                </a:cubicBezTo>
                <a:cubicBezTo>
                  <a:pt x="28" y="367"/>
                  <a:pt x="23" y="365"/>
                  <a:pt x="18" y="362"/>
                </a:cubicBezTo>
                <a:close/>
                <a:moveTo>
                  <a:pt x="55" y="384"/>
                </a:moveTo>
                <a:cubicBezTo>
                  <a:pt x="49" y="380"/>
                  <a:pt x="43" y="376"/>
                  <a:pt x="36" y="371"/>
                </a:cubicBezTo>
                <a:cubicBezTo>
                  <a:pt x="55" y="354"/>
                  <a:pt x="74" y="338"/>
                  <a:pt x="94" y="322"/>
                </a:cubicBezTo>
                <a:cubicBezTo>
                  <a:pt x="94" y="345"/>
                  <a:pt x="94" y="345"/>
                  <a:pt x="94" y="345"/>
                </a:cubicBezTo>
                <a:cubicBezTo>
                  <a:pt x="79" y="355"/>
                  <a:pt x="65" y="365"/>
                  <a:pt x="51" y="375"/>
                </a:cubicBezTo>
                <a:cubicBezTo>
                  <a:pt x="50" y="376"/>
                  <a:pt x="50" y="377"/>
                  <a:pt x="50" y="377"/>
                </a:cubicBezTo>
                <a:cubicBezTo>
                  <a:pt x="51" y="378"/>
                  <a:pt x="52" y="378"/>
                  <a:pt x="53" y="378"/>
                </a:cubicBezTo>
                <a:cubicBezTo>
                  <a:pt x="66" y="368"/>
                  <a:pt x="80" y="358"/>
                  <a:pt x="94" y="349"/>
                </a:cubicBezTo>
                <a:cubicBezTo>
                  <a:pt x="94" y="364"/>
                  <a:pt x="94" y="364"/>
                  <a:pt x="94" y="364"/>
                </a:cubicBezTo>
                <a:cubicBezTo>
                  <a:pt x="93" y="364"/>
                  <a:pt x="93" y="364"/>
                  <a:pt x="92" y="364"/>
                </a:cubicBezTo>
                <a:cubicBezTo>
                  <a:pt x="82" y="372"/>
                  <a:pt x="72" y="380"/>
                  <a:pt x="62" y="388"/>
                </a:cubicBezTo>
                <a:cubicBezTo>
                  <a:pt x="60" y="387"/>
                  <a:pt x="58" y="385"/>
                  <a:pt x="55" y="384"/>
                </a:cubicBezTo>
                <a:close/>
                <a:moveTo>
                  <a:pt x="81" y="400"/>
                </a:moveTo>
                <a:cubicBezTo>
                  <a:pt x="85" y="396"/>
                  <a:pt x="89" y="393"/>
                  <a:pt x="92" y="389"/>
                </a:cubicBezTo>
                <a:cubicBezTo>
                  <a:pt x="92" y="388"/>
                  <a:pt x="92" y="387"/>
                  <a:pt x="92" y="387"/>
                </a:cubicBezTo>
                <a:cubicBezTo>
                  <a:pt x="91" y="386"/>
                  <a:pt x="90" y="386"/>
                  <a:pt x="89" y="387"/>
                </a:cubicBezTo>
                <a:cubicBezTo>
                  <a:pt x="86" y="391"/>
                  <a:pt x="82" y="395"/>
                  <a:pt x="78" y="398"/>
                </a:cubicBezTo>
                <a:cubicBezTo>
                  <a:pt x="74" y="395"/>
                  <a:pt x="69" y="393"/>
                  <a:pt x="65" y="390"/>
                </a:cubicBezTo>
                <a:cubicBezTo>
                  <a:pt x="75" y="382"/>
                  <a:pt x="84" y="375"/>
                  <a:pt x="94" y="367"/>
                </a:cubicBezTo>
                <a:cubicBezTo>
                  <a:pt x="94" y="404"/>
                  <a:pt x="94" y="404"/>
                  <a:pt x="94" y="404"/>
                </a:cubicBezTo>
                <a:cubicBezTo>
                  <a:pt x="94" y="404"/>
                  <a:pt x="94" y="405"/>
                  <a:pt x="94" y="405"/>
                </a:cubicBezTo>
                <a:cubicBezTo>
                  <a:pt x="94" y="405"/>
                  <a:pt x="94" y="405"/>
                  <a:pt x="94" y="406"/>
                </a:cubicBezTo>
                <a:cubicBezTo>
                  <a:pt x="89" y="404"/>
                  <a:pt x="85" y="402"/>
                  <a:pt x="81" y="400"/>
                </a:cubicBezTo>
                <a:close/>
                <a:moveTo>
                  <a:pt x="155" y="373"/>
                </a:moveTo>
                <a:cubicBezTo>
                  <a:pt x="139" y="383"/>
                  <a:pt x="121" y="394"/>
                  <a:pt x="100" y="403"/>
                </a:cubicBezTo>
                <a:cubicBezTo>
                  <a:pt x="100" y="293"/>
                  <a:pt x="100" y="293"/>
                  <a:pt x="100" y="293"/>
                </a:cubicBezTo>
                <a:cubicBezTo>
                  <a:pt x="101" y="292"/>
                  <a:pt x="102" y="291"/>
                  <a:pt x="104" y="290"/>
                </a:cubicBezTo>
                <a:cubicBezTo>
                  <a:pt x="105" y="290"/>
                  <a:pt x="105" y="289"/>
                  <a:pt x="104" y="288"/>
                </a:cubicBezTo>
                <a:cubicBezTo>
                  <a:pt x="104" y="287"/>
                  <a:pt x="103" y="287"/>
                  <a:pt x="102" y="288"/>
                </a:cubicBezTo>
                <a:cubicBezTo>
                  <a:pt x="101" y="288"/>
                  <a:pt x="101" y="289"/>
                  <a:pt x="100" y="289"/>
                </a:cubicBezTo>
                <a:cubicBezTo>
                  <a:pt x="100" y="265"/>
                  <a:pt x="100" y="265"/>
                  <a:pt x="100" y="265"/>
                </a:cubicBezTo>
                <a:cubicBezTo>
                  <a:pt x="100" y="258"/>
                  <a:pt x="100" y="252"/>
                  <a:pt x="100" y="245"/>
                </a:cubicBezTo>
                <a:cubicBezTo>
                  <a:pt x="100" y="244"/>
                  <a:pt x="100" y="244"/>
                  <a:pt x="100" y="244"/>
                </a:cubicBezTo>
                <a:cubicBezTo>
                  <a:pt x="100" y="236"/>
                  <a:pt x="100" y="227"/>
                  <a:pt x="100" y="219"/>
                </a:cubicBezTo>
                <a:cubicBezTo>
                  <a:pt x="100" y="218"/>
                  <a:pt x="100" y="217"/>
                  <a:pt x="100" y="216"/>
                </a:cubicBezTo>
                <a:cubicBezTo>
                  <a:pt x="100" y="186"/>
                  <a:pt x="100" y="156"/>
                  <a:pt x="98" y="126"/>
                </a:cubicBezTo>
                <a:cubicBezTo>
                  <a:pt x="103" y="140"/>
                  <a:pt x="109" y="154"/>
                  <a:pt x="116" y="168"/>
                </a:cubicBezTo>
                <a:cubicBezTo>
                  <a:pt x="143" y="224"/>
                  <a:pt x="170" y="280"/>
                  <a:pt x="197" y="337"/>
                </a:cubicBezTo>
                <a:cubicBezTo>
                  <a:pt x="197" y="336"/>
                  <a:pt x="196" y="336"/>
                  <a:pt x="195" y="336"/>
                </a:cubicBezTo>
                <a:cubicBezTo>
                  <a:pt x="194" y="336"/>
                  <a:pt x="194" y="336"/>
                  <a:pt x="193" y="337"/>
                </a:cubicBezTo>
                <a:cubicBezTo>
                  <a:pt x="193" y="337"/>
                  <a:pt x="193" y="338"/>
                  <a:pt x="193" y="339"/>
                </a:cubicBezTo>
                <a:cubicBezTo>
                  <a:pt x="193" y="339"/>
                  <a:pt x="193" y="340"/>
                  <a:pt x="194" y="340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197" y="341"/>
                  <a:pt x="198" y="340"/>
                  <a:pt x="199" y="340"/>
                </a:cubicBezTo>
                <a:cubicBezTo>
                  <a:pt x="199" y="341"/>
                  <a:pt x="200" y="342"/>
                  <a:pt x="200" y="343"/>
                </a:cubicBezTo>
                <a:cubicBezTo>
                  <a:pt x="199" y="343"/>
                  <a:pt x="199" y="343"/>
                  <a:pt x="199" y="344"/>
                </a:cubicBezTo>
                <a:cubicBezTo>
                  <a:pt x="198" y="345"/>
                  <a:pt x="198" y="347"/>
                  <a:pt x="200" y="348"/>
                </a:cubicBezTo>
                <a:cubicBezTo>
                  <a:pt x="201" y="349"/>
                  <a:pt x="201" y="349"/>
                  <a:pt x="202" y="350"/>
                </a:cubicBezTo>
                <a:cubicBezTo>
                  <a:pt x="186" y="355"/>
                  <a:pt x="171" y="364"/>
                  <a:pt x="155" y="373"/>
                </a:cubicBezTo>
                <a:close/>
                <a:moveTo>
                  <a:pt x="213" y="349"/>
                </a:moveTo>
                <a:cubicBezTo>
                  <a:pt x="213" y="348"/>
                  <a:pt x="212" y="347"/>
                  <a:pt x="210" y="347"/>
                </a:cubicBezTo>
                <a:cubicBezTo>
                  <a:pt x="210" y="347"/>
                  <a:pt x="209" y="347"/>
                  <a:pt x="209" y="346"/>
                </a:cubicBezTo>
                <a:cubicBezTo>
                  <a:pt x="207" y="343"/>
                  <a:pt x="205" y="339"/>
                  <a:pt x="203" y="336"/>
                </a:cubicBezTo>
                <a:cubicBezTo>
                  <a:pt x="225" y="317"/>
                  <a:pt x="247" y="299"/>
                  <a:pt x="269" y="281"/>
                </a:cubicBezTo>
                <a:cubicBezTo>
                  <a:pt x="269" y="306"/>
                  <a:pt x="269" y="306"/>
                  <a:pt x="269" y="306"/>
                </a:cubicBezTo>
                <a:cubicBezTo>
                  <a:pt x="269" y="306"/>
                  <a:pt x="268" y="306"/>
                  <a:pt x="268" y="307"/>
                </a:cubicBezTo>
                <a:cubicBezTo>
                  <a:pt x="251" y="322"/>
                  <a:pt x="235" y="337"/>
                  <a:pt x="220" y="353"/>
                </a:cubicBezTo>
                <a:cubicBezTo>
                  <a:pt x="218" y="352"/>
                  <a:pt x="216" y="350"/>
                  <a:pt x="213" y="349"/>
                </a:cubicBezTo>
                <a:close/>
                <a:moveTo>
                  <a:pt x="269" y="310"/>
                </a:moveTo>
                <a:cubicBezTo>
                  <a:pt x="269" y="336"/>
                  <a:pt x="269" y="336"/>
                  <a:pt x="269" y="336"/>
                </a:cubicBezTo>
                <a:cubicBezTo>
                  <a:pt x="269" y="336"/>
                  <a:pt x="268" y="336"/>
                  <a:pt x="268" y="336"/>
                </a:cubicBezTo>
                <a:cubicBezTo>
                  <a:pt x="257" y="345"/>
                  <a:pt x="247" y="354"/>
                  <a:pt x="236" y="364"/>
                </a:cubicBezTo>
                <a:cubicBezTo>
                  <a:pt x="232" y="361"/>
                  <a:pt x="227" y="358"/>
                  <a:pt x="222" y="355"/>
                </a:cubicBezTo>
                <a:cubicBezTo>
                  <a:pt x="238" y="339"/>
                  <a:pt x="253" y="324"/>
                  <a:pt x="269" y="310"/>
                </a:cubicBezTo>
                <a:close/>
                <a:moveTo>
                  <a:pt x="239" y="365"/>
                </a:moveTo>
                <a:cubicBezTo>
                  <a:pt x="249" y="356"/>
                  <a:pt x="259" y="348"/>
                  <a:pt x="269" y="339"/>
                </a:cubicBezTo>
                <a:cubicBezTo>
                  <a:pt x="269" y="360"/>
                  <a:pt x="269" y="360"/>
                  <a:pt x="269" y="360"/>
                </a:cubicBezTo>
                <a:cubicBezTo>
                  <a:pt x="269" y="360"/>
                  <a:pt x="269" y="360"/>
                  <a:pt x="269" y="360"/>
                </a:cubicBezTo>
                <a:cubicBezTo>
                  <a:pt x="264" y="365"/>
                  <a:pt x="259" y="370"/>
                  <a:pt x="254" y="375"/>
                </a:cubicBezTo>
                <a:cubicBezTo>
                  <a:pt x="249" y="372"/>
                  <a:pt x="244" y="369"/>
                  <a:pt x="239" y="365"/>
                </a:cubicBezTo>
                <a:close/>
                <a:moveTo>
                  <a:pt x="257" y="376"/>
                </a:moveTo>
                <a:cubicBezTo>
                  <a:pt x="261" y="372"/>
                  <a:pt x="265" y="368"/>
                  <a:pt x="269" y="364"/>
                </a:cubicBezTo>
                <a:cubicBezTo>
                  <a:pt x="269" y="380"/>
                  <a:pt x="269" y="380"/>
                  <a:pt x="269" y="380"/>
                </a:cubicBezTo>
                <a:cubicBezTo>
                  <a:pt x="269" y="380"/>
                  <a:pt x="270" y="381"/>
                  <a:pt x="270" y="381"/>
                </a:cubicBezTo>
                <a:cubicBezTo>
                  <a:pt x="270" y="381"/>
                  <a:pt x="269" y="381"/>
                  <a:pt x="269" y="382"/>
                </a:cubicBezTo>
                <a:cubicBezTo>
                  <a:pt x="265" y="380"/>
                  <a:pt x="261" y="378"/>
                  <a:pt x="257" y="376"/>
                </a:cubicBezTo>
                <a:close/>
                <a:moveTo>
                  <a:pt x="398" y="325"/>
                </a:moveTo>
                <a:cubicBezTo>
                  <a:pt x="398" y="325"/>
                  <a:pt x="398" y="324"/>
                  <a:pt x="398" y="324"/>
                </a:cubicBezTo>
                <a:cubicBezTo>
                  <a:pt x="399" y="323"/>
                  <a:pt x="400" y="322"/>
                  <a:pt x="400" y="320"/>
                </a:cubicBezTo>
                <a:cubicBezTo>
                  <a:pt x="399" y="319"/>
                  <a:pt x="397" y="318"/>
                  <a:pt x="396" y="318"/>
                </a:cubicBezTo>
                <a:cubicBezTo>
                  <a:pt x="396" y="318"/>
                  <a:pt x="395" y="318"/>
                  <a:pt x="395" y="318"/>
                </a:cubicBezTo>
                <a:cubicBezTo>
                  <a:pt x="395" y="318"/>
                  <a:pt x="394" y="317"/>
                  <a:pt x="394" y="316"/>
                </a:cubicBezTo>
                <a:cubicBezTo>
                  <a:pt x="409" y="307"/>
                  <a:pt x="424" y="297"/>
                  <a:pt x="438" y="288"/>
                </a:cubicBezTo>
                <a:cubicBezTo>
                  <a:pt x="438" y="303"/>
                  <a:pt x="438" y="303"/>
                  <a:pt x="438" y="303"/>
                </a:cubicBezTo>
                <a:cubicBezTo>
                  <a:pt x="428" y="312"/>
                  <a:pt x="417" y="321"/>
                  <a:pt x="406" y="329"/>
                </a:cubicBezTo>
                <a:cubicBezTo>
                  <a:pt x="403" y="328"/>
                  <a:pt x="401" y="327"/>
                  <a:pt x="398" y="325"/>
                </a:cubicBezTo>
                <a:close/>
                <a:moveTo>
                  <a:pt x="402" y="225"/>
                </a:moveTo>
                <a:cubicBezTo>
                  <a:pt x="415" y="218"/>
                  <a:pt x="428" y="209"/>
                  <a:pt x="439" y="199"/>
                </a:cubicBezTo>
                <a:cubicBezTo>
                  <a:pt x="439" y="202"/>
                  <a:pt x="439" y="205"/>
                  <a:pt x="439" y="208"/>
                </a:cubicBezTo>
                <a:cubicBezTo>
                  <a:pt x="439" y="213"/>
                  <a:pt x="439" y="219"/>
                  <a:pt x="439" y="224"/>
                </a:cubicBezTo>
                <a:cubicBezTo>
                  <a:pt x="423" y="236"/>
                  <a:pt x="406" y="247"/>
                  <a:pt x="388" y="255"/>
                </a:cubicBezTo>
                <a:cubicBezTo>
                  <a:pt x="392" y="245"/>
                  <a:pt x="397" y="235"/>
                  <a:pt x="402" y="225"/>
                </a:cubicBezTo>
                <a:close/>
                <a:moveTo>
                  <a:pt x="438" y="284"/>
                </a:moveTo>
                <a:cubicBezTo>
                  <a:pt x="423" y="294"/>
                  <a:pt x="408" y="304"/>
                  <a:pt x="393" y="313"/>
                </a:cubicBezTo>
                <a:cubicBezTo>
                  <a:pt x="389" y="306"/>
                  <a:pt x="386" y="298"/>
                  <a:pt x="383" y="290"/>
                </a:cubicBezTo>
                <a:cubicBezTo>
                  <a:pt x="383" y="290"/>
                  <a:pt x="383" y="290"/>
                  <a:pt x="383" y="290"/>
                </a:cubicBezTo>
                <a:cubicBezTo>
                  <a:pt x="401" y="278"/>
                  <a:pt x="420" y="267"/>
                  <a:pt x="438" y="255"/>
                </a:cubicBezTo>
                <a:lnTo>
                  <a:pt x="438" y="284"/>
                </a:lnTo>
                <a:close/>
                <a:moveTo>
                  <a:pt x="438" y="307"/>
                </a:moveTo>
                <a:cubicBezTo>
                  <a:pt x="439" y="325"/>
                  <a:pt x="439" y="325"/>
                  <a:pt x="439" y="325"/>
                </a:cubicBezTo>
                <a:cubicBezTo>
                  <a:pt x="431" y="327"/>
                  <a:pt x="425" y="331"/>
                  <a:pt x="420" y="336"/>
                </a:cubicBezTo>
                <a:cubicBezTo>
                  <a:pt x="416" y="334"/>
                  <a:pt x="413" y="333"/>
                  <a:pt x="409" y="331"/>
                </a:cubicBezTo>
                <a:cubicBezTo>
                  <a:pt x="419" y="323"/>
                  <a:pt x="429" y="315"/>
                  <a:pt x="438" y="307"/>
                </a:cubicBezTo>
                <a:close/>
                <a:moveTo>
                  <a:pt x="423" y="337"/>
                </a:moveTo>
                <a:cubicBezTo>
                  <a:pt x="427" y="333"/>
                  <a:pt x="433" y="330"/>
                  <a:pt x="439" y="329"/>
                </a:cubicBezTo>
                <a:cubicBezTo>
                  <a:pt x="439" y="343"/>
                  <a:pt x="439" y="343"/>
                  <a:pt x="439" y="343"/>
                </a:cubicBezTo>
                <a:cubicBezTo>
                  <a:pt x="433" y="341"/>
                  <a:pt x="428" y="339"/>
                  <a:pt x="423" y="337"/>
                </a:cubicBezTo>
                <a:close/>
                <a:moveTo>
                  <a:pt x="460" y="174"/>
                </a:moveTo>
                <a:cubicBezTo>
                  <a:pt x="487" y="217"/>
                  <a:pt x="514" y="260"/>
                  <a:pt x="541" y="303"/>
                </a:cubicBezTo>
                <a:cubicBezTo>
                  <a:pt x="525" y="307"/>
                  <a:pt x="511" y="313"/>
                  <a:pt x="496" y="320"/>
                </a:cubicBezTo>
                <a:cubicBezTo>
                  <a:pt x="481" y="327"/>
                  <a:pt x="465" y="335"/>
                  <a:pt x="445" y="341"/>
                </a:cubicBezTo>
                <a:cubicBezTo>
                  <a:pt x="445" y="284"/>
                  <a:pt x="445" y="284"/>
                  <a:pt x="445" y="284"/>
                </a:cubicBezTo>
                <a:cubicBezTo>
                  <a:pt x="445" y="283"/>
                  <a:pt x="445" y="283"/>
                  <a:pt x="445" y="282"/>
                </a:cubicBezTo>
                <a:cubicBezTo>
                  <a:pt x="445" y="282"/>
                  <a:pt x="445" y="243"/>
                  <a:pt x="445" y="243"/>
                </a:cubicBezTo>
                <a:cubicBezTo>
                  <a:pt x="445" y="232"/>
                  <a:pt x="445" y="220"/>
                  <a:pt x="445" y="208"/>
                </a:cubicBezTo>
                <a:cubicBezTo>
                  <a:pt x="445" y="203"/>
                  <a:pt x="445" y="198"/>
                  <a:pt x="445" y="193"/>
                </a:cubicBezTo>
                <a:cubicBezTo>
                  <a:pt x="445" y="192"/>
                  <a:pt x="445" y="192"/>
                  <a:pt x="445" y="191"/>
                </a:cubicBezTo>
                <a:cubicBezTo>
                  <a:pt x="445" y="185"/>
                  <a:pt x="445" y="179"/>
                  <a:pt x="444" y="173"/>
                </a:cubicBezTo>
                <a:cubicBezTo>
                  <a:pt x="445" y="173"/>
                  <a:pt x="446" y="173"/>
                  <a:pt x="446" y="172"/>
                </a:cubicBezTo>
                <a:cubicBezTo>
                  <a:pt x="447" y="172"/>
                  <a:pt x="447" y="171"/>
                  <a:pt x="447" y="170"/>
                </a:cubicBezTo>
                <a:cubicBezTo>
                  <a:pt x="446" y="169"/>
                  <a:pt x="445" y="169"/>
                  <a:pt x="445" y="170"/>
                </a:cubicBezTo>
                <a:cubicBezTo>
                  <a:pt x="444" y="161"/>
                  <a:pt x="444" y="153"/>
                  <a:pt x="443" y="145"/>
                </a:cubicBezTo>
                <a:cubicBezTo>
                  <a:pt x="448" y="155"/>
                  <a:pt x="454" y="165"/>
                  <a:pt x="460" y="174"/>
                </a:cubicBezTo>
                <a:close/>
                <a:moveTo>
                  <a:pt x="437" y="144"/>
                </a:moveTo>
                <a:cubicBezTo>
                  <a:pt x="437" y="154"/>
                  <a:pt x="438" y="164"/>
                  <a:pt x="438" y="173"/>
                </a:cubicBezTo>
                <a:cubicBezTo>
                  <a:pt x="432" y="177"/>
                  <a:pt x="425" y="181"/>
                  <a:pt x="419" y="185"/>
                </a:cubicBezTo>
                <a:cubicBezTo>
                  <a:pt x="426" y="170"/>
                  <a:pt x="432" y="156"/>
                  <a:pt x="437" y="144"/>
                </a:cubicBezTo>
                <a:close/>
                <a:moveTo>
                  <a:pt x="417" y="191"/>
                </a:moveTo>
                <a:cubicBezTo>
                  <a:pt x="424" y="186"/>
                  <a:pt x="431" y="181"/>
                  <a:pt x="438" y="177"/>
                </a:cubicBezTo>
                <a:cubicBezTo>
                  <a:pt x="438" y="183"/>
                  <a:pt x="439" y="189"/>
                  <a:pt x="439" y="194"/>
                </a:cubicBezTo>
                <a:cubicBezTo>
                  <a:pt x="428" y="205"/>
                  <a:pt x="417" y="213"/>
                  <a:pt x="404" y="220"/>
                </a:cubicBezTo>
                <a:cubicBezTo>
                  <a:pt x="408" y="210"/>
                  <a:pt x="413" y="200"/>
                  <a:pt x="417" y="191"/>
                </a:cubicBezTo>
                <a:close/>
                <a:moveTo>
                  <a:pt x="386" y="259"/>
                </a:moveTo>
                <a:cubicBezTo>
                  <a:pt x="404" y="251"/>
                  <a:pt x="422" y="241"/>
                  <a:pt x="439" y="228"/>
                </a:cubicBezTo>
                <a:cubicBezTo>
                  <a:pt x="438" y="233"/>
                  <a:pt x="438" y="238"/>
                  <a:pt x="438" y="243"/>
                </a:cubicBezTo>
                <a:cubicBezTo>
                  <a:pt x="438" y="243"/>
                  <a:pt x="438" y="252"/>
                  <a:pt x="438" y="252"/>
                </a:cubicBezTo>
                <a:cubicBezTo>
                  <a:pt x="419" y="263"/>
                  <a:pt x="400" y="275"/>
                  <a:pt x="381" y="287"/>
                </a:cubicBezTo>
                <a:cubicBezTo>
                  <a:pt x="380" y="284"/>
                  <a:pt x="379" y="280"/>
                  <a:pt x="377" y="277"/>
                </a:cubicBezTo>
                <a:cubicBezTo>
                  <a:pt x="380" y="271"/>
                  <a:pt x="383" y="265"/>
                  <a:pt x="386" y="259"/>
                </a:cubicBezTo>
                <a:close/>
                <a:moveTo>
                  <a:pt x="294" y="75"/>
                </a:moveTo>
                <a:cubicBezTo>
                  <a:pt x="310" y="109"/>
                  <a:pt x="326" y="155"/>
                  <a:pt x="343" y="201"/>
                </a:cubicBezTo>
                <a:cubicBezTo>
                  <a:pt x="358" y="242"/>
                  <a:pt x="372" y="284"/>
                  <a:pt x="387" y="317"/>
                </a:cubicBezTo>
                <a:cubicBezTo>
                  <a:pt x="387" y="317"/>
                  <a:pt x="386" y="318"/>
                  <a:pt x="385" y="318"/>
                </a:cubicBezTo>
                <a:cubicBezTo>
                  <a:pt x="384" y="319"/>
                  <a:pt x="384" y="320"/>
                  <a:pt x="385" y="320"/>
                </a:cubicBezTo>
                <a:cubicBezTo>
                  <a:pt x="385" y="321"/>
                  <a:pt x="386" y="321"/>
                  <a:pt x="387" y="321"/>
                </a:cubicBezTo>
                <a:cubicBezTo>
                  <a:pt x="387" y="320"/>
                  <a:pt x="388" y="320"/>
                  <a:pt x="389" y="320"/>
                </a:cubicBezTo>
                <a:cubicBezTo>
                  <a:pt x="389" y="320"/>
                  <a:pt x="389" y="320"/>
                  <a:pt x="389" y="320"/>
                </a:cubicBezTo>
                <a:cubicBezTo>
                  <a:pt x="370" y="326"/>
                  <a:pt x="354" y="336"/>
                  <a:pt x="336" y="346"/>
                </a:cubicBezTo>
                <a:cubicBezTo>
                  <a:pt x="318" y="357"/>
                  <a:pt x="299" y="369"/>
                  <a:pt x="276" y="379"/>
                </a:cubicBezTo>
                <a:cubicBezTo>
                  <a:pt x="275" y="228"/>
                  <a:pt x="275" y="228"/>
                  <a:pt x="275" y="228"/>
                </a:cubicBezTo>
                <a:cubicBezTo>
                  <a:pt x="276" y="210"/>
                  <a:pt x="276" y="188"/>
                  <a:pt x="276" y="164"/>
                </a:cubicBezTo>
                <a:cubicBezTo>
                  <a:pt x="276" y="118"/>
                  <a:pt x="275" y="67"/>
                  <a:pt x="274" y="28"/>
                </a:cubicBezTo>
                <a:cubicBezTo>
                  <a:pt x="279" y="44"/>
                  <a:pt x="286" y="60"/>
                  <a:pt x="294" y="75"/>
                </a:cubicBezTo>
                <a:close/>
                <a:moveTo>
                  <a:pt x="267" y="28"/>
                </a:moveTo>
                <a:cubicBezTo>
                  <a:pt x="268" y="40"/>
                  <a:pt x="268" y="52"/>
                  <a:pt x="269" y="65"/>
                </a:cubicBezTo>
                <a:cubicBezTo>
                  <a:pt x="268" y="65"/>
                  <a:pt x="268" y="66"/>
                  <a:pt x="268" y="66"/>
                </a:cubicBezTo>
                <a:cubicBezTo>
                  <a:pt x="263" y="72"/>
                  <a:pt x="258" y="78"/>
                  <a:pt x="253" y="84"/>
                </a:cubicBezTo>
                <a:cubicBezTo>
                  <a:pt x="258" y="65"/>
                  <a:pt x="263" y="46"/>
                  <a:pt x="267" y="28"/>
                </a:cubicBezTo>
                <a:close/>
              </a:path>
            </a:pathLst>
          </a:custGeom>
          <a:solidFill>
            <a:srgbClr val="1F4E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40B2BE4-FB7D-FF0C-53A6-F3E6BDEE3515}"/>
              </a:ext>
            </a:extLst>
          </p:cNvPr>
          <p:cNvSpPr txBox="1"/>
          <p:nvPr/>
        </p:nvSpPr>
        <p:spPr>
          <a:xfrm>
            <a:off x="5534500" y="3705397"/>
            <a:ext cx="6392329" cy="596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en-US" altLang="zh-CN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email</a:t>
            </a:r>
            <a:r>
              <a:rPr lang="zh-CN" altLang="en-US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woisav_xyc@sjtu.edu.cn</a:t>
            </a:r>
            <a:endParaRPr lang="zh-CN" altLang="en-US" sz="2800" dirty="0">
              <a:solidFill>
                <a:srgbClr val="1F4E7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595C971C-72EC-32A5-8364-BA6DB4E71361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648204" y="1229900"/>
            <a:ext cx="350349" cy="378886"/>
            <a:chOff x="3173" y="1433"/>
            <a:chExt cx="1596" cy="1726"/>
          </a:xfrm>
          <a:solidFill>
            <a:srgbClr val="345F86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09D3C975-F721-1626-542E-F2963F37D8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9" y="1728"/>
              <a:ext cx="995" cy="994"/>
            </a:xfrm>
            <a:custGeom>
              <a:avLst/>
              <a:gdLst>
                <a:gd name="T0" fmla="*/ 149 w 182"/>
                <a:gd name="T1" fmla="*/ 161 h 182"/>
                <a:gd name="T2" fmla="*/ 150 w 182"/>
                <a:gd name="T3" fmla="*/ 160 h 182"/>
                <a:gd name="T4" fmla="*/ 159 w 182"/>
                <a:gd name="T5" fmla="*/ 152 h 182"/>
                <a:gd name="T6" fmla="*/ 160 w 182"/>
                <a:gd name="T7" fmla="*/ 150 h 182"/>
                <a:gd name="T8" fmla="*/ 182 w 182"/>
                <a:gd name="T9" fmla="*/ 94 h 182"/>
                <a:gd name="T10" fmla="*/ 88 w 182"/>
                <a:gd name="T11" fmla="*/ 0 h 182"/>
                <a:gd name="T12" fmla="*/ 0 w 182"/>
                <a:gd name="T13" fmla="*/ 88 h 182"/>
                <a:gd name="T14" fmla="*/ 94 w 182"/>
                <a:gd name="T15" fmla="*/ 182 h 182"/>
                <a:gd name="T16" fmla="*/ 7 w 182"/>
                <a:gd name="T17" fmla="*/ 91 h 182"/>
                <a:gd name="T18" fmla="*/ 29 w 182"/>
                <a:gd name="T19" fmla="*/ 58 h 182"/>
                <a:gd name="T20" fmla="*/ 143 w 182"/>
                <a:gd name="T21" fmla="*/ 58 h 182"/>
                <a:gd name="T22" fmla="*/ 172 w 182"/>
                <a:gd name="T23" fmla="*/ 114 h 182"/>
                <a:gd name="T24" fmla="*/ 150 w 182"/>
                <a:gd name="T25" fmla="*/ 151 h 182"/>
                <a:gd name="T26" fmla="*/ 34 w 182"/>
                <a:gd name="T27" fmla="*/ 148 h 182"/>
                <a:gd name="T28" fmla="*/ 11 w 182"/>
                <a:gd name="T29" fmla="*/ 66 h 182"/>
                <a:gd name="T30" fmla="*/ 35 w 182"/>
                <a:gd name="T31" fmla="*/ 28 h 182"/>
                <a:gd name="T32" fmla="*/ 19 w 182"/>
                <a:gd name="T33" fmla="*/ 59 h 182"/>
                <a:gd name="T34" fmla="*/ 10 w 182"/>
                <a:gd name="T35" fmla="*/ 67 h 182"/>
                <a:gd name="T36" fmla="*/ 38 w 182"/>
                <a:gd name="T37" fmla="*/ 41 h 182"/>
                <a:gd name="T38" fmla="*/ 27 w 182"/>
                <a:gd name="T39" fmla="*/ 51 h 182"/>
                <a:gd name="T40" fmla="*/ 59 w 182"/>
                <a:gd name="T41" fmla="*/ 13 h 182"/>
                <a:gd name="T42" fmla="*/ 51 w 182"/>
                <a:gd name="T43" fmla="*/ 33 h 182"/>
                <a:gd name="T44" fmla="*/ 45 w 182"/>
                <a:gd name="T45" fmla="*/ 37 h 182"/>
                <a:gd name="T46" fmla="*/ 70 w 182"/>
                <a:gd name="T47" fmla="*/ 9 h 182"/>
                <a:gd name="T48" fmla="*/ 64 w 182"/>
                <a:gd name="T49" fmla="*/ 30 h 182"/>
                <a:gd name="T50" fmla="*/ 75 w 182"/>
                <a:gd name="T51" fmla="*/ 8 h 182"/>
                <a:gd name="T52" fmla="*/ 88 w 182"/>
                <a:gd name="T53" fmla="*/ 7 h 182"/>
                <a:gd name="T54" fmla="*/ 79 w 182"/>
                <a:gd name="T55" fmla="*/ 27 h 182"/>
                <a:gd name="T56" fmla="*/ 85 w 182"/>
                <a:gd name="T57" fmla="*/ 7 h 182"/>
                <a:gd name="T58" fmla="*/ 104 w 182"/>
                <a:gd name="T59" fmla="*/ 9 h 182"/>
                <a:gd name="T60" fmla="*/ 90 w 182"/>
                <a:gd name="T61" fmla="*/ 27 h 182"/>
                <a:gd name="T62" fmla="*/ 85 w 182"/>
                <a:gd name="T63" fmla="*/ 27 h 182"/>
                <a:gd name="T64" fmla="*/ 98 w 182"/>
                <a:gd name="T65" fmla="*/ 8 h 182"/>
                <a:gd name="T66" fmla="*/ 116 w 182"/>
                <a:gd name="T67" fmla="*/ 13 h 182"/>
                <a:gd name="T68" fmla="*/ 94 w 182"/>
                <a:gd name="T69" fmla="*/ 27 h 182"/>
                <a:gd name="T70" fmla="*/ 108 w 182"/>
                <a:gd name="T71" fmla="*/ 10 h 182"/>
                <a:gd name="T72" fmla="*/ 124 w 182"/>
                <a:gd name="T73" fmla="*/ 16 h 182"/>
                <a:gd name="T74" fmla="*/ 106 w 182"/>
                <a:gd name="T75" fmla="*/ 30 h 182"/>
                <a:gd name="T76" fmla="*/ 124 w 182"/>
                <a:gd name="T77" fmla="*/ 16 h 182"/>
                <a:gd name="T78" fmla="*/ 132 w 182"/>
                <a:gd name="T79" fmla="*/ 41 h 182"/>
                <a:gd name="T80" fmla="*/ 137 w 182"/>
                <a:gd name="T81" fmla="*/ 24 h 182"/>
                <a:gd name="T82" fmla="*/ 148 w 182"/>
                <a:gd name="T83" fmla="*/ 34 h 182"/>
                <a:gd name="T84" fmla="*/ 141 w 182"/>
                <a:gd name="T85" fmla="*/ 47 h 182"/>
                <a:gd name="T86" fmla="*/ 147 w 182"/>
                <a:gd name="T87" fmla="*/ 32 h 182"/>
                <a:gd name="T88" fmla="*/ 158 w 182"/>
                <a:gd name="T89" fmla="*/ 45 h 182"/>
                <a:gd name="T90" fmla="*/ 143 w 182"/>
                <a:gd name="T91" fmla="*/ 49 h 182"/>
                <a:gd name="T92" fmla="*/ 158 w 182"/>
                <a:gd name="T93" fmla="*/ 45 h 182"/>
                <a:gd name="T94" fmla="*/ 152 w 182"/>
                <a:gd name="T95" fmla="*/ 57 h 182"/>
                <a:gd name="T96" fmla="*/ 160 w 182"/>
                <a:gd name="T97" fmla="*/ 47 h 182"/>
                <a:gd name="T98" fmla="*/ 166 w 182"/>
                <a:gd name="T99" fmla="*/ 59 h 182"/>
                <a:gd name="T100" fmla="*/ 155 w 182"/>
                <a:gd name="T101" fmla="*/ 60 h 182"/>
                <a:gd name="T102" fmla="*/ 166 w 182"/>
                <a:gd name="T103" fmla="*/ 59 h 182"/>
                <a:gd name="T104" fmla="*/ 167 w 182"/>
                <a:gd name="T105" fmla="*/ 78 h 182"/>
                <a:gd name="T106" fmla="*/ 171 w 182"/>
                <a:gd name="T107" fmla="*/ 69 h 182"/>
                <a:gd name="T108" fmla="*/ 169 w 182"/>
                <a:gd name="T109" fmla="*/ 66 h 182"/>
                <a:gd name="T110" fmla="*/ 161 w 182"/>
                <a:gd name="T111" fmla="*/ 68 h 182"/>
                <a:gd name="T112" fmla="*/ 169 w 182"/>
                <a:gd name="T113" fmla="*/ 66 h 182"/>
                <a:gd name="T114" fmla="*/ 113 w 182"/>
                <a:gd name="T115" fmla="*/ 32 h 182"/>
                <a:gd name="T116" fmla="*/ 128 w 182"/>
                <a:gd name="T117" fmla="*/ 18 h 182"/>
                <a:gd name="T118" fmla="*/ 120 w 182"/>
                <a:gd name="T119" fmla="*/ 35 h 182"/>
                <a:gd name="T120" fmla="*/ 169 w 182"/>
                <a:gd name="T121" fmla="*/ 81 h 182"/>
                <a:gd name="T122" fmla="*/ 175 w 182"/>
                <a:gd name="T123" fmla="*/ 9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2" h="182">
                  <a:moveTo>
                    <a:pt x="94" y="182"/>
                  </a:moveTo>
                  <a:cubicBezTo>
                    <a:pt x="113" y="182"/>
                    <a:pt x="132" y="175"/>
                    <a:pt x="149" y="161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1" y="159"/>
                    <a:pt x="152" y="158"/>
                    <a:pt x="155" y="155"/>
                  </a:cubicBezTo>
                  <a:cubicBezTo>
                    <a:pt x="157" y="153"/>
                    <a:pt x="158" y="152"/>
                    <a:pt x="159" y="152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60" y="150"/>
                    <a:pt x="160" y="150"/>
                    <a:pt x="160" y="150"/>
                  </a:cubicBezTo>
                  <a:cubicBezTo>
                    <a:pt x="160" y="150"/>
                    <a:pt x="160" y="150"/>
                    <a:pt x="160" y="149"/>
                  </a:cubicBezTo>
                  <a:cubicBezTo>
                    <a:pt x="175" y="132"/>
                    <a:pt x="182" y="113"/>
                    <a:pt x="182" y="94"/>
                  </a:cubicBezTo>
                  <a:cubicBezTo>
                    <a:pt x="182" y="70"/>
                    <a:pt x="170" y="46"/>
                    <a:pt x="153" y="29"/>
                  </a:cubicBezTo>
                  <a:cubicBezTo>
                    <a:pt x="136" y="12"/>
                    <a:pt x="112" y="0"/>
                    <a:pt x="88" y="0"/>
                  </a:cubicBezTo>
                  <a:cubicBezTo>
                    <a:pt x="67" y="0"/>
                    <a:pt x="46" y="8"/>
                    <a:pt x="27" y="27"/>
                  </a:cubicBezTo>
                  <a:cubicBezTo>
                    <a:pt x="8" y="46"/>
                    <a:pt x="0" y="67"/>
                    <a:pt x="0" y="88"/>
                  </a:cubicBezTo>
                  <a:cubicBezTo>
                    <a:pt x="0" y="112"/>
                    <a:pt x="12" y="136"/>
                    <a:pt x="29" y="153"/>
                  </a:cubicBezTo>
                  <a:cubicBezTo>
                    <a:pt x="46" y="171"/>
                    <a:pt x="70" y="182"/>
                    <a:pt x="94" y="182"/>
                  </a:cubicBezTo>
                  <a:close/>
                  <a:moveTo>
                    <a:pt x="34" y="148"/>
                  </a:moveTo>
                  <a:cubicBezTo>
                    <a:pt x="18" y="133"/>
                    <a:pt x="8" y="112"/>
                    <a:pt x="7" y="91"/>
                  </a:cubicBezTo>
                  <a:cubicBezTo>
                    <a:pt x="8" y="91"/>
                    <a:pt x="8" y="90"/>
                    <a:pt x="9" y="89"/>
                  </a:cubicBezTo>
                  <a:cubicBezTo>
                    <a:pt x="13" y="79"/>
                    <a:pt x="19" y="68"/>
                    <a:pt x="29" y="58"/>
                  </a:cubicBezTo>
                  <a:cubicBezTo>
                    <a:pt x="47" y="41"/>
                    <a:pt x="66" y="33"/>
                    <a:pt x="85" y="33"/>
                  </a:cubicBezTo>
                  <a:cubicBezTo>
                    <a:pt x="106" y="33"/>
                    <a:pt x="127" y="43"/>
                    <a:pt x="143" y="58"/>
                  </a:cubicBezTo>
                  <a:cubicBezTo>
                    <a:pt x="159" y="72"/>
                    <a:pt x="170" y="93"/>
                    <a:pt x="172" y="114"/>
                  </a:cubicBezTo>
                  <a:cubicBezTo>
                    <a:pt x="172" y="114"/>
                    <a:pt x="172" y="114"/>
                    <a:pt x="172" y="114"/>
                  </a:cubicBezTo>
                  <a:cubicBezTo>
                    <a:pt x="169" y="127"/>
                    <a:pt x="162" y="139"/>
                    <a:pt x="151" y="150"/>
                  </a:cubicBezTo>
                  <a:cubicBezTo>
                    <a:pt x="150" y="150"/>
                    <a:pt x="150" y="150"/>
                    <a:pt x="150" y="151"/>
                  </a:cubicBezTo>
                  <a:cubicBezTo>
                    <a:pt x="132" y="168"/>
                    <a:pt x="113" y="175"/>
                    <a:pt x="94" y="175"/>
                  </a:cubicBezTo>
                  <a:cubicBezTo>
                    <a:pt x="72" y="175"/>
                    <a:pt x="50" y="165"/>
                    <a:pt x="34" y="148"/>
                  </a:cubicBezTo>
                  <a:close/>
                  <a:moveTo>
                    <a:pt x="10" y="67"/>
                  </a:moveTo>
                  <a:cubicBezTo>
                    <a:pt x="10" y="66"/>
                    <a:pt x="11" y="66"/>
                    <a:pt x="11" y="66"/>
                  </a:cubicBezTo>
                  <a:cubicBezTo>
                    <a:pt x="17" y="57"/>
                    <a:pt x="23" y="47"/>
                    <a:pt x="29" y="38"/>
                  </a:cubicBezTo>
                  <a:cubicBezTo>
                    <a:pt x="31" y="35"/>
                    <a:pt x="33" y="32"/>
                    <a:pt x="35" y="28"/>
                  </a:cubicBezTo>
                  <a:cubicBezTo>
                    <a:pt x="37" y="27"/>
                    <a:pt x="38" y="26"/>
                    <a:pt x="39" y="25"/>
                  </a:cubicBezTo>
                  <a:cubicBezTo>
                    <a:pt x="32" y="36"/>
                    <a:pt x="25" y="47"/>
                    <a:pt x="19" y="59"/>
                  </a:cubicBezTo>
                  <a:cubicBezTo>
                    <a:pt x="15" y="64"/>
                    <a:pt x="11" y="69"/>
                    <a:pt x="8" y="74"/>
                  </a:cubicBezTo>
                  <a:cubicBezTo>
                    <a:pt x="9" y="72"/>
                    <a:pt x="9" y="69"/>
                    <a:pt x="10" y="67"/>
                  </a:cubicBezTo>
                  <a:close/>
                  <a:moveTo>
                    <a:pt x="59" y="13"/>
                  </a:moveTo>
                  <a:cubicBezTo>
                    <a:pt x="52" y="22"/>
                    <a:pt x="45" y="32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4" y="44"/>
                    <a:pt x="31" y="47"/>
                    <a:pt x="27" y="51"/>
                  </a:cubicBezTo>
                  <a:cubicBezTo>
                    <a:pt x="33" y="40"/>
                    <a:pt x="40" y="29"/>
                    <a:pt x="48" y="19"/>
                  </a:cubicBezTo>
                  <a:cubicBezTo>
                    <a:pt x="51" y="17"/>
                    <a:pt x="55" y="15"/>
                    <a:pt x="59" y="13"/>
                  </a:cubicBezTo>
                  <a:close/>
                  <a:moveTo>
                    <a:pt x="70" y="9"/>
                  </a:moveTo>
                  <a:cubicBezTo>
                    <a:pt x="64" y="17"/>
                    <a:pt x="58" y="25"/>
                    <a:pt x="51" y="3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49" y="35"/>
                    <a:pt x="47" y="36"/>
                    <a:pt x="45" y="37"/>
                  </a:cubicBezTo>
                  <a:cubicBezTo>
                    <a:pt x="52" y="29"/>
                    <a:pt x="58" y="20"/>
                    <a:pt x="65" y="11"/>
                  </a:cubicBezTo>
                  <a:cubicBezTo>
                    <a:pt x="66" y="10"/>
                    <a:pt x="68" y="10"/>
                    <a:pt x="70" y="9"/>
                  </a:cubicBezTo>
                  <a:close/>
                  <a:moveTo>
                    <a:pt x="81" y="7"/>
                  </a:moveTo>
                  <a:cubicBezTo>
                    <a:pt x="75" y="15"/>
                    <a:pt x="69" y="22"/>
                    <a:pt x="64" y="30"/>
                  </a:cubicBezTo>
                  <a:cubicBezTo>
                    <a:pt x="62" y="30"/>
                    <a:pt x="59" y="31"/>
                    <a:pt x="57" y="32"/>
                  </a:cubicBezTo>
                  <a:cubicBezTo>
                    <a:pt x="63" y="24"/>
                    <a:pt x="69" y="16"/>
                    <a:pt x="75" y="8"/>
                  </a:cubicBezTo>
                  <a:cubicBezTo>
                    <a:pt x="77" y="8"/>
                    <a:pt x="79" y="8"/>
                    <a:pt x="81" y="7"/>
                  </a:cubicBezTo>
                  <a:close/>
                  <a:moveTo>
                    <a:pt x="88" y="7"/>
                  </a:moveTo>
                  <a:cubicBezTo>
                    <a:pt x="90" y="7"/>
                    <a:pt x="92" y="7"/>
                    <a:pt x="94" y="7"/>
                  </a:cubicBezTo>
                  <a:cubicBezTo>
                    <a:pt x="88" y="14"/>
                    <a:pt x="84" y="20"/>
                    <a:pt x="79" y="27"/>
                  </a:cubicBezTo>
                  <a:cubicBezTo>
                    <a:pt x="76" y="27"/>
                    <a:pt x="73" y="28"/>
                    <a:pt x="69" y="28"/>
                  </a:cubicBezTo>
                  <a:cubicBezTo>
                    <a:pt x="74" y="21"/>
                    <a:pt x="80" y="14"/>
                    <a:pt x="85" y="7"/>
                  </a:cubicBezTo>
                  <a:cubicBezTo>
                    <a:pt x="86" y="7"/>
                    <a:pt x="87" y="7"/>
                    <a:pt x="88" y="7"/>
                  </a:cubicBezTo>
                  <a:close/>
                  <a:moveTo>
                    <a:pt x="104" y="9"/>
                  </a:moveTo>
                  <a:cubicBezTo>
                    <a:pt x="103" y="10"/>
                    <a:pt x="102" y="12"/>
                    <a:pt x="100" y="13"/>
                  </a:cubicBezTo>
                  <a:cubicBezTo>
                    <a:pt x="97" y="17"/>
                    <a:pt x="93" y="21"/>
                    <a:pt x="90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89" y="27"/>
                    <a:pt x="87" y="27"/>
                    <a:pt x="85" y="27"/>
                  </a:cubicBezTo>
                  <a:cubicBezTo>
                    <a:pt x="84" y="27"/>
                    <a:pt x="84" y="27"/>
                    <a:pt x="83" y="27"/>
                  </a:cubicBezTo>
                  <a:cubicBezTo>
                    <a:pt x="88" y="20"/>
                    <a:pt x="93" y="14"/>
                    <a:pt x="98" y="8"/>
                  </a:cubicBezTo>
                  <a:cubicBezTo>
                    <a:pt x="100" y="8"/>
                    <a:pt x="102" y="8"/>
                    <a:pt x="104" y="9"/>
                  </a:cubicBezTo>
                  <a:close/>
                  <a:moveTo>
                    <a:pt x="116" y="13"/>
                  </a:moveTo>
                  <a:cubicBezTo>
                    <a:pt x="111" y="18"/>
                    <a:pt x="107" y="23"/>
                    <a:pt x="102" y="29"/>
                  </a:cubicBezTo>
                  <a:cubicBezTo>
                    <a:pt x="100" y="28"/>
                    <a:pt x="97" y="28"/>
                    <a:pt x="94" y="27"/>
                  </a:cubicBezTo>
                  <a:cubicBezTo>
                    <a:pt x="96" y="23"/>
                    <a:pt x="99" y="19"/>
                    <a:pt x="103" y="15"/>
                  </a:cubicBezTo>
                  <a:cubicBezTo>
                    <a:pt x="105" y="14"/>
                    <a:pt x="106" y="12"/>
                    <a:pt x="108" y="10"/>
                  </a:cubicBezTo>
                  <a:cubicBezTo>
                    <a:pt x="111" y="11"/>
                    <a:pt x="113" y="12"/>
                    <a:pt x="116" y="13"/>
                  </a:cubicBezTo>
                  <a:close/>
                  <a:moveTo>
                    <a:pt x="124" y="16"/>
                  </a:moveTo>
                  <a:cubicBezTo>
                    <a:pt x="119" y="21"/>
                    <a:pt x="115" y="26"/>
                    <a:pt x="110" y="31"/>
                  </a:cubicBezTo>
                  <a:cubicBezTo>
                    <a:pt x="109" y="30"/>
                    <a:pt x="107" y="30"/>
                    <a:pt x="106" y="30"/>
                  </a:cubicBezTo>
                  <a:cubicBezTo>
                    <a:pt x="110" y="24"/>
                    <a:pt x="115" y="19"/>
                    <a:pt x="120" y="14"/>
                  </a:cubicBezTo>
                  <a:cubicBezTo>
                    <a:pt x="121" y="15"/>
                    <a:pt x="123" y="16"/>
                    <a:pt x="124" y="16"/>
                  </a:cubicBezTo>
                  <a:close/>
                  <a:moveTo>
                    <a:pt x="144" y="30"/>
                  </a:moveTo>
                  <a:cubicBezTo>
                    <a:pt x="140" y="33"/>
                    <a:pt x="136" y="37"/>
                    <a:pt x="132" y="41"/>
                  </a:cubicBezTo>
                  <a:cubicBezTo>
                    <a:pt x="129" y="39"/>
                    <a:pt x="127" y="38"/>
                    <a:pt x="124" y="36"/>
                  </a:cubicBezTo>
                  <a:cubicBezTo>
                    <a:pt x="128" y="32"/>
                    <a:pt x="133" y="28"/>
                    <a:pt x="137" y="24"/>
                  </a:cubicBezTo>
                  <a:cubicBezTo>
                    <a:pt x="140" y="26"/>
                    <a:pt x="142" y="28"/>
                    <a:pt x="144" y="30"/>
                  </a:cubicBezTo>
                  <a:close/>
                  <a:moveTo>
                    <a:pt x="148" y="34"/>
                  </a:moveTo>
                  <a:cubicBezTo>
                    <a:pt x="150" y="35"/>
                    <a:pt x="151" y="36"/>
                    <a:pt x="152" y="38"/>
                  </a:cubicBezTo>
                  <a:cubicBezTo>
                    <a:pt x="148" y="41"/>
                    <a:pt x="144" y="44"/>
                    <a:pt x="141" y="47"/>
                  </a:cubicBezTo>
                  <a:cubicBezTo>
                    <a:pt x="139" y="45"/>
                    <a:pt x="137" y="44"/>
                    <a:pt x="135" y="43"/>
                  </a:cubicBezTo>
                  <a:cubicBezTo>
                    <a:pt x="139" y="39"/>
                    <a:pt x="143" y="35"/>
                    <a:pt x="147" y="32"/>
                  </a:cubicBezTo>
                  <a:cubicBezTo>
                    <a:pt x="147" y="33"/>
                    <a:pt x="148" y="33"/>
                    <a:pt x="148" y="34"/>
                  </a:cubicBezTo>
                  <a:close/>
                  <a:moveTo>
                    <a:pt x="158" y="45"/>
                  </a:moveTo>
                  <a:cubicBezTo>
                    <a:pt x="154" y="47"/>
                    <a:pt x="151" y="50"/>
                    <a:pt x="148" y="53"/>
                  </a:cubicBezTo>
                  <a:cubicBezTo>
                    <a:pt x="146" y="51"/>
                    <a:pt x="145" y="50"/>
                    <a:pt x="143" y="49"/>
                  </a:cubicBezTo>
                  <a:cubicBezTo>
                    <a:pt x="147" y="46"/>
                    <a:pt x="151" y="43"/>
                    <a:pt x="154" y="40"/>
                  </a:cubicBezTo>
                  <a:cubicBezTo>
                    <a:pt x="155" y="42"/>
                    <a:pt x="156" y="43"/>
                    <a:pt x="158" y="45"/>
                  </a:cubicBezTo>
                  <a:close/>
                  <a:moveTo>
                    <a:pt x="161" y="50"/>
                  </a:moveTo>
                  <a:cubicBezTo>
                    <a:pt x="158" y="52"/>
                    <a:pt x="155" y="55"/>
                    <a:pt x="152" y="57"/>
                  </a:cubicBezTo>
                  <a:cubicBezTo>
                    <a:pt x="152" y="57"/>
                    <a:pt x="151" y="56"/>
                    <a:pt x="150" y="55"/>
                  </a:cubicBezTo>
                  <a:cubicBezTo>
                    <a:pt x="153" y="52"/>
                    <a:pt x="156" y="50"/>
                    <a:pt x="160" y="47"/>
                  </a:cubicBezTo>
                  <a:cubicBezTo>
                    <a:pt x="160" y="48"/>
                    <a:pt x="161" y="49"/>
                    <a:pt x="161" y="50"/>
                  </a:cubicBezTo>
                  <a:close/>
                  <a:moveTo>
                    <a:pt x="166" y="59"/>
                  </a:moveTo>
                  <a:cubicBezTo>
                    <a:pt x="164" y="61"/>
                    <a:pt x="161" y="63"/>
                    <a:pt x="159" y="65"/>
                  </a:cubicBezTo>
                  <a:cubicBezTo>
                    <a:pt x="158" y="63"/>
                    <a:pt x="156" y="62"/>
                    <a:pt x="155" y="60"/>
                  </a:cubicBezTo>
                  <a:cubicBezTo>
                    <a:pt x="157" y="57"/>
                    <a:pt x="160" y="55"/>
                    <a:pt x="163" y="53"/>
                  </a:cubicBezTo>
                  <a:cubicBezTo>
                    <a:pt x="164" y="55"/>
                    <a:pt x="165" y="57"/>
                    <a:pt x="166" y="59"/>
                  </a:cubicBezTo>
                  <a:close/>
                  <a:moveTo>
                    <a:pt x="172" y="74"/>
                  </a:moveTo>
                  <a:cubicBezTo>
                    <a:pt x="170" y="75"/>
                    <a:pt x="169" y="77"/>
                    <a:pt x="167" y="78"/>
                  </a:cubicBezTo>
                  <a:cubicBezTo>
                    <a:pt x="167" y="76"/>
                    <a:pt x="166" y="75"/>
                    <a:pt x="165" y="74"/>
                  </a:cubicBezTo>
                  <a:cubicBezTo>
                    <a:pt x="167" y="72"/>
                    <a:pt x="169" y="71"/>
                    <a:pt x="171" y="69"/>
                  </a:cubicBezTo>
                  <a:cubicBezTo>
                    <a:pt x="171" y="71"/>
                    <a:pt x="172" y="72"/>
                    <a:pt x="172" y="74"/>
                  </a:cubicBezTo>
                  <a:close/>
                  <a:moveTo>
                    <a:pt x="169" y="66"/>
                  </a:moveTo>
                  <a:cubicBezTo>
                    <a:pt x="167" y="68"/>
                    <a:pt x="165" y="69"/>
                    <a:pt x="163" y="71"/>
                  </a:cubicBezTo>
                  <a:cubicBezTo>
                    <a:pt x="163" y="70"/>
                    <a:pt x="162" y="69"/>
                    <a:pt x="161" y="68"/>
                  </a:cubicBezTo>
                  <a:cubicBezTo>
                    <a:pt x="163" y="66"/>
                    <a:pt x="166" y="64"/>
                    <a:pt x="168" y="62"/>
                  </a:cubicBezTo>
                  <a:cubicBezTo>
                    <a:pt x="168" y="63"/>
                    <a:pt x="169" y="64"/>
                    <a:pt x="169" y="66"/>
                  </a:cubicBezTo>
                  <a:close/>
                  <a:moveTo>
                    <a:pt x="120" y="35"/>
                  </a:moveTo>
                  <a:cubicBezTo>
                    <a:pt x="118" y="34"/>
                    <a:pt x="116" y="33"/>
                    <a:pt x="113" y="32"/>
                  </a:cubicBezTo>
                  <a:cubicBezTo>
                    <a:pt x="118" y="28"/>
                    <a:pt x="122" y="23"/>
                    <a:pt x="127" y="19"/>
                  </a:cubicBezTo>
                  <a:cubicBezTo>
                    <a:pt x="127" y="19"/>
                    <a:pt x="127" y="18"/>
                    <a:pt x="128" y="18"/>
                  </a:cubicBezTo>
                  <a:cubicBezTo>
                    <a:pt x="130" y="19"/>
                    <a:pt x="132" y="21"/>
                    <a:pt x="135" y="22"/>
                  </a:cubicBezTo>
                  <a:cubicBezTo>
                    <a:pt x="130" y="26"/>
                    <a:pt x="125" y="31"/>
                    <a:pt x="120" y="35"/>
                  </a:cubicBezTo>
                  <a:close/>
                  <a:moveTo>
                    <a:pt x="175" y="95"/>
                  </a:moveTo>
                  <a:cubicBezTo>
                    <a:pt x="173" y="90"/>
                    <a:pt x="171" y="85"/>
                    <a:pt x="169" y="81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4" y="83"/>
                    <a:pt x="175" y="89"/>
                    <a:pt x="175" y="94"/>
                  </a:cubicBezTo>
                  <a:cubicBezTo>
                    <a:pt x="175" y="95"/>
                    <a:pt x="175" y="95"/>
                    <a:pt x="17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4AEDA4D5-99C9-1CC4-0867-4856E6EA82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3" y="1433"/>
              <a:ext cx="1596" cy="1726"/>
            </a:xfrm>
            <a:custGeom>
              <a:avLst/>
              <a:gdLst>
                <a:gd name="T0" fmla="*/ 292 w 292"/>
                <a:gd name="T1" fmla="*/ 145 h 316"/>
                <a:gd name="T2" fmla="*/ 265 w 292"/>
                <a:gd name="T3" fmla="*/ 87 h 316"/>
                <a:gd name="T4" fmla="*/ 264 w 292"/>
                <a:gd name="T5" fmla="*/ 60 h 316"/>
                <a:gd name="T6" fmla="*/ 232 w 292"/>
                <a:gd name="T7" fmla="*/ 27 h 316"/>
                <a:gd name="T8" fmla="*/ 174 w 292"/>
                <a:gd name="T9" fmla="*/ 5 h 316"/>
                <a:gd name="T10" fmla="*/ 82 w 292"/>
                <a:gd name="T11" fmla="*/ 42 h 316"/>
                <a:gd name="T12" fmla="*/ 27 w 292"/>
                <a:gd name="T13" fmla="*/ 84 h 316"/>
                <a:gd name="T14" fmla="*/ 35 w 292"/>
                <a:gd name="T15" fmla="*/ 99 h 316"/>
                <a:gd name="T16" fmla="*/ 0 w 292"/>
                <a:gd name="T17" fmla="*/ 167 h 316"/>
                <a:gd name="T18" fmla="*/ 28 w 292"/>
                <a:gd name="T19" fmla="*/ 227 h 316"/>
                <a:gd name="T20" fmla="*/ 58 w 292"/>
                <a:gd name="T21" fmla="*/ 288 h 316"/>
                <a:gd name="T22" fmla="*/ 120 w 292"/>
                <a:gd name="T23" fmla="*/ 314 h 316"/>
                <a:gd name="T24" fmla="*/ 224 w 292"/>
                <a:gd name="T25" fmla="*/ 289 h 316"/>
                <a:gd name="T26" fmla="*/ 266 w 292"/>
                <a:gd name="T27" fmla="*/ 226 h 316"/>
                <a:gd name="T28" fmla="*/ 267 w 292"/>
                <a:gd name="T29" fmla="*/ 192 h 316"/>
                <a:gd name="T30" fmla="*/ 267 w 292"/>
                <a:gd name="T31" fmla="*/ 192 h 316"/>
                <a:gd name="T32" fmla="*/ 274 w 292"/>
                <a:gd name="T33" fmla="*/ 191 h 316"/>
                <a:gd name="T34" fmla="*/ 249 w 292"/>
                <a:gd name="T35" fmla="*/ 80 h 316"/>
                <a:gd name="T36" fmla="*/ 35 w 292"/>
                <a:gd name="T37" fmla="*/ 71 h 316"/>
                <a:gd name="T38" fmla="*/ 40 w 292"/>
                <a:gd name="T39" fmla="*/ 75 h 316"/>
                <a:gd name="T40" fmla="*/ 38 w 292"/>
                <a:gd name="T41" fmla="*/ 92 h 316"/>
                <a:gd name="T42" fmla="*/ 51 w 292"/>
                <a:gd name="T43" fmla="*/ 77 h 316"/>
                <a:gd name="T44" fmla="*/ 127 w 292"/>
                <a:gd name="T45" fmla="*/ 29 h 316"/>
                <a:gd name="T46" fmla="*/ 210 w 292"/>
                <a:gd name="T47" fmla="*/ 49 h 316"/>
                <a:gd name="T48" fmla="*/ 257 w 292"/>
                <a:gd name="T49" fmla="*/ 61 h 316"/>
                <a:gd name="T50" fmla="*/ 284 w 292"/>
                <a:gd name="T51" fmla="*/ 125 h 316"/>
                <a:gd name="T52" fmla="*/ 243 w 292"/>
                <a:gd name="T53" fmla="*/ 208 h 316"/>
                <a:gd name="T54" fmla="*/ 170 w 292"/>
                <a:gd name="T55" fmla="*/ 258 h 316"/>
                <a:gd name="T56" fmla="*/ 124 w 292"/>
                <a:gd name="T57" fmla="*/ 258 h 316"/>
                <a:gd name="T58" fmla="*/ 51 w 292"/>
                <a:gd name="T59" fmla="*/ 208 h 316"/>
                <a:gd name="T60" fmla="*/ 31 w 292"/>
                <a:gd name="T61" fmla="*/ 125 h 316"/>
                <a:gd name="T62" fmla="*/ 257 w 292"/>
                <a:gd name="T63" fmla="*/ 252 h 316"/>
                <a:gd name="T64" fmla="*/ 215 w 292"/>
                <a:gd name="T65" fmla="*/ 270 h 316"/>
                <a:gd name="T66" fmla="*/ 174 w 292"/>
                <a:gd name="T67" fmla="*/ 281 h 316"/>
                <a:gd name="T68" fmla="*/ 164 w 292"/>
                <a:gd name="T69" fmla="*/ 308 h 316"/>
                <a:gd name="T70" fmla="*/ 150 w 292"/>
                <a:gd name="T71" fmla="*/ 309 h 316"/>
                <a:gd name="T72" fmla="*/ 174 w 292"/>
                <a:gd name="T73" fmla="*/ 264 h 316"/>
                <a:gd name="T74" fmla="*/ 203 w 292"/>
                <a:gd name="T75" fmla="*/ 253 h 316"/>
                <a:gd name="T76" fmla="*/ 219 w 292"/>
                <a:gd name="T77" fmla="*/ 254 h 316"/>
                <a:gd name="T78" fmla="*/ 208 w 292"/>
                <a:gd name="T79" fmla="*/ 261 h 316"/>
                <a:gd name="T80" fmla="*/ 239 w 292"/>
                <a:gd name="T81" fmla="*/ 257 h 316"/>
                <a:gd name="T82" fmla="*/ 113 w 292"/>
                <a:gd name="T83" fmla="*/ 262 h 316"/>
                <a:gd name="T84" fmla="*/ 97 w 292"/>
                <a:gd name="T85" fmla="*/ 276 h 316"/>
                <a:gd name="T86" fmla="*/ 89 w 292"/>
                <a:gd name="T87" fmla="*/ 272 h 316"/>
                <a:gd name="T88" fmla="*/ 83 w 292"/>
                <a:gd name="T89" fmla="*/ 268 h 316"/>
                <a:gd name="T90" fmla="*/ 127 w 292"/>
                <a:gd name="T91" fmla="*/ 306 h 316"/>
                <a:gd name="T92" fmla="*/ 129 w 292"/>
                <a:gd name="T93" fmla="*/ 309 h 316"/>
                <a:gd name="T94" fmla="*/ 37 w 292"/>
                <a:gd name="T95" fmla="*/ 258 h 316"/>
                <a:gd name="T96" fmla="*/ 7 w 292"/>
                <a:gd name="T97" fmla="*/ 171 h 316"/>
                <a:gd name="T98" fmla="*/ 23 w 292"/>
                <a:gd name="T99" fmla="*/ 171 h 316"/>
                <a:gd name="T100" fmla="*/ 23 w 292"/>
                <a:gd name="T101" fmla="*/ 191 h 316"/>
                <a:gd name="T102" fmla="*/ 33 w 292"/>
                <a:gd name="T103" fmla="*/ 199 h 316"/>
                <a:gd name="T104" fmla="*/ 37 w 292"/>
                <a:gd name="T105" fmla="*/ 197 h 316"/>
                <a:gd name="T106" fmla="*/ 37 w 292"/>
                <a:gd name="T107" fmla="*/ 239 h 316"/>
                <a:gd name="T108" fmla="*/ 34 w 292"/>
                <a:gd name="T109" fmla="*/ 255 h 316"/>
                <a:gd name="T110" fmla="*/ 41 w 292"/>
                <a:gd name="T111" fmla="*/ 263 h 316"/>
                <a:gd name="T112" fmla="*/ 64 w 292"/>
                <a:gd name="T113" fmla="*/ 279 h 316"/>
                <a:gd name="T114" fmla="*/ 109 w 292"/>
                <a:gd name="T115" fmla="*/ 281 h 316"/>
                <a:gd name="T116" fmla="*/ 118 w 292"/>
                <a:gd name="T117" fmla="*/ 283 h 316"/>
                <a:gd name="T118" fmla="*/ 144 w 292"/>
                <a:gd name="T119" fmla="*/ 310 h 316"/>
                <a:gd name="T120" fmla="*/ 252 w 292"/>
                <a:gd name="T121" fmla="*/ 21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2" h="316">
                  <a:moveTo>
                    <a:pt x="270" y="198"/>
                  </a:moveTo>
                  <a:cubicBezTo>
                    <a:pt x="271" y="198"/>
                    <a:pt x="273" y="197"/>
                    <a:pt x="276" y="197"/>
                  </a:cubicBezTo>
                  <a:cubicBezTo>
                    <a:pt x="278" y="197"/>
                    <a:pt x="280" y="197"/>
                    <a:pt x="284" y="198"/>
                  </a:cubicBezTo>
                  <a:cubicBezTo>
                    <a:pt x="286" y="198"/>
                    <a:pt x="287" y="197"/>
                    <a:pt x="287" y="195"/>
                  </a:cubicBezTo>
                  <a:cubicBezTo>
                    <a:pt x="289" y="185"/>
                    <a:pt x="289" y="178"/>
                    <a:pt x="290" y="168"/>
                  </a:cubicBezTo>
                  <a:cubicBezTo>
                    <a:pt x="291" y="160"/>
                    <a:pt x="292" y="153"/>
                    <a:pt x="292" y="145"/>
                  </a:cubicBezTo>
                  <a:cubicBezTo>
                    <a:pt x="292" y="137"/>
                    <a:pt x="291" y="129"/>
                    <a:pt x="290" y="121"/>
                  </a:cubicBezTo>
                  <a:cubicBezTo>
                    <a:pt x="290" y="119"/>
                    <a:pt x="288" y="118"/>
                    <a:pt x="287" y="118"/>
                  </a:cubicBezTo>
                  <a:cubicBezTo>
                    <a:pt x="279" y="118"/>
                    <a:pt x="272" y="118"/>
                    <a:pt x="265" y="118"/>
                  </a:cubicBezTo>
                  <a:cubicBezTo>
                    <a:pt x="263" y="110"/>
                    <a:pt x="261" y="102"/>
                    <a:pt x="257" y="94"/>
                  </a:cubicBezTo>
                  <a:cubicBezTo>
                    <a:pt x="259" y="93"/>
                    <a:pt x="260" y="91"/>
                    <a:pt x="262" y="90"/>
                  </a:cubicBezTo>
                  <a:cubicBezTo>
                    <a:pt x="264" y="90"/>
                    <a:pt x="265" y="88"/>
                    <a:pt x="265" y="87"/>
                  </a:cubicBezTo>
                  <a:cubicBezTo>
                    <a:pt x="265" y="84"/>
                    <a:pt x="265" y="81"/>
                    <a:pt x="265" y="79"/>
                  </a:cubicBezTo>
                  <a:cubicBezTo>
                    <a:pt x="265" y="75"/>
                    <a:pt x="265" y="71"/>
                    <a:pt x="265" y="67"/>
                  </a:cubicBezTo>
                  <a:cubicBezTo>
                    <a:pt x="265" y="66"/>
                    <a:pt x="265" y="66"/>
                    <a:pt x="265" y="65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6" y="63"/>
                    <a:pt x="265" y="61"/>
                    <a:pt x="264" y="60"/>
                  </a:cubicBezTo>
                  <a:cubicBezTo>
                    <a:pt x="264" y="60"/>
                    <a:pt x="264" y="60"/>
                    <a:pt x="264" y="60"/>
                  </a:cubicBezTo>
                  <a:cubicBezTo>
                    <a:pt x="263" y="59"/>
                    <a:pt x="263" y="58"/>
                    <a:pt x="262" y="57"/>
                  </a:cubicBezTo>
                  <a:cubicBezTo>
                    <a:pt x="261" y="55"/>
                    <a:pt x="259" y="53"/>
                    <a:pt x="257" y="51"/>
                  </a:cubicBezTo>
                  <a:cubicBezTo>
                    <a:pt x="256" y="50"/>
                    <a:pt x="255" y="48"/>
                    <a:pt x="252" y="46"/>
                  </a:cubicBezTo>
                  <a:cubicBezTo>
                    <a:pt x="249" y="42"/>
                    <a:pt x="244" y="38"/>
                    <a:pt x="240" y="34"/>
                  </a:cubicBezTo>
                  <a:cubicBezTo>
                    <a:pt x="238" y="32"/>
                    <a:pt x="236" y="30"/>
                    <a:pt x="235" y="29"/>
                  </a:cubicBezTo>
                  <a:cubicBezTo>
                    <a:pt x="234" y="28"/>
                    <a:pt x="233" y="28"/>
                    <a:pt x="232" y="27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31" y="26"/>
                    <a:pt x="230" y="26"/>
                    <a:pt x="229" y="26"/>
                  </a:cubicBezTo>
                  <a:cubicBezTo>
                    <a:pt x="229" y="26"/>
                    <a:pt x="227" y="26"/>
                    <a:pt x="227" y="27"/>
                  </a:cubicBezTo>
                  <a:cubicBezTo>
                    <a:pt x="222" y="32"/>
                    <a:pt x="217" y="37"/>
                    <a:pt x="212" y="42"/>
                  </a:cubicBezTo>
                  <a:cubicBezTo>
                    <a:pt x="200" y="35"/>
                    <a:pt x="187" y="30"/>
                    <a:pt x="174" y="27"/>
                  </a:cubicBezTo>
                  <a:cubicBezTo>
                    <a:pt x="174" y="20"/>
                    <a:pt x="174" y="13"/>
                    <a:pt x="174" y="5"/>
                  </a:cubicBezTo>
                  <a:cubicBezTo>
                    <a:pt x="174" y="4"/>
                    <a:pt x="173" y="2"/>
                    <a:pt x="171" y="2"/>
                  </a:cubicBezTo>
                  <a:cubicBezTo>
                    <a:pt x="163" y="1"/>
                    <a:pt x="155" y="0"/>
                    <a:pt x="147" y="0"/>
                  </a:cubicBezTo>
                  <a:cubicBezTo>
                    <a:pt x="139" y="0"/>
                    <a:pt x="131" y="1"/>
                    <a:pt x="123" y="2"/>
                  </a:cubicBezTo>
                  <a:cubicBezTo>
                    <a:pt x="122" y="2"/>
                    <a:pt x="120" y="4"/>
                    <a:pt x="120" y="5"/>
                  </a:cubicBezTo>
                  <a:cubicBezTo>
                    <a:pt x="120" y="13"/>
                    <a:pt x="120" y="20"/>
                    <a:pt x="120" y="27"/>
                  </a:cubicBezTo>
                  <a:cubicBezTo>
                    <a:pt x="107" y="30"/>
                    <a:pt x="94" y="35"/>
                    <a:pt x="82" y="42"/>
                  </a:cubicBezTo>
                  <a:cubicBezTo>
                    <a:pt x="77" y="37"/>
                    <a:pt x="72" y="32"/>
                    <a:pt x="67" y="27"/>
                  </a:cubicBezTo>
                  <a:cubicBezTo>
                    <a:pt x="66" y="26"/>
                    <a:pt x="64" y="26"/>
                    <a:pt x="63" y="27"/>
                  </a:cubicBezTo>
                  <a:cubicBezTo>
                    <a:pt x="50" y="36"/>
                    <a:pt x="39" y="48"/>
                    <a:pt x="29" y="61"/>
                  </a:cubicBezTo>
                  <a:cubicBezTo>
                    <a:pt x="29" y="62"/>
                    <a:pt x="28" y="63"/>
                    <a:pt x="29" y="64"/>
                  </a:cubicBezTo>
                  <a:cubicBezTo>
                    <a:pt x="28" y="71"/>
                    <a:pt x="28" y="77"/>
                    <a:pt x="27" y="83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6"/>
                    <a:pt x="26" y="86"/>
                    <a:pt x="26" y="87"/>
                  </a:cubicBezTo>
                  <a:cubicBezTo>
                    <a:pt x="26" y="87"/>
                    <a:pt x="26" y="88"/>
                    <a:pt x="26" y="88"/>
                  </a:cubicBezTo>
                  <a:cubicBezTo>
                    <a:pt x="26" y="89"/>
                    <a:pt x="26" y="91"/>
                    <a:pt x="27" y="91"/>
                  </a:cubicBezTo>
                  <a:cubicBezTo>
                    <a:pt x="30" y="94"/>
                    <a:pt x="32" y="96"/>
                    <a:pt x="35" y="99"/>
                  </a:cubicBezTo>
                  <a:cubicBezTo>
                    <a:pt x="32" y="105"/>
                    <a:pt x="30" y="111"/>
                    <a:pt x="29" y="118"/>
                  </a:cubicBezTo>
                  <a:cubicBezTo>
                    <a:pt x="22" y="118"/>
                    <a:pt x="15" y="118"/>
                    <a:pt x="7" y="118"/>
                  </a:cubicBezTo>
                  <a:cubicBezTo>
                    <a:pt x="6" y="118"/>
                    <a:pt x="4" y="119"/>
                    <a:pt x="4" y="121"/>
                  </a:cubicBezTo>
                  <a:cubicBezTo>
                    <a:pt x="4" y="122"/>
                    <a:pt x="4" y="123"/>
                    <a:pt x="4" y="125"/>
                  </a:cubicBezTo>
                  <a:cubicBezTo>
                    <a:pt x="3" y="125"/>
                    <a:pt x="2" y="126"/>
                    <a:pt x="2" y="127"/>
                  </a:cubicBezTo>
                  <a:cubicBezTo>
                    <a:pt x="1" y="136"/>
                    <a:pt x="0" y="153"/>
                    <a:pt x="0" y="167"/>
                  </a:cubicBezTo>
                  <a:cubicBezTo>
                    <a:pt x="0" y="178"/>
                    <a:pt x="0" y="188"/>
                    <a:pt x="1" y="195"/>
                  </a:cubicBezTo>
                  <a:cubicBezTo>
                    <a:pt x="2" y="196"/>
                    <a:pt x="3" y="198"/>
                    <a:pt x="5" y="198"/>
                  </a:cubicBezTo>
                  <a:cubicBezTo>
                    <a:pt x="12" y="198"/>
                    <a:pt x="19" y="198"/>
                    <a:pt x="26" y="198"/>
                  </a:cubicBezTo>
                  <a:cubicBezTo>
                    <a:pt x="28" y="206"/>
                    <a:pt x="30" y="213"/>
                    <a:pt x="33" y="221"/>
                  </a:cubicBezTo>
                  <a:cubicBezTo>
                    <a:pt x="32" y="222"/>
                    <a:pt x="31" y="223"/>
                    <a:pt x="30" y="224"/>
                  </a:cubicBezTo>
                  <a:cubicBezTo>
                    <a:pt x="29" y="225"/>
                    <a:pt x="28" y="226"/>
                    <a:pt x="28" y="227"/>
                  </a:cubicBezTo>
                  <a:cubicBezTo>
                    <a:pt x="28" y="228"/>
                    <a:pt x="28" y="228"/>
                    <a:pt x="28" y="228"/>
                  </a:cubicBezTo>
                  <a:cubicBezTo>
                    <a:pt x="28" y="236"/>
                    <a:pt x="27" y="245"/>
                    <a:pt x="26" y="253"/>
                  </a:cubicBezTo>
                  <a:cubicBezTo>
                    <a:pt x="26" y="253"/>
                    <a:pt x="26" y="254"/>
                    <a:pt x="25" y="254"/>
                  </a:cubicBezTo>
                  <a:cubicBezTo>
                    <a:pt x="25" y="256"/>
                    <a:pt x="26" y="258"/>
                    <a:pt x="28" y="258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37" y="270"/>
                    <a:pt x="47" y="279"/>
                    <a:pt x="58" y="288"/>
                  </a:cubicBezTo>
                  <a:cubicBezTo>
                    <a:pt x="58" y="289"/>
                    <a:pt x="59" y="289"/>
                    <a:pt x="60" y="289"/>
                  </a:cubicBezTo>
                  <a:cubicBezTo>
                    <a:pt x="62" y="290"/>
                    <a:pt x="63" y="290"/>
                    <a:pt x="64" y="289"/>
                  </a:cubicBezTo>
                  <a:cubicBezTo>
                    <a:pt x="69" y="284"/>
                    <a:pt x="74" y="279"/>
                    <a:pt x="79" y="274"/>
                  </a:cubicBezTo>
                  <a:cubicBezTo>
                    <a:pt x="91" y="281"/>
                    <a:pt x="101" y="286"/>
                    <a:pt x="114" y="289"/>
                  </a:cubicBezTo>
                  <a:cubicBezTo>
                    <a:pt x="115" y="297"/>
                    <a:pt x="116" y="302"/>
                    <a:pt x="118" y="312"/>
                  </a:cubicBezTo>
                  <a:cubicBezTo>
                    <a:pt x="118" y="313"/>
                    <a:pt x="119" y="314"/>
                    <a:pt x="120" y="314"/>
                  </a:cubicBezTo>
                  <a:cubicBezTo>
                    <a:pt x="128" y="316"/>
                    <a:pt x="136" y="316"/>
                    <a:pt x="144" y="316"/>
                  </a:cubicBezTo>
                  <a:cubicBezTo>
                    <a:pt x="152" y="316"/>
                    <a:pt x="160" y="316"/>
                    <a:pt x="168" y="314"/>
                  </a:cubicBezTo>
                  <a:cubicBezTo>
                    <a:pt x="170" y="314"/>
                    <a:pt x="171" y="313"/>
                    <a:pt x="171" y="311"/>
                  </a:cubicBezTo>
                  <a:cubicBezTo>
                    <a:pt x="171" y="305"/>
                    <a:pt x="173" y="297"/>
                    <a:pt x="174" y="288"/>
                  </a:cubicBezTo>
                  <a:cubicBezTo>
                    <a:pt x="187" y="285"/>
                    <a:pt x="198" y="281"/>
                    <a:pt x="210" y="274"/>
                  </a:cubicBezTo>
                  <a:cubicBezTo>
                    <a:pt x="215" y="279"/>
                    <a:pt x="219" y="284"/>
                    <a:pt x="224" y="289"/>
                  </a:cubicBezTo>
                  <a:cubicBezTo>
                    <a:pt x="226" y="290"/>
                    <a:pt x="227" y="290"/>
                    <a:pt x="229" y="289"/>
                  </a:cubicBezTo>
                  <a:cubicBezTo>
                    <a:pt x="242" y="280"/>
                    <a:pt x="253" y="269"/>
                    <a:pt x="262" y="255"/>
                  </a:cubicBezTo>
                  <a:cubicBezTo>
                    <a:pt x="263" y="254"/>
                    <a:pt x="263" y="254"/>
                    <a:pt x="263" y="254"/>
                  </a:cubicBezTo>
                  <a:cubicBezTo>
                    <a:pt x="265" y="245"/>
                    <a:pt x="265" y="239"/>
                    <a:pt x="266" y="227"/>
                  </a:cubicBezTo>
                  <a:cubicBezTo>
                    <a:pt x="266" y="227"/>
                    <a:pt x="266" y="227"/>
                    <a:pt x="266" y="226"/>
                  </a:cubicBezTo>
                  <a:cubicBezTo>
                    <a:pt x="266" y="226"/>
                    <a:pt x="266" y="226"/>
                    <a:pt x="266" y="226"/>
                  </a:cubicBezTo>
                  <a:cubicBezTo>
                    <a:pt x="265" y="226"/>
                    <a:pt x="265" y="225"/>
                    <a:pt x="265" y="225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62" y="222"/>
                    <a:pt x="259" y="219"/>
                    <a:pt x="257" y="217"/>
                  </a:cubicBezTo>
                  <a:cubicBezTo>
                    <a:pt x="262" y="208"/>
                    <a:pt x="264" y="203"/>
                    <a:pt x="266" y="200"/>
                  </a:cubicBezTo>
                  <a:cubicBezTo>
                    <a:pt x="268" y="199"/>
                    <a:pt x="268" y="199"/>
                    <a:pt x="270" y="198"/>
                  </a:cubicBezTo>
                  <a:close/>
                  <a:moveTo>
                    <a:pt x="267" y="192"/>
                  </a:moveTo>
                  <a:cubicBezTo>
                    <a:pt x="267" y="192"/>
                    <a:pt x="267" y="192"/>
                    <a:pt x="266" y="192"/>
                  </a:cubicBezTo>
                  <a:cubicBezTo>
                    <a:pt x="267" y="190"/>
                    <a:pt x="267" y="189"/>
                    <a:pt x="267" y="187"/>
                  </a:cubicBezTo>
                  <a:cubicBezTo>
                    <a:pt x="270" y="182"/>
                    <a:pt x="272" y="177"/>
                    <a:pt x="273" y="172"/>
                  </a:cubicBezTo>
                  <a:cubicBezTo>
                    <a:pt x="275" y="172"/>
                    <a:pt x="276" y="171"/>
                    <a:pt x="278" y="171"/>
                  </a:cubicBezTo>
                  <a:cubicBezTo>
                    <a:pt x="275" y="178"/>
                    <a:pt x="272" y="184"/>
                    <a:pt x="270" y="191"/>
                  </a:cubicBezTo>
                  <a:cubicBezTo>
                    <a:pt x="269" y="191"/>
                    <a:pt x="268" y="191"/>
                    <a:pt x="267" y="192"/>
                  </a:cubicBezTo>
                  <a:close/>
                  <a:moveTo>
                    <a:pt x="267" y="175"/>
                  </a:moveTo>
                  <a:cubicBezTo>
                    <a:pt x="267" y="174"/>
                    <a:pt x="268" y="174"/>
                    <a:pt x="268" y="174"/>
                  </a:cubicBezTo>
                  <a:cubicBezTo>
                    <a:pt x="268" y="174"/>
                    <a:pt x="269" y="173"/>
                    <a:pt x="269" y="173"/>
                  </a:cubicBezTo>
                  <a:cubicBezTo>
                    <a:pt x="269" y="175"/>
                    <a:pt x="268" y="177"/>
                    <a:pt x="267" y="179"/>
                  </a:cubicBezTo>
                  <a:cubicBezTo>
                    <a:pt x="267" y="177"/>
                    <a:pt x="267" y="176"/>
                    <a:pt x="267" y="175"/>
                  </a:cubicBezTo>
                  <a:close/>
                  <a:moveTo>
                    <a:pt x="274" y="191"/>
                  </a:moveTo>
                  <a:cubicBezTo>
                    <a:pt x="276" y="184"/>
                    <a:pt x="279" y="177"/>
                    <a:pt x="282" y="171"/>
                  </a:cubicBezTo>
                  <a:cubicBezTo>
                    <a:pt x="282" y="171"/>
                    <a:pt x="283" y="171"/>
                    <a:pt x="283" y="171"/>
                  </a:cubicBezTo>
                  <a:cubicBezTo>
                    <a:pt x="283" y="178"/>
                    <a:pt x="282" y="184"/>
                    <a:pt x="281" y="191"/>
                  </a:cubicBezTo>
                  <a:cubicBezTo>
                    <a:pt x="279" y="191"/>
                    <a:pt x="277" y="191"/>
                    <a:pt x="276" y="191"/>
                  </a:cubicBezTo>
                  <a:cubicBezTo>
                    <a:pt x="275" y="191"/>
                    <a:pt x="274" y="191"/>
                    <a:pt x="274" y="191"/>
                  </a:cubicBezTo>
                  <a:close/>
                  <a:moveTo>
                    <a:pt x="249" y="80"/>
                  </a:moveTo>
                  <a:cubicBezTo>
                    <a:pt x="252" y="77"/>
                    <a:pt x="255" y="74"/>
                    <a:pt x="258" y="71"/>
                  </a:cubicBezTo>
                  <a:cubicBezTo>
                    <a:pt x="258" y="74"/>
                    <a:pt x="258" y="76"/>
                    <a:pt x="258" y="79"/>
                  </a:cubicBezTo>
                  <a:cubicBezTo>
                    <a:pt x="258" y="81"/>
                    <a:pt x="258" y="83"/>
                    <a:pt x="258" y="84"/>
                  </a:cubicBezTo>
                  <a:cubicBezTo>
                    <a:pt x="257" y="85"/>
                    <a:pt x="255" y="87"/>
                    <a:pt x="254" y="88"/>
                  </a:cubicBezTo>
                  <a:cubicBezTo>
                    <a:pt x="253" y="85"/>
                    <a:pt x="251" y="82"/>
                    <a:pt x="249" y="80"/>
                  </a:cubicBezTo>
                  <a:close/>
                  <a:moveTo>
                    <a:pt x="35" y="71"/>
                  </a:moveTo>
                  <a:cubicBezTo>
                    <a:pt x="36" y="71"/>
                    <a:pt x="37" y="72"/>
                    <a:pt x="37" y="73"/>
                  </a:cubicBezTo>
                  <a:cubicBezTo>
                    <a:pt x="36" y="73"/>
                    <a:pt x="36" y="74"/>
                    <a:pt x="35" y="75"/>
                  </a:cubicBezTo>
                  <a:cubicBezTo>
                    <a:pt x="35" y="74"/>
                    <a:pt x="35" y="72"/>
                    <a:pt x="35" y="71"/>
                  </a:cubicBezTo>
                  <a:close/>
                  <a:moveTo>
                    <a:pt x="33" y="86"/>
                  </a:moveTo>
                  <a:cubicBezTo>
                    <a:pt x="34" y="84"/>
                    <a:pt x="34" y="82"/>
                    <a:pt x="34" y="81"/>
                  </a:cubicBezTo>
                  <a:cubicBezTo>
                    <a:pt x="36" y="79"/>
                    <a:pt x="38" y="77"/>
                    <a:pt x="40" y="75"/>
                  </a:cubicBezTo>
                  <a:cubicBezTo>
                    <a:pt x="40" y="75"/>
                    <a:pt x="41" y="76"/>
                    <a:pt x="41" y="76"/>
                  </a:cubicBezTo>
                  <a:cubicBezTo>
                    <a:pt x="39" y="80"/>
                    <a:pt x="36" y="83"/>
                    <a:pt x="33" y="86"/>
                  </a:cubicBezTo>
                  <a:close/>
                  <a:moveTo>
                    <a:pt x="35" y="89"/>
                  </a:moveTo>
                  <a:cubicBezTo>
                    <a:pt x="38" y="86"/>
                    <a:pt x="41" y="82"/>
                    <a:pt x="44" y="79"/>
                  </a:cubicBezTo>
                  <a:cubicBezTo>
                    <a:pt x="44" y="79"/>
                    <a:pt x="44" y="80"/>
                    <a:pt x="45" y="80"/>
                  </a:cubicBezTo>
                  <a:cubicBezTo>
                    <a:pt x="42" y="84"/>
                    <a:pt x="40" y="88"/>
                    <a:pt x="38" y="92"/>
                  </a:cubicBezTo>
                  <a:cubicBezTo>
                    <a:pt x="37" y="91"/>
                    <a:pt x="36" y="90"/>
                    <a:pt x="35" y="89"/>
                  </a:cubicBezTo>
                  <a:close/>
                  <a:moveTo>
                    <a:pt x="35" y="122"/>
                  </a:moveTo>
                  <a:cubicBezTo>
                    <a:pt x="36" y="115"/>
                    <a:pt x="38" y="107"/>
                    <a:pt x="41" y="101"/>
                  </a:cubicBezTo>
                  <a:cubicBezTo>
                    <a:pt x="42" y="100"/>
                    <a:pt x="42" y="100"/>
                    <a:pt x="42" y="99"/>
                  </a:cubicBezTo>
                  <a:cubicBezTo>
                    <a:pt x="45" y="93"/>
                    <a:pt x="48" y="87"/>
                    <a:pt x="52" y="81"/>
                  </a:cubicBezTo>
                  <a:cubicBezTo>
                    <a:pt x="53" y="80"/>
                    <a:pt x="52" y="78"/>
                    <a:pt x="51" y="77"/>
                  </a:cubicBezTo>
                  <a:cubicBezTo>
                    <a:pt x="46" y="72"/>
                    <a:pt x="41" y="67"/>
                    <a:pt x="37" y="62"/>
                  </a:cubicBezTo>
                  <a:cubicBezTo>
                    <a:pt x="45" y="52"/>
                    <a:pt x="54" y="42"/>
                    <a:pt x="65" y="34"/>
                  </a:cubicBezTo>
                  <a:cubicBezTo>
                    <a:pt x="70" y="39"/>
                    <a:pt x="75" y="44"/>
                    <a:pt x="80" y="49"/>
                  </a:cubicBezTo>
                  <a:cubicBezTo>
                    <a:pt x="81" y="50"/>
                    <a:pt x="82" y="50"/>
                    <a:pt x="84" y="49"/>
                  </a:cubicBezTo>
                  <a:cubicBezTo>
                    <a:pt x="96" y="41"/>
                    <a:pt x="110" y="36"/>
                    <a:pt x="124" y="33"/>
                  </a:cubicBezTo>
                  <a:cubicBezTo>
                    <a:pt x="126" y="32"/>
                    <a:pt x="127" y="31"/>
                    <a:pt x="127" y="29"/>
                  </a:cubicBezTo>
                  <a:cubicBezTo>
                    <a:pt x="127" y="22"/>
                    <a:pt x="127" y="15"/>
                    <a:pt x="127" y="8"/>
                  </a:cubicBezTo>
                  <a:cubicBezTo>
                    <a:pt x="134" y="7"/>
                    <a:pt x="140" y="7"/>
                    <a:pt x="147" y="7"/>
                  </a:cubicBezTo>
                  <a:cubicBezTo>
                    <a:pt x="154" y="7"/>
                    <a:pt x="160" y="7"/>
                    <a:pt x="167" y="8"/>
                  </a:cubicBezTo>
                  <a:cubicBezTo>
                    <a:pt x="167" y="15"/>
                    <a:pt x="167" y="22"/>
                    <a:pt x="167" y="29"/>
                  </a:cubicBezTo>
                  <a:cubicBezTo>
                    <a:pt x="167" y="31"/>
                    <a:pt x="168" y="32"/>
                    <a:pt x="170" y="33"/>
                  </a:cubicBezTo>
                  <a:cubicBezTo>
                    <a:pt x="184" y="36"/>
                    <a:pt x="198" y="41"/>
                    <a:pt x="210" y="49"/>
                  </a:cubicBezTo>
                  <a:cubicBezTo>
                    <a:pt x="212" y="50"/>
                    <a:pt x="213" y="50"/>
                    <a:pt x="214" y="49"/>
                  </a:cubicBezTo>
                  <a:cubicBezTo>
                    <a:pt x="220" y="44"/>
                    <a:pt x="225" y="39"/>
                    <a:pt x="230" y="34"/>
                  </a:cubicBezTo>
                  <a:cubicBezTo>
                    <a:pt x="231" y="35"/>
                    <a:pt x="232" y="36"/>
                    <a:pt x="234" y="38"/>
                  </a:cubicBezTo>
                  <a:cubicBezTo>
                    <a:pt x="238" y="41"/>
                    <a:pt x="242" y="45"/>
                    <a:pt x="245" y="48"/>
                  </a:cubicBezTo>
                  <a:cubicBezTo>
                    <a:pt x="248" y="52"/>
                    <a:pt x="251" y="54"/>
                    <a:pt x="252" y="55"/>
                  </a:cubicBezTo>
                  <a:cubicBezTo>
                    <a:pt x="254" y="57"/>
                    <a:pt x="255" y="59"/>
                    <a:pt x="257" y="61"/>
                  </a:cubicBezTo>
                  <a:cubicBezTo>
                    <a:pt x="257" y="62"/>
                    <a:pt x="257" y="62"/>
                    <a:pt x="258" y="62"/>
                  </a:cubicBezTo>
                  <a:cubicBezTo>
                    <a:pt x="253" y="67"/>
                    <a:pt x="248" y="72"/>
                    <a:pt x="243" y="77"/>
                  </a:cubicBezTo>
                  <a:cubicBezTo>
                    <a:pt x="242" y="78"/>
                    <a:pt x="241" y="80"/>
                    <a:pt x="242" y="81"/>
                  </a:cubicBezTo>
                  <a:cubicBezTo>
                    <a:pt x="251" y="94"/>
                    <a:pt x="256" y="107"/>
                    <a:pt x="259" y="122"/>
                  </a:cubicBezTo>
                  <a:cubicBezTo>
                    <a:pt x="260" y="124"/>
                    <a:pt x="261" y="125"/>
                    <a:pt x="263" y="125"/>
                  </a:cubicBezTo>
                  <a:cubicBezTo>
                    <a:pt x="270" y="125"/>
                    <a:pt x="277" y="125"/>
                    <a:pt x="284" y="125"/>
                  </a:cubicBezTo>
                  <a:cubicBezTo>
                    <a:pt x="285" y="131"/>
                    <a:pt x="285" y="138"/>
                    <a:pt x="285" y="145"/>
                  </a:cubicBezTo>
                  <a:cubicBezTo>
                    <a:pt x="285" y="152"/>
                    <a:pt x="285" y="158"/>
                    <a:pt x="284" y="164"/>
                  </a:cubicBezTo>
                  <a:cubicBezTo>
                    <a:pt x="283" y="164"/>
                    <a:pt x="282" y="164"/>
                    <a:pt x="281" y="164"/>
                  </a:cubicBezTo>
                  <a:cubicBezTo>
                    <a:pt x="274" y="164"/>
                    <a:pt x="269" y="166"/>
                    <a:pt x="264" y="168"/>
                  </a:cubicBezTo>
                  <a:cubicBezTo>
                    <a:pt x="261" y="170"/>
                    <a:pt x="259" y="173"/>
                    <a:pt x="257" y="176"/>
                  </a:cubicBezTo>
                  <a:cubicBezTo>
                    <a:pt x="253" y="184"/>
                    <a:pt x="251" y="195"/>
                    <a:pt x="243" y="208"/>
                  </a:cubicBezTo>
                  <a:cubicBezTo>
                    <a:pt x="242" y="210"/>
                    <a:pt x="242" y="211"/>
                    <a:pt x="243" y="213"/>
                  </a:cubicBezTo>
                  <a:cubicBezTo>
                    <a:pt x="248" y="217"/>
                    <a:pt x="253" y="222"/>
                    <a:pt x="258" y="227"/>
                  </a:cubicBezTo>
                  <a:cubicBezTo>
                    <a:pt x="250" y="238"/>
                    <a:pt x="241" y="248"/>
                    <a:pt x="230" y="256"/>
                  </a:cubicBezTo>
                  <a:cubicBezTo>
                    <a:pt x="225" y="251"/>
                    <a:pt x="220" y="246"/>
                    <a:pt x="215" y="241"/>
                  </a:cubicBezTo>
                  <a:cubicBezTo>
                    <a:pt x="214" y="240"/>
                    <a:pt x="212" y="240"/>
                    <a:pt x="211" y="240"/>
                  </a:cubicBezTo>
                  <a:cubicBezTo>
                    <a:pt x="198" y="249"/>
                    <a:pt x="185" y="255"/>
                    <a:pt x="170" y="258"/>
                  </a:cubicBezTo>
                  <a:cubicBezTo>
                    <a:pt x="168" y="258"/>
                    <a:pt x="167" y="259"/>
                    <a:pt x="167" y="261"/>
                  </a:cubicBezTo>
                  <a:cubicBezTo>
                    <a:pt x="167" y="268"/>
                    <a:pt x="167" y="275"/>
                    <a:pt x="167" y="282"/>
                  </a:cubicBezTo>
                  <a:cubicBezTo>
                    <a:pt x="160" y="283"/>
                    <a:pt x="154" y="283"/>
                    <a:pt x="147" y="283"/>
                  </a:cubicBezTo>
                  <a:cubicBezTo>
                    <a:pt x="140" y="283"/>
                    <a:pt x="134" y="283"/>
                    <a:pt x="127" y="282"/>
                  </a:cubicBezTo>
                  <a:cubicBezTo>
                    <a:pt x="127" y="275"/>
                    <a:pt x="127" y="268"/>
                    <a:pt x="127" y="261"/>
                  </a:cubicBezTo>
                  <a:cubicBezTo>
                    <a:pt x="127" y="259"/>
                    <a:pt x="126" y="258"/>
                    <a:pt x="124" y="258"/>
                  </a:cubicBezTo>
                  <a:cubicBezTo>
                    <a:pt x="110" y="255"/>
                    <a:pt x="96" y="249"/>
                    <a:pt x="83" y="240"/>
                  </a:cubicBezTo>
                  <a:cubicBezTo>
                    <a:pt x="82" y="240"/>
                    <a:pt x="80" y="240"/>
                    <a:pt x="79" y="241"/>
                  </a:cubicBezTo>
                  <a:cubicBezTo>
                    <a:pt x="74" y="246"/>
                    <a:pt x="69" y="251"/>
                    <a:pt x="64" y="255"/>
                  </a:cubicBezTo>
                  <a:cubicBezTo>
                    <a:pt x="53" y="247"/>
                    <a:pt x="44" y="238"/>
                    <a:pt x="36" y="227"/>
                  </a:cubicBezTo>
                  <a:cubicBezTo>
                    <a:pt x="41" y="222"/>
                    <a:pt x="46" y="217"/>
                    <a:pt x="51" y="213"/>
                  </a:cubicBezTo>
                  <a:cubicBezTo>
                    <a:pt x="52" y="211"/>
                    <a:pt x="52" y="210"/>
                    <a:pt x="51" y="208"/>
                  </a:cubicBezTo>
                  <a:cubicBezTo>
                    <a:pt x="43" y="196"/>
                    <a:pt x="37" y="182"/>
                    <a:pt x="34" y="167"/>
                  </a:cubicBezTo>
                  <a:cubicBezTo>
                    <a:pt x="34" y="166"/>
                    <a:pt x="33" y="165"/>
                    <a:pt x="31" y="165"/>
                  </a:cubicBezTo>
                  <a:cubicBezTo>
                    <a:pt x="24" y="165"/>
                    <a:pt x="17" y="165"/>
                    <a:pt x="10" y="165"/>
                  </a:cubicBezTo>
                  <a:cubicBezTo>
                    <a:pt x="9" y="158"/>
                    <a:pt x="9" y="152"/>
                    <a:pt x="9" y="145"/>
                  </a:cubicBezTo>
                  <a:cubicBezTo>
                    <a:pt x="9" y="138"/>
                    <a:pt x="9" y="131"/>
                    <a:pt x="10" y="125"/>
                  </a:cubicBezTo>
                  <a:cubicBezTo>
                    <a:pt x="17" y="125"/>
                    <a:pt x="24" y="125"/>
                    <a:pt x="31" y="125"/>
                  </a:cubicBezTo>
                  <a:cubicBezTo>
                    <a:pt x="33" y="125"/>
                    <a:pt x="34" y="124"/>
                    <a:pt x="35" y="122"/>
                  </a:cubicBezTo>
                  <a:close/>
                  <a:moveTo>
                    <a:pt x="257" y="252"/>
                  </a:moveTo>
                  <a:cubicBezTo>
                    <a:pt x="254" y="255"/>
                    <a:pt x="252" y="258"/>
                    <a:pt x="249" y="261"/>
                  </a:cubicBezTo>
                  <a:cubicBezTo>
                    <a:pt x="251" y="255"/>
                    <a:pt x="253" y="248"/>
                    <a:pt x="255" y="241"/>
                  </a:cubicBezTo>
                  <a:cubicBezTo>
                    <a:pt x="256" y="240"/>
                    <a:pt x="257" y="239"/>
                    <a:pt x="258" y="238"/>
                  </a:cubicBezTo>
                  <a:cubicBezTo>
                    <a:pt x="258" y="243"/>
                    <a:pt x="257" y="247"/>
                    <a:pt x="257" y="252"/>
                  </a:cubicBezTo>
                  <a:close/>
                  <a:moveTo>
                    <a:pt x="236" y="274"/>
                  </a:moveTo>
                  <a:cubicBezTo>
                    <a:pt x="239" y="267"/>
                    <a:pt x="241" y="260"/>
                    <a:pt x="244" y="253"/>
                  </a:cubicBezTo>
                  <a:cubicBezTo>
                    <a:pt x="246" y="251"/>
                    <a:pt x="248" y="249"/>
                    <a:pt x="250" y="247"/>
                  </a:cubicBezTo>
                  <a:cubicBezTo>
                    <a:pt x="248" y="254"/>
                    <a:pt x="246" y="260"/>
                    <a:pt x="244" y="267"/>
                  </a:cubicBezTo>
                  <a:cubicBezTo>
                    <a:pt x="242" y="270"/>
                    <a:pt x="239" y="272"/>
                    <a:pt x="236" y="274"/>
                  </a:cubicBezTo>
                  <a:close/>
                  <a:moveTo>
                    <a:pt x="215" y="270"/>
                  </a:moveTo>
                  <a:cubicBezTo>
                    <a:pt x="218" y="266"/>
                    <a:pt x="220" y="262"/>
                    <a:pt x="222" y="257"/>
                  </a:cubicBezTo>
                  <a:cubicBezTo>
                    <a:pt x="222" y="258"/>
                    <a:pt x="223" y="258"/>
                    <a:pt x="224" y="259"/>
                  </a:cubicBezTo>
                  <a:cubicBezTo>
                    <a:pt x="224" y="259"/>
                    <a:pt x="224" y="259"/>
                    <a:pt x="224" y="259"/>
                  </a:cubicBezTo>
                  <a:cubicBezTo>
                    <a:pt x="222" y="264"/>
                    <a:pt x="219" y="268"/>
                    <a:pt x="217" y="272"/>
                  </a:cubicBezTo>
                  <a:cubicBezTo>
                    <a:pt x="217" y="272"/>
                    <a:pt x="216" y="271"/>
                    <a:pt x="215" y="270"/>
                  </a:cubicBezTo>
                  <a:close/>
                  <a:moveTo>
                    <a:pt x="174" y="281"/>
                  </a:moveTo>
                  <a:cubicBezTo>
                    <a:pt x="174" y="279"/>
                    <a:pt x="174" y="277"/>
                    <a:pt x="174" y="275"/>
                  </a:cubicBezTo>
                  <a:cubicBezTo>
                    <a:pt x="177" y="271"/>
                    <a:pt x="180" y="266"/>
                    <a:pt x="182" y="261"/>
                  </a:cubicBezTo>
                  <a:cubicBezTo>
                    <a:pt x="184" y="261"/>
                    <a:pt x="185" y="260"/>
                    <a:pt x="187" y="260"/>
                  </a:cubicBezTo>
                  <a:cubicBezTo>
                    <a:pt x="183" y="267"/>
                    <a:pt x="180" y="274"/>
                    <a:pt x="176" y="281"/>
                  </a:cubicBezTo>
                  <a:cubicBezTo>
                    <a:pt x="175" y="281"/>
                    <a:pt x="175" y="281"/>
                    <a:pt x="174" y="281"/>
                  </a:cubicBezTo>
                  <a:close/>
                  <a:moveTo>
                    <a:pt x="164" y="308"/>
                  </a:moveTo>
                  <a:cubicBezTo>
                    <a:pt x="163" y="308"/>
                    <a:pt x="162" y="308"/>
                    <a:pt x="160" y="309"/>
                  </a:cubicBezTo>
                  <a:cubicBezTo>
                    <a:pt x="162" y="304"/>
                    <a:pt x="164" y="299"/>
                    <a:pt x="166" y="294"/>
                  </a:cubicBezTo>
                  <a:cubicBezTo>
                    <a:pt x="166" y="299"/>
                    <a:pt x="165" y="304"/>
                    <a:pt x="164" y="308"/>
                  </a:cubicBezTo>
                  <a:close/>
                  <a:moveTo>
                    <a:pt x="165" y="289"/>
                  </a:moveTo>
                  <a:cubicBezTo>
                    <a:pt x="162" y="295"/>
                    <a:pt x="159" y="302"/>
                    <a:pt x="156" y="309"/>
                  </a:cubicBezTo>
                  <a:cubicBezTo>
                    <a:pt x="154" y="309"/>
                    <a:pt x="152" y="309"/>
                    <a:pt x="150" y="309"/>
                  </a:cubicBezTo>
                  <a:cubicBezTo>
                    <a:pt x="152" y="303"/>
                    <a:pt x="155" y="296"/>
                    <a:pt x="158" y="290"/>
                  </a:cubicBezTo>
                  <a:cubicBezTo>
                    <a:pt x="160" y="289"/>
                    <a:pt x="163" y="289"/>
                    <a:pt x="165" y="289"/>
                  </a:cubicBezTo>
                  <a:close/>
                  <a:moveTo>
                    <a:pt x="174" y="264"/>
                  </a:moveTo>
                  <a:cubicBezTo>
                    <a:pt x="175" y="263"/>
                    <a:pt x="176" y="263"/>
                    <a:pt x="178" y="263"/>
                  </a:cubicBezTo>
                  <a:cubicBezTo>
                    <a:pt x="176" y="265"/>
                    <a:pt x="175" y="267"/>
                    <a:pt x="174" y="269"/>
                  </a:cubicBezTo>
                  <a:cubicBezTo>
                    <a:pt x="174" y="267"/>
                    <a:pt x="174" y="265"/>
                    <a:pt x="174" y="264"/>
                  </a:cubicBezTo>
                  <a:close/>
                  <a:moveTo>
                    <a:pt x="192" y="258"/>
                  </a:moveTo>
                  <a:cubicBezTo>
                    <a:pt x="194" y="257"/>
                    <a:pt x="197" y="256"/>
                    <a:pt x="199" y="255"/>
                  </a:cubicBezTo>
                  <a:cubicBezTo>
                    <a:pt x="196" y="262"/>
                    <a:pt x="193" y="269"/>
                    <a:pt x="191" y="276"/>
                  </a:cubicBezTo>
                  <a:cubicBezTo>
                    <a:pt x="187" y="278"/>
                    <a:pt x="184" y="279"/>
                    <a:pt x="181" y="280"/>
                  </a:cubicBezTo>
                  <a:cubicBezTo>
                    <a:pt x="184" y="272"/>
                    <a:pt x="188" y="265"/>
                    <a:pt x="192" y="258"/>
                  </a:cubicBezTo>
                  <a:close/>
                  <a:moveTo>
                    <a:pt x="203" y="253"/>
                  </a:moveTo>
                  <a:cubicBezTo>
                    <a:pt x="205" y="252"/>
                    <a:pt x="207" y="251"/>
                    <a:pt x="209" y="250"/>
                  </a:cubicBezTo>
                  <a:cubicBezTo>
                    <a:pt x="206" y="257"/>
                    <a:pt x="203" y="264"/>
                    <a:pt x="200" y="272"/>
                  </a:cubicBezTo>
                  <a:cubicBezTo>
                    <a:pt x="198" y="273"/>
                    <a:pt x="197" y="274"/>
                    <a:pt x="195" y="274"/>
                  </a:cubicBezTo>
                  <a:cubicBezTo>
                    <a:pt x="198" y="267"/>
                    <a:pt x="201" y="260"/>
                    <a:pt x="203" y="253"/>
                  </a:cubicBezTo>
                  <a:close/>
                  <a:moveTo>
                    <a:pt x="215" y="251"/>
                  </a:moveTo>
                  <a:cubicBezTo>
                    <a:pt x="217" y="252"/>
                    <a:pt x="218" y="253"/>
                    <a:pt x="219" y="254"/>
                  </a:cubicBezTo>
                  <a:cubicBezTo>
                    <a:pt x="218" y="258"/>
                    <a:pt x="216" y="262"/>
                    <a:pt x="214" y="266"/>
                  </a:cubicBezTo>
                  <a:cubicBezTo>
                    <a:pt x="214" y="261"/>
                    <a:pt x="215" y="256"/>
                    <a:pt x="215" y="251"/>
                  </a:cubicBezTo>
                  <a:close/>
                  <a:moveTo>
                    <a:pt x="208" y="261"/>
                  </a:moveTo>
                  <a:cubicBezTo>
                    <a:pt x="207" y="263"/>
                    <a:pt x="207" y="265"/>
                    <a:pt x="207" y="267"/>
                  </a:cubicBezTo>
                  <a:cubicBezTo>
                    <a:pt x="206" y="268"/>
                    <a:pt x="205" y="269"/>
                    <a:pt x="205" y="269"/>
                  </a:cubicBezTo>
                  <a:cubicBezTo>
                    <a:pt x="206" y="266"/>
                    <a:pt x="207" y="264"/>
                    <a:pt x="208" y="261"/>
                  </a:cubicBezTo>
                  <a:close/>
                  <a:moveTo>
                    <a:pt x="224" y="266"/>
                  </a:moveTo>
                  <a:cubicBezTo>
                    <a:pt x="224" y="270"/>
                    <a:pt x="223" y="274"/>
                    <a:pt x="223" y="278"/>
                  </a:cubicBezTo>
                  <a:cubicBezTo>
                    <a:pt x="222" y="277"/>
                    <a:pt x="221" y="276"/>
                    <a:pt x="220" y="275"/>
                  </a:cubicBezTo>
                  <a:cubicBezTo>
                    <a:pt x="221" y="272"/>
                    <a:pt x="223" y="269"/>
                    <a:pt x="224" y="266"/>
                  </a:cubicBezTo>
                  <a:close/>
                  <a:moveTo>
                    <a:pt x="232" y="263"/>
                  </a:moveTo>
                  <a:cubicBezTo>
                    <a:pt x="234" y="261"/>
                    <a:pt x="236" y="259"/>
                    <a:pt x="239" y="257"/>
                  </a:cubicBezTo>
                  <a:cubicBezTo>
                    <a:pt x="236" y="264"/>
                    <a:pt x="234" y="271"/>
                    <a:pt x="231" y="279"/>
                  </a:cubicBezTo>
                  <a:cubicBezTo>
                    <a:pt x="231" y="279"/>
                    <a:pt x="230" y="279"/>
                    <a:pt x="230" y="280"/>
                  </a:cubicBezTo>
                  <a:cubicBezTo>
                    <a:pt x="230" y="274"/>
                    <a:pt x="231" y="268"/>
                    <a:pt x="232" y="263"/>
                  </a:cubicBezTo>
                  <a:close/>
                  <a:moveTo>
                    <a:pt x="106" y="280"/>
                  </a:moveTo>
                  <a:cubicBezTo>
                    <a:pt x="104" y="279"/>
                    <a:pt x="102" y="279"/>
                    <a:pt x="100" y="278"/>
                  </a:cubicBezTo>
                  <a:cubicBezTo>
                    <a:pt x="104" y="272"/>
                    <a:pt x="108" y="267"/>
                    <a:pt x="113" y="262"/>
                  </a:cubicBezTo>
                  <a:cubicBezTo>
                    <a:pt x="115" y="262"/>
                    <a:pt x="117" y="263"/>
                    <a:pt x="119" y="263"/>
                  </a:cubicBezTo>
                  <a:cubicBezTo>
                    <a:pt x="115" y="269"/>
                    <a:pt x="110" y="274"/>
                    <a:pt x="106" y="280"/>
                  </a:cubicBezTo>
                  <a:close/>
                  <a:moveTo>
                    <a:pt x="92" y="274"/>
                  </a:moveTo>
                  <a:cubicBezTo>
                    <a:pt x="96" y="269"/>
                    <a:pt x="101" y="264"/>
                    <a:pt x="105" y="259"/>
                  </a:cubicBezTo>
                  <a:cubicBezTo>
                    <a:pt x="107" y="260"/>
                    <a:pt x="108" y="260"/>
                    <a:pt x="110" y="261"/>
                  </a:cubicBezTo>
                  <a:cubicBezTo>
                    <a:pt x="105" y="266"/>
                    <a:pt x="101" y="271"/>
                    <a:pt x="97" y="276"/>
                  </a:cubicBezTo>
                  <a:cubicBezTo>
                    <a:pt x="95" y="276"/>
                    <a:pt x="94" y="275"/>
                    <a:pt x="92" y="274"/>
                  </a:cubicBezTo>
                  <a:close/>
                  <a:moveTo>
                    <a:pt x="86" y="270"/>
                  </a:moveTo>
                  <a:cubicBezTo>
                    <a:pt x="89" y="265"/>
                    <a:pt x="93" y="261"/>
                    <a:pt x="97" y="256"/>
                  </a:cubicBezTo>
                  <a:cubicBezTo>
                    <a:pt x="97" y="256"/>
                    <a:pt x="97" y="256"/>
                    <a:pt x="97" y="256"/>
                  </a:cubicBezTo>
                  <a:cubicBezTo>
                    <a:pt x="98" y="256"/>
                    <a:pt x="100" y="257"/>
                    <a:pt x="102" y="258"/>
                  </a:cubicBezTo>
                  <a:cubicBezTo>
                    <a:pt x="97" y="262"/>
                    <a:pt x="93" y="267"/>
                    <a:pt x="89" y="272"/>
                  </a:cubicBezTo>
                  <a:cubicBezTo>
                    <a:pt x="88" y="272"/>
                    <a:pt x="87" y="271"/>
                    <a:pt x="86" y="270"/>
                  </a:cubicBezTo>
                  <a:close/>
                  <a:moveTo>
                    <a:pt x="87" y="251"/>
                  </a:moveTo>
                  <a:cubicBezTo>
                    <a:pt x="86" y="252"/>
                    <a:pt x="85" y="253"/>
                    <a:pt x="84" y="255"/>
                  </a:cubicBezTo>
                  <a:cubicBezTo>
                    <a:pt x="84" y="253"/>
                    <a:pt x="84" y="251"/>
                    <a:pt x="84" y="249"/>
                  </a:cubicBezTo>
                  <a:cubicBezTo>
                    <a:pt x="85" y="249"/>
                    <a:pt x="86" y="250"/>
                    <a:pt x="87" y="251"/>
                  </a:cubicBezTo>
                  <a:close/>
                  <a:moveTo>
                    <a:pt x="83" y="268"/>
                  </a:moveTo>
                  <a:cubicBezTo>
                    <a:pt x="83" y="266"/>
                    <a:pt x="83" y="263"/>
                    <a:pt x="83" y="261"/>
                  </a:cubicBezTo>
                  <a:cubicBezTo>
                    <a:pt x="85" y="258"/>
                    <a:pt x="88" y="255"/>
                    <a:pt x="90" y="252"/>
                  </a:cubicBezTo>
                  <a:cubicBezTo>
                    <a:pt x="91" y="253"/>
                    <a:pt x="92" y="253"/>
                    <a:pt x="94" y="254"/>
                  </a:cubicBezTo>
                  <a:cubicBezTo>
                    <a:pt x="90" y="259"/>
                    <a:pt x="87" y="264"/>
                    <a:pt x="83" y="268"/>
                  </a:cubicBezTo>
                  <a:close/>
                  <a:moveTo>
                    <a:pt x="134" y="289"/>
                  </a:moveTo>
                  <a:cubicBezTo>
                    <a:pt x="132" y="295"/>
                    <a:pt x="129" y="300"/>
                    <a:pt x="127" y="306"/>
                  </a:cubicBezTo>
                  <a:cubicBezTo>
                    <a:pt x="127" y="300"/>
                    <a:pt x="127" y="295"/>
                    <a:pt x="128" y="289"/>
                  </a:cubicBezTo>
                  <a:cubicBezTo>
                    <a:pt x="130" y="289"/>
                    <a:pt x="132" y="289"/>
                    <a:pt x="134" y="289"/>
                  </a:cubicBezTo>
                  <a:close/>
                  <a:moveTo>
                    <a:pt x="138" y="290"/>
                  </a:moveTo>
                  <a:cubicBezTo>
                    <a:pt x="140" y="290"/>
                    <a:pt x="142" y="290"/>
                    <a:pt x="143" y="290"/>
                  </a:cubicBezTo>
                  <a:cubicBezTo>
                    <a:pt x="141" y="296"/>
                    <a:pt x="138" y="303"/>
                    <a:pt x="136" y="309"/>
                  </a:cubicBezTo>
                  <a:cubicBezTo>
                    <a:pt x="134" y="309"/>
                    <a:pt x="131" y="309"/>
                    <a:pt x="129" y="309"/>
                  </a:cubicBezTo>
                  <a:cubicBezTo>
                    <a:pt x="132" y="302"/>
                    <a:pt x="135" y="296"/>
                    <a:pt x="138" y="290"/>
                  </a:cubicBezTo>
                  <a:close/>
                  <a:moveTo>
                    <a:pt x="60" y="261"/>
                  </a:moveTo>
                  <a:cubicBezTo>
                    <a:pt x="60" y="267"/>
                    <a:pt x="58" y="272"/>
                    <a:pt x="57" y="279"/>
                  </a:cubicBezTo>
                  <a:cubicBezTo>
                    <a:pt x="56" y="277"/>
                    <a:pt x="54" y="276"/>
                    <a:pt x="53" y="275"/>
                  </a:cubicBezTo>
                  <a:cubicBezTo>
                    <a:pt x="55" y="270"/>
                    <a:pt x="58" y="266"/>
                    <a:pt x="60" y="261"/>
                  </a:cubicBezTo>
                  <a:close/>
                  <a:moveTo>
                    <a:pt x="37" y="258"/>
                  </a:moveTo>
                  <a:cubicBezTo>
                    <a:pt x="39" y="254"/>
                    <a:pt x="41" y="250"/>
                    <a:pt x="44" y="247"/>
                  </a:cubicBezTo>
                  <a:cubicBezTo>
                    <a:pt x="45" y="248"/>
                    <a:pt x="46" y="248"/>
                    <a:pt x="46" y="249"/>
                  </a:cubicBezTo>
                  <a:cubicBezTo>
                    <a:pt x="44" y="253"/>
                    <a:pt x="41" y="257"/>
                    <a:pt x="39" y="260"/>
                  </a:cubicBezTo>
                  <a:cubicBezTo>
                    <a:pt x="38" y="260"/>
                    <a:pt x="37" y="259"/>
                    <a:pt x="37" y="258"/>
                  </a:cubicBezTo>
                  <a:close/>
                  <a:moveTo>
                    <a:pt x="7" y="171"/>
                  </a:moveTo>
                  <a:cubicBezTo>
                    <a:pt x="7" y="171"/>
                    <a:pt x="7" y="171"/>
                    <a:pt x="7" y="171"/>
                  </a:cubicBezTo>
                  <a:cubicBezTo>
                    <a:pt x="9" y="171"/>
                    <a:pt x="10" y="171"/>
                    <a:pt x="12" y="171"/>
                  </a:cubicBezTo>
                  <a:cubicBezTo>
                    <a:pt x="10" y="175"/>
                    <a:pt x="9" y="179"/>
                    <a:pt x="7" y="183"/>
                  </a:cubicBezTo>
                  <a:cubicBezTo>
                    <a:pt x="7" y="179"/>
                    <a:pt x="7" y="175"/>
                    <a:pt x="7" y="171"/>
                  </a:cubicBezTo>
                  <a:close/>
                  <a:moveTo>
                    <a:pt x="7" y="190"/>
                  </a:moveTo>
                  <a:cubicBezTo>
                    <a:pt x="10" y="184"/>
                    <a:pt x="13" y="177"/>
                    <a:pt x="15" y="171"/>
                  </a:cubicBezTo>
                  <a:cubicBezTo>
                    <a:pt x="18" y="171"/>
                    <a:pt x="20" y="171"/>
                    <a:pt x="23" y="171"/>
                  </a:cubicBezTo>
                  <a:cubicBezTo>
                    <a:pt x="20" y="178"/>
                    <a:pt x="17" y="184"/>
                    <a:pt x="15" y="191"/>
                  </a:cubicBezTo>
                  <a:cubicBezTo>
                    <a:pt x="12" y="191"/>
                    <a:pt x="10" y="191"/>
                    <a:pt x="8" y="191"/>
                  </a:cubicBezTo>
                  <a:cubicBezTo>
                    <a:pt x="8" y="191"/>
                    <a:pt x="8" y="190"/>
                    <a:pt x="7" y="190"/>
                  </a:cubicBezTo>
                  <a:close/>
                  <a:moveTo>
                    <a:pt x="26" y="172"/>
                  </a:moveTo>
                  <a:cubicBezTo>
                    <a:pt x="26" y="175"/>
                    <a:pt x="26" y="179"/>
                    <a:pt x="26" y="182"/>
                  </a:cubicBezTo>
                  <a:cubicBezTo>
                    <a:pt x="25" y="185"/>
                    <a:pt x="24" y="188"/>
                    <a:pt x="23" y="191"/>
                  </a:cubicBezTo>
                  <a:cubicBezTo>
                    <a:pt x="21" y="191"/>
                    <a:pt x="20" y="191"/>
                    <a:pt x="18" y="191"/>
                  </a:cubicBezTo>
                  <a:cubicBezTo>
                    <a:pt x="21" y="184"/>
                    <a:pt x="23" y="178"/>
                    <a:pt x="26" y="172"/>
                  </a:cubicBezTo>
                  <a:close/>
                  <a:moveTo>
                    <a:pt x="32" y="195"/>
                  </a:moveTo>
                  <a:cubicBezTo>
                    <a:pt x="32" y="192"/>
                    <a:pt x="32" y="189"/>
                    <a:pt x="33" y="185"/>
                  </a:cubicBezTo>
                  <a:cubicBezTo>
                    <a:pt x="33" y="188"/>
                    <a:pt x="34" y="190"/>
                    <a:pt x="35" y="192"/>
                  </a:cubicBezTo>
                  <a:cubicBezTo>
                    <a:pt x="34" y="194"/>
                    <a:pt x="34" y="196"/>
                    <a:pt x="33" y="199"/>
                  </a:cubicBezTo>
                  <a:cubicBezTo>
                    <a:pt x="33" y="198"/>
                    <a:pt x="32" y="196"/>
                    <a:pt x="32" y="195"/>
                  </a:cubicBezTo>
                  <a:close/>
                  <a:moveTo>
                    <a:pt x="37" y="197"/>
                  </a:moveTo>
                  <a:cubicBezTo>
                    <a:pt x="38" y="199"/>
                    <a:pt x="39" y="201"/>
                    <a:pt x="40" y="203"/>
                  </a:cubicBezTo>
                  <a:cubicBezTo>
                    <a:pt x="39" y="206"/>
                    <a:pt x="38" y="209"/>
                    <a:pt x="37" y="212"/>
                  </a:cubicBezTo>
                  <a:cubicBezTo>
                    <a:pt x="36" y="210"/>
                    <a:pt x="35" y="207"/>
                    <a:pt x="35" y="205"/>
                  </a:cubicBezTo>
                  <a:cubicBezTo>
                    <a:pt x="36" y="202"/>
                    <a:pt x="36" y="199"/>
                    <a:pt x="37" y="197"/>
                  </a:cubicBezTo>
                  <a:close/>
                  <a:moveTo>
                    <a:pt x="44" y="210"/>
                  </a:moveTo>
                  <a:cubicBezTo>
                    <a:pt x="43" y="211"/>
                    <a:pt x="42" y="212"/>
                    <a:pt x="41" y="213"/>
                  </a:cubicBezTo>
                  <a:cubicBezTo>
                    <a:pt x="41" y="211"/>
                    <a:pt x="42" y="209"/>
                    <a:pt x="43" y="207"/>
                  </a:cubicBezTo>
                  <a:cubicBezTo>
                    <a:pt x="43" y="208"/>
                    <a:pt x="44" y="209"/>
                    <a:pt x="44" y="210"/>
                  </a:cubicBezTo>
                  <a:close/>
                  <a:moveTo>
                    <a:pt x="34" y="236"/>
                  </a:moveTo>
                  <a:cubicBezTo>
                    <a:pt x="35" y="237"/>
                    <a:pt x="36" y="238"/>
                    <a:pt x="37" y="239"/>
                  </a:cubicBezTo>
                  <a:cubicBezTo>
                    <a:pt x="36" y="241"/>
                    <a:pt x="35" y="243"/>
                    <a:pt x="34" y="245"/>
                  </a:cubicBezTo>
                  <a:cubicBezTo>
                    <a:pt x="34" y="242"/>
                    <a:pt x="34" y="239"/>
                    <a:pt x="34" y="236"/>
                  </a:cubicBezTo>
                  <a:close/>
                  <a:moveTo>
                    <a:pt x="33" y="253"/>
                  </a:moveTo>
                  <a:cubicBezTo>
                    <a:pt x="35" y="249"/>
                    <a:pt x="37" y="246"/>
                    <a:pt x="39" y="242"/>
                  </a:cubicBezTo>
                  <a:cubicBezTo>
                    <a:pt x="40" y="243"/>
                    <a:pt x="41" y="243"/>
                    <a:pt x="41" y="244"/>
                  </a:cubicBezTo>
                  <a:cubicBezTo>
                    <a:pt x="39" y="248"/>
                    <a:pt x="37" y="251"/>
                    <a:pt x="34" y="255"/>
                  </a:cubicBezTo>
                  <a:cubicBezTo>
                    <a:pt x="34" y="254"/>
                    <a:pt x="33" y="254"/>
                    <a:pt x="33" y="253"/>
                  </a:cubicBezTo>
                  <a:close/>
                  <a:moveTo>
                    <a:pt x="41" y="263"/>
                  </a:moveTo>
                  <a:cubicBezTo>
                    <a:pt x="44" y="259"/>
                    <a:pt x="46" y="255"/>
                    <a:pt x="49" y="252"/>
                  </a:cubicBezTo>
                  <a:cubicBezTo>
                    <a:pt x="50" y="252"/>
                    <a:pt x="51" y="253"/>
                    <a:pt x="51" y="254"/>
                  </a:cubicBezTo>
                  <a:cubicBezTo>
                    <a:pt x="49" y="258"/>
                    <a:pt x="46" y="262"/>
                    <a:pt x="44" y="266"/>
                  </a:cubicBezTo>
                  <a:cubicBezTo>
                    <a:pt x="43" y="265"/>
                    <a:pt x="42" y="264"/>
                    <a:pt x="41" y="263"/>
                  </a:cubicBezTo>
                  <a:close/>
                  <a:moveTo>
                    <a:pt x="46" y="269"/>
                  </a:moveTo>
                  <a:cubicBezTo>
                    <a:pt x="49" y="265"/>
                    <a:pt x="51" y="260"/>
                    <a:pt x="54" y="256"/>
                  </a:cubicBezTo>
                  <a:cubicBezTo>
                    <a:pt x="55" y="257"/>
                    <a:pt x="56" y="258"/>
                    <a:pt x="58" y="259"/>
                  </a:cubicBezTo>
                  <a:cubicBezTo>
                    <a:pt x="55" y="263"/>
                    <a:pt x="53" y="268"/>
                    <a:pt x="50" y="272"/>
                  </a:cubicBezTo>
                  <a:cubicBezTo>
                    <a:pt x="49" y="271"/>
                    <a:pt x="48" y="270"/>
                    <a:pt x="46" y="269"/>
                  </a:cubicBezTo>
                  <a:close/>
                  <a:moveTo>
                    <a:pt x="64" y="279"/>
                  </a:moveTo>
                  <a:cubicBezTo>
                    <a:pt x="65" y="274"/>
                    <a:pt x="66" y="269"/>
                    <a:pt x="67" y="262"/>
                  </a:cubicBezTo>
                  <a:cubicBezTo>
                    <a:pt x="70" y="259"/>
                    <a:pt x="74" y="256"/>
                    <a:pt x="77" y="252"/>
                  </a:cubicBezTo>
                  <a:cubicBezTo>
                    <a:pt x="77" y="257"/>
                    <a:pt x="76" y="262"/>
                    <a:pt x="76" y="268"/>
                  </a:cubicBezTo>
                  <a:cubicBezTo>
                    <a:pt x="72" y="272"/>
                    <a:pt x="68" y="275"/>
                    <a:pt x="64" y="279"/>
                  </a:cubicBezTo>
                  <a:close/>
                  <a:moveTo>
                    <a:pt x="118" y="283"/>
                  </a:moveTo>
                  <a:cubicBezTo>
                    <a:pt x="115" y="283"/>
                    <a:pt x="112" y="282"/>
                    <a:pt x="109" y="281"/>
                  </a:cubicBezTo>
                  <a:cubicBezTo>
                    <a:pt x="113" y="276"/>
                    <a:pt x="117" y="272"/>
                    <a:pt x="120" y="267"/>
                  </a:cubicBezTo>
                  <a:cubicBezTo>
                    <a:pt x="120" y="273"/>
                    <a:pt x="120" y="279"/>
                    <a:pt x="120" y="285"/>
                  </a:cubicBezTo>
                  <a:cubicBezTo>
                    <a:pt x="120" y="286"/>
                    <a:pt x="121" y="286"/>
                    <a:pt x="121" y="287"/>
                  </a:cubicBezTo>
                  <a:cubicBezTo>
                    <a:pt x="121" y="288"/>
                    <a:pt x="121" y="289"/>
                    <a:pt x="121" y="289"/>
                  </a:cubicBezTo>
                  <a:cubicBezTo>
                    <a:pt x="121" y="288"/>
                    <a:pt x="121" y="287"/>
                    <a:pt x="121" y="286"/>
                  </a:cubicBezTo>
                  <a:cubicBezTo>
                    <a:pt x="120" y="285"/>
                    <a:pt x="119" y="284"/>
                    <a:pt x="118" y="283"/>
                  </a:cubicBezTo>
                  <a:close/>
                  <a:moveTo>
                    <a:pt x="139" y="309"/>
                  </a:moveTo>
                  <a:cubicBezTo>
                    <a:pt x="142" y="303"/>
                    <a:pt x="144" y="296"/>
                    <a:pt x="147" y="290"/>
                  </a:cubicBezTo>
                  <a:cubicBezTo>
                    <a:pt x="149" y="290"/>
                    <a:pt x="152" y="290"/>
                    <a:pt x="154" y="290"/>
                  </a:cubicBezTo>
                  <a:cubicBezTo>
                    <a:pt x="151" y="296"/>
                    <a:pt x="149" y="303"/>
                    <a:pt x="147" y="309"/>
                  </a:cubicBezTo>
                  <a:cubicBezTo>
                    <a:pt x="147" y="309"/>
                    <a:pt x="146" y="309"/>
                    <a:pt x="146" y="310"/>
                  </a:cubicBezTo>
                  <a:cubicBezTo>
                    <a:pt x="146" y="310"/>
                    <a:pt x="145" y="310"/>
                    <a:pt x="144" y="310"/>
                  </a:cubicBezTo>
                  <a:cubicBezTo>
                    <a:pt x="143" y="310"/>
                    <a:pt x="141" y="310"/>
                    <a:pt x="139" y="309"/>
                  </a:cubicBezTo>
                  <a:close/>
                  <a:moveTo>
                    <a:pt x="250" y="210"/>
                  </a:moveTo>
                  <a:cubicBezTo>
                    <a:pt x="255" y="201"/>
                    <a:pt x="258" y="193"/>
                    <a:pt x="260" y="187"/>
                  </a:cubicBezTo>
                  <a:cubicBezTo>
                    <a:pt x="260" y="190"/>
                    <a:pt x="260" y="194"/>
                    <a:pt x="259" y="197"/>
                  </a:cubicBezTo>
                  <a:cubicBezTo>
                    <a:pt x="259" y="198"/>
                    <a:pt x="259" y="198"/>
                    <a:pt x="260" y="199"/>
                  </a:cubicBezTo>
                  <a:cubicBezTo>
                    <a:pt x="257" y="202"/>
                    <a:pt x="255" y="206"/>
                    <a:pt x="252" y="212"/>
                  </a:cubicBezTo>
                  <a:cubicBezTo>
                    <a:pt x="251" y="211"/>
                    <a:pt x="251" y="210"/>
                    <a:pt x="250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" name="Group 4">
            <a:extLst>
              <a:ext uri="{FF2B5EF4-FFF2-40B4-BE49-F238E27FC236}">
                <a16:creationId xmlns:a16="http://schemas.microsoft.com/office/drawing/2014/main" id="{253F26B0-DCBF-F3B1-AB6C-E41CCACD432B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682006" y="3907627"/>
            <a:ext cx="350349" cy="378886"/>
            <a:chOff x="3173" y="1433"/>
            <a:chExt cx="1596" cy="1726"/>
          </a:xfrm>
          <a:solidFill>
            <a:srgbClr val="345F86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8E7E0785-60FA-9E96-240A-E056BE0661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9" y="1728"/>
              <a:ext cx="995" cy="994"/>
            </a:xfrm>
            <a:custGeom>
              <a:avLst/>
              <a:gdLst>
                <a:gd name="T0" fmla="*/ 149 w 182"/>
                <a:gd name="T1" fmla="*/ 161 h 182"/>
                <a:gd name="T2" fmla="*/ 150 w 182"/>
                <a:gd name="T3" fmla="*/ 160 h 182"/>
                <a:gd name="T4" fmla="*/ 159 w 182"/>
                <a:gd name="T5" fmla="*/ 152 h 182"/>
                <a:gd name="T6" fmla="*/ 160 w 182"/>
                <a:gd name="T7" fmla="*/ 150 h 182"/>
                <a:gd name="T8" fmla="*/ 182 w 182"/>
                <a:gd name="T9" fmla="*/ 94 h 182"/>
                <a:gd name="T10" fmla="*/ 88 w 182"/>
                <a:gd name="T11" fmla="*/ 0 h 182"/>
                <a:gd name="T12" fmla="*/ 0 w 182"/>
                <a:gd name="T13" fmla="*/ 88 h 182"/>
                <a:gd name="T14" fmla="*/ 94 w 182"/>
                <a:gd name="T15" fmla="*/ 182 h 182"/>
                <a:gd name="T16" fmla="*/ 7 w 182"/>
                <a:gd name="T17" fmla="*/ 91 h 182"/>
                <a:gd name="T18" fmla="*/ 29 w 182"/>
                <a:gd name="T19" fmla="*/ 58 h 182"/>
                <a:gd name="T20" fmla="*/ 143 w 182"/>
                <a:gd name="T21" fmla="*/ 58 h 182"/>
                <a:gd name="T22" fmla="*/ 172 w 182"/>
                <a:gd name="T23" fmla="*/ 114 h 182"/>
                <a:gd name="T24" fmla="*/ 150 w 182"/>
                <a:gd name="T25" fmla="*/ 151 h 182"/>
                <a:gd name="T26" fmla="*/ 34 w 182"/>
                <a:gd name="T27" fmla="*/ 148 h 182"/>
                <a:gd name="T28" fmla="*/ 11 w 182"/>
                <a:gd name="T29" fmla="*/ 66 h 182"/>
                <a:gd name="T30" fmla="*/ 35 w 182"/>
                <a:gd name="T31" fmla="*/ 28 h 182"/>
                <a:gd name="T32" fmla="*/ 19 w 182"/>
                <a:gd name="T33" fmla="*/ 59 h 182"/>
                <a:gd name="T34" fmla="*/ 10 w 182"/>
                <a:gd name="T35" fmla="*/ 67 h 182"/>
                <a:gd name="T36" fmla="*/ 38 w 182"/>
                <a:gd name="T37" fmla="*/ 41 h 182"/>
                <a:gd name="T38" fmla="*/ 27 w 182"/>
                <a:gd name="T39" fmla="*/ 51 h 182"/>
                <a:gd name="T40" fmla="*/ 59 w 182"/>
                <a:gd name="T41" fmla="*/ 13 h 182"/>
                <a:gd name="T42" fmla="*/ 51 w 182"/>
                <a:gd name="T43" fmla="*/ 33 h 182"/>
                <a:gd name="T44" fmla="*/ 45 w 182"/>
                <a:gd name="T45" fmla="*/ 37 h 182"/>
                <a:gd name="T46" fmla="*/ 70 w 182"/>
                <a:gd name="T47" fmla="*/ 9 h 182"/>
                <a:gd name="T48" fmla="*/ 64 w 182"/>
                <a:gd name="T49" fmla="*/ 30 h 182"/>
                <a:gd name="T50" fmla="*/ 75 w 182"/>
                <a:gd name="T51" fmla="*/ 8 h 182"/>
                <a:gd name="T52" fmla="*/ 88 w 182"/>
                <a:gd name="T53" fmla="*/ 7 h 182"/>
                <a:gd name="T54" fmla="*/ 79 w 182"/>
                <a:gd name="T55" fmla="*/ 27 h 182"/>
                <a:gd name="T56" fmla="*/ 85 w 182"/>
                <a:gd name="T57" fmla="*/ 7 h 182"/>
                <a:gd name="T58" fmla="*/ 104 w 182"/>
                <a:gd name="T59" fmla="*/ 9 h 182"/>
                <a:gd name="T60" fmla="*/ 90 w 182"/>
                <a:gd name="T61" fmla="*/ 27 h 182"/>
                <a:gd name="T62" fmla="*/ 85 w 182"/>
                <a:gd name="T63" fmla="*/ 27 h 182"/>
                <a:gd name="T64" fmla="*/ 98 w 182"/>
                <a:gd name="T65" fmla="*/ 8 h 182"/>
                <a:gd name="T66" fmla="*/ 116 w 182"/>
                <a:gd name="T67" fmla="*/ 13 h 182"/>
                <a:gd name="T68" fmla="*/ 94 w 182"/>
                <a:gd name="T69" fmla="*/ 27 h 182"/>
                <a:gd name="T70" fmla="*/ 108 w 182"/>
                <a:gd name="T71" fmla="*/ 10 h 182"/>
                <a:gd name="T72" fmla="*/ 124 w 182"/>
                <a:gd name="T73" fmla="*/ 16 h 182"/>
                <a:gd name="T74" fmla="*/ 106 w 182"/>
                <a:gd name="T75" fmla="*/ 30 h 182"/>
                <a:gd name="T76" fmla="*/ 124 w 182"/>
                <a:gd name="T77" fmla="*/ 16 h 182"/>
                <a:gd name="T78" fmla="*/ 132 w 182"/>
                <a:gd name="T79" fmla="*/ 41 h 182"/>
                <a:gd name="T80" fmla="*/ 137 w 182"/>
                <a:gd name="T81" fmla="*/ 24 h 182"/>
                <a:gd name="T82" fmla="*/ 148 w 182"/>
                <a:gd name="T83" fmla="*/ 34 h 182"/>
                <a:gd name="T84" fmla="*/ 141 w 182"/>
                <a:gd name="T85" fmla="*/ 47 h 182"/>
                <a:gd name="T86" fmla="*/ 147 w 182"/>
                <a:gd name="T87" fmla="*/ 32 h 182"/>
                <a:gd name="T88" fmla="*/ 158 w 182"/>
                <a:gd name="T89" fmla="*/ 45 h 182"/>
                <a:gd name="T90" fmla="*/ 143 w 182"/>
                <a:gd name="T91" fmla="*/ 49 h 182"/>
                <a:gd name="T92" fmla="*/ 158 w 182"/>
                <a:gd name="T93" fmla="*/ 45 h 182"/>
                <a:gd name="T94" fmla="*/ 152 w 182"/>
                <a:gd name="T95" fmla="*/ 57 h 182"/>
                <a:gd name="T96" fmla="*/ 160 w 182"/>
                <a:gd name="T97" fmla="*/ 47 h 182"/>
                <a:gd name="T98" fmla="*/ 166 w 182"/>
                <a:gd name="T99" fmla="*/ 59 h 182"/>
                <a:gd name="T100" fmla="*/ 155 w 182"/>
                <a:gd name="T101" fmla="*/ 60 h 182"/>
                <a:gd name="T102" fmla="*/ 166 w 182"/>
                <a:gd name="T103" fmla="*/ 59 h 182"/>
                <a:gd name="T104" fmla="*/ 167 w 182"/>
                <a:gd name="T105" fmla="*/ 78 h 182"/>
                <a:gd name="T106" fmla="*/ 171 w 182"/>
                <a:gd name="T107" fmla="*/ 69 h 182"/>
                <a:gd name="T108" fmla="*/ 169 w 182"/>
                <a:gd name="T109" fmla="*/ 66 h 182"/>
                <a:gd name="T110" fmla="*/ 161 w 182"/>
                <a:gd name="T111" fmla="*/ 68 h 182"/>
                <a:gd name="T112" fmla="*/ 169 w 182"/>
                <a:gd name="T113" fmla="*/ 66 h 182"/>
                <a:gd name="T114" fmla="*/ 113 w 182"/>
                <a:gd name="T115" fmla="*/ 32 h 182"/>
                <a:gd name="T116" fmla="*/ 128 w 182"/>
                <a:gd name="T117" fmla="*/ 18 h 182"/>
                <a:gd name="T118" fmla="*/ 120 w 182"/>
                <a:gd name="T119" fmla="*/ 35 h 182"/>
                <a:gd name="T120" fmla="*/ 169 w 182"/>
                <a:gd name="T121" fmla="*/ 81 h 182"/>
                <a:gd name="T122" fmla="*/ 175 w 182"/>
                <a:gd name="T123" fmla="*/ 9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2" h="182">
                  <a:moveTo>
                    <a:pt x="94" y="182"/>
                  </a:moveTo>
                  <a:cubicBezTo>
                    <a:pt x="113" y="182"/>
                    <a:pt x="132" y="175"/>
                    <a:pt x="149" y="161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1" y="159"/>
                    <a:pt x="152" y="158"/>
                    <a:pt x="155" y="155"/>
                  </a:cubicBezTo>
                  <a:cubicBezTo>
                    <a:pt x="157" y="153"/>
                    <a:pt x="158" y="152"/>
                    <a:pt x="159" y="152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60" y="150"/>
                    <a:pt x="160" y="150"/>
                    <a:pt x="160" y="150"/>
                  </a:cubicBezTo>
                  <a:cubicBezTo>
                    <a:pt x="160" y="150"/>
                    <a:pt x="160" y="150"/>
                    <a:pt x="160" y="149"/>
                  </a:cubicBezTo>
                  <a:cubicBezTo>
                    <a:pt x="175" y="132"/>
                    <a:pt x="182" y="113"/>
                    <a:pt x="182" y="94"/>
                  </a:cubicBezTo>
                  <a:cubicBezTo>
                    <a:pt x="182" y="70"/>
                    <a:pt x="170" y="46"/>
                    <a:pt x="153" y="29"/>
                  </a:cubicBezTo>
                  <a:cubicBezTo>
                    <a:pt x="136" y="12"/>
                    <a:pt x="112" y="0"/>
                    <a:pt x="88" y="0"/>
                  </a:cubicBezTo>
                  <a:cubicBezTo>
                    <a:pt x="67" y="0"/>
                    <a:pt x="46" y="8"/>
                    <a:pt x="27" y="27"/>
                  </a:cubicBezTo>
                  <a:cubicBezTo>
                    <a:pt x="8" y="46"/>
                    <a:pt x="0" y="67"/>
                    <a:pt x="0" y="88"/>
                  </a:cubicBezTo>
                  <a:cubicBezTo>
                    <a:pt x="0" y="112"/>
                    <a:pt x="12" y="136"/>
                    <a:pt x="29" y="153"/>
                  </a:cubicBezTo>
                  <a:cubicBezTo>
                    <a:pt x="46" y="171"/>
                    <a:pt x="70" y="182"/>
                    <a:pt x="94" y="182"/>
                  </a:cubicBezTo>
                  <a:close/>
                  <a:moveTo>
                    <a:pt x="34" y="148"/>
                  </a:moveTo>
                  <a:cubicBezTo>
                    <a:pt x="18" y="133"/>
                    <a:pt x="8" y="112"/>
                    <a:pt x="7" y="91"/>
                  </a:cubicBezTo>
                  <a:cubicBezTo>
                    <a:pt x="8" y="91"/>
                    <a:pt x="8" y="90"/>
                    <a:pt x="9" y="89"/>
                  </a:cubicBezTo>
                  <a:cubicBezTo>
                    <a:pt x="13" y="79"/>
                    <a:pt x="19" y="68"/>
                    <a:pt x="29" y="58"/>
                  </a:cubicBezTo>
                  <a:cubicBezTo>
                    <a:pt x="47" y="41"/>
                    <a:pt x="66" y="33"/>
                    <a:pt x="85" y="33"/>
                  </a:cubicBezTo>
                  <a:cubicBezTo>
                    <a:pt x="106" y="33"/>
                    <a:pt x="127" y="43"/>
                    <a:pt x="143" y="58"/>
                  </a:cubicBezTo>
                  <a:cubicBezTo>
                    <a:pt x="159" y="72"/>
                    <a:pt x="170" y="93"/>
                    <a:pt x="172" y="114"/>
                  </a:cubicBezTo>
                  <a:cubicBezTo>
                    <a:pt x="172" y="114"/>
                    <a:pt x="172" y="114"/>
                    <a:pt x="172" y="114"/>
                  </a:cubicBezTo>
                  <a:cubicBezTo>
                    <a:pt x="169" y="127"/>
                    <a:pt x="162" y="139"/>
                    <a:pt x="151" y="150"/>
                  </a:cubicBezTo>
                  <a:cubicBezTo>
                    <a:pt x="150" y="150"/>
                    <a:pt x="150" y="150"/>
                    <a:pt x="150" y="151"/>
                  </a:cubicBezTo>
                  <a:cubicBezTo>
                    <a:pt x="132" y="168"/>
                    <a:pt x="113" y="175"/>
                    <a:pt x="94" y="175"/>
                  </a:cubicBezTo>
                  <a:cubicBezTo>
                    <a:pt x="72" y="175"/>
                    <a:pt x="50" y="165"/>
                    <a:pt x="34" y="148"/>
                  </a:cubicBezTo>
                  <a:close/>
                  <a:moveTo>
                    <a:pt x="10" y="67"/>
                  </a:moveTo>
                  <a:cubicBezTo>
                    <a:pt x="10" y="66"/>
                    <a:pt x="11" y="66"/>
                    <a:pt x="11" y="66"/>
                  </a:cubicBezTo>
                  <a:cubicBezTo>
                    <a:pt x="17" y="57"/>
                    <a:pt x="23" y="47"/>
                    <a:pt x="29" y="38"/>
                  </a:cubicBezTo>
                  <a:cubicBezTo>
                    <a:pt x="31" y="35"/>
                    <a:pt x="33" y="32"/>
                    <a:pt x="35" y="28"/>
                  </a:cubicBezTo>
                  <a:cubicBezTo>
                    <a:pt x="37" y="27"/>
                    <a:pt x="38" y="26"/>
                    <a:pt x="39" y="25"/>
                  </a:cubicBezTo>
                  <a:cubicBezTo>
                    <a:pt x="32" y="36"/>
                    <a:pt x="25" y="47"/>
                    <a:pt x="19" y="59"/>
                  </a:cubicBezTo>
                  <a:cubicBezTo>
                    <a:pt x="15" y="64"/>
                    <a:pt x="11" y="69"/>
                    <a:pt x="8" y="74"/>
                  </a:cubicBezTo>
                  <a:cubicBezTo>
                    <a:pt x="9" y="72"/>
                    <a:pt x="9" y="69"/>
                    <a:pt x="10" y="67"/>
                  </a:cubicBezTo>
                  <a:close/>
                  <a:moveTo>
                    <a:pt x="59" y="13"/>
                  </a:moveTo>
                  <a:cubicBezTo>
                    <a:pt x="52" y="22"/>
                    <a:pt x="45" y="32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4" y="44"/>
                    <a:pt x="31" y="47"/>
                    <a:pt x="27" y="51"/>
                  </a:cubicBezTo>
                  <a:cubicBezTo>
                    <a:pt x="33" y="40"/>
                    <a:pt x="40" y="29"/>
                    <a:pt x="48" y="19"/>
                  </a:cubicBezTo>
                  <a:cubicBezTo>
                    <a:pt x="51" y="17"/>
                    <a:pt x="55" y="15"/>
                    <a:pt x="59" y="13"/>
                  </a:cubicBezTo>
                  <a:close/>
                  <a:moveTo>
                    <a:pt x="70" y="9"/>
                  </a:moveTo>
                  <a:cubicBezTo>
                    <a:pt x="64" y="17"/>
                    <a:pt x="58" y="25"/>
                    <a:pt x="51" y="3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49" y="35"/>
                    <a:pt x="47" y="36"/>
                    <a:pt x="45" y="37"/>
                  </a:cubicBezTo>
                  <a:cubicBezTo>
                    <a:pt x="52" y="29"/>
                    <a:pt x="58" y="20"/>
                    <a:pt x="65" y="11"/>
                  </a:cubicBezTo>
                  <a:cubicBezTo>
                    <a:pt x="66" y="10"/>
                    <a:pt x="68" y="10"/>
                    <a:pt x="70" y="9"/>
                  </a:cubicBezTo>
                  <a:close/>
                  <a:moveTo>
                    <a:pt x="81" y="7"/>
                  </a:moveTo>
                  <a:cubicBezTo>
                    <a:pt x="75" y="15"/>
                    <a:pt x="69" y="22"/>
                    <a:pt x="64" y="30"/>
                  </a:cubicBezTo>
                  <a:cubicBezTo>
                    <a:pt x="62" y="30"/>
                    <a:pt x="59" y="31"/>
                    <a:pt x="57" y="32"/>
                  </a:cubicBezTo>
                  <a:cubicBezTo>
                    <a:pt x="63" y="24"/>
                    <a:pt x="69" y="16"/>
                    <a:pt x="75" y="8"/>
                  </a:cubicBezTo>
                  <a:cubicBezTo>
                    <a:pt x="77" y="8"/>
                    <a:pt x="79" y="8"/>
                    <a:pt x="81" y="7"/>
                  </a:cubicBezTo>
                  <a:close/>
                  <a:moveTo>
                    <a:pt x="88" y="7"/>
                  </a:moveTo>
                  <a:cubicBezTo>
                    <a:pt x="90" y="7"/>
                    <a:pt x="92" y="7"/>
                    <a:pt x="94" y="7"/>
                  </a:cubicBezTo>
                  <a:cubicBezTo>
                    <a:pt x="88" y="14"/>
                    <a:pt x="84" y="20"/>
                    <a:pt x="79" y="27"/>
                  </a:cubicBezTo>
                  <a:cubicBezTo>
                    <a:pt x="76" y="27"/>
                    <a:pt x="73" y="28"/>
                    <a:pt x="69" y="28"/>
                  </a:cubicBezTo>
                  <a:cubicBezTo>
                    <a:pt x="74" y="21"/>
                    <a:pt x="80" y="14"/>
                    <a:pt x="85" y="7"/>
                  </a:cubicBezTo>
                  <a:cubicBezTo>
                    <a:pt x="86" y="7"/>
                    <a:pt x="87" y="7"/>
                    <a:pt x="88" y="7"/>
                  </a:cubicBezTo>
                  <a:close/>
                  <a:moveTo>
                    <a:pt x="104" y="9"/>
                  </a:moveTo>
                  <a:cubicBezTo>
                    <a:pt x="103" y="10"/>
                    <a:pt x="102" y="12"/>
                    <a:pt x="100" y="13"/>
                  </a:cubicBezTo>
                  <a:cubicBezTo>
                    <a:pt x="97" y="17"/>
                    <a:pt x="93" y="21"/>
                    <a:pt x="90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89" y="27"/>
                    <a:pt x="87" y="27"/>
                    <a:pt x="85" y="27"/>
                  </a:cubicBezTo>
                  <a:cubicBezTo>
                    <a:pt x="84" y="27"/>
                    <a:pt x="84" y="27"/>
                    <a:pt x="83" y="27"/>
                  </a:cubicBezTo>
                  <a:cubicBezTo>
                    <a:pt x="88" y="20"/>
                    <a:pt x="93" y="14"/>
                    <a:pt x="98" y="8"/>
                  </a:cubicBezTo>
                  <a:cubicBezTo>
                    <a:pt x="100" y="8"/>
                    <a:pt x="102" y="8"/>
                    <a:pt x="104" y="9"/>
                  </a:cubicBezTo>
                  <a:close/>
                  <a:moveTo>
                    <a:pt x="116" y="13"/>
                  </a:moveTo>
                  <a:cubicBezTo>
                    <a:pt x="111" y="18"/>
                    <a:pt x="107" y="23"/>
                    <a:pt x="102" y="29"/>
                  </a:cubicBezTo>
                  <a:cubicBezTo>
                    <a:pt x="100" y="28"/>
                    <a:pt x="97" y="28"/>
                    <a:pt x="94" y="27"/>
                  </a:cubicBezTo>
                  <a:cubicBezTo>
                    <a:pt x="96" y="23"/>
                    <a:pt x="99" y="19"/>
                    <a:pt x="103" y="15"/>
                  </a:cubicBezTo>
                  <a:cubicBezTo>
                    <a:pt x="105" y="14"/>
                    <a:pt x="106" y="12"/>
                    <a:pt x="108" y="10"/>
                  </a:cubicBezTo>
                  <a:cubicBezTo>
                    <a:pt x="111" y="11"/>
                    <a:pt x="113" y="12"/>
                    <a:pt x="116" y="13"/>
                  </a:cubicBezTo>
                  <a:close/>
                  <a:moveTo>
                    <a:pt x="124" y="16"/>
                  </a:moveTo>
                  <a:cubicBezTo>
                    <a:pt x="119" y="21"/>
                    <a:pt x="115" y="26"/>
                    <a:pt x="110" y="31"/>
                  </a:cubicBezTo>
                  <a:cubicBezTo>
                    <a:pt x="109" y="30"/>
                    <a:pt x="107" y="30"/>
                    <a:pt x="106" y="30"/>
                  </a:cubicBezTo>
                  <a:cubicBezTo>
                    <a:pt x="110" y="24"/>
                    <a:pt x="115" y="19"/>
                    <a:pt x="120" y="14"/>
                  </a:cubicBezTo>
                  <a:cubicBezTo>
                    <a:pt x="121" y="15"/>
                    <a:pt x="123" y="16"/>
                    <a:pt x="124" y="16"/>
                  </a:cubicBezTo>
                  <a:close/>
                  <a:moveTo>
                    <a:pt x="144" y="30"/>
                  </a:moveTo>
                  <a:cubicBezTo>
                    <a:pt x="140" y="33"/>
                    <a:pt x="136" y="37"/>
                    <a:pt x="132" y="41"/>
                  </a:cubicBezTo>
                  <a:cubicBezTo>
                    <a:pt x="129" y="39"/>
                    <a:pt x="127" y="38"/>
                    <a:pt x="124" y="36"/>
                  </a:cubicBezTo>
                  <a:cubicBezTo>
                    <a:pt x="128" y="32"/>
                    <a:pt x="133" y="28"/>
                    <a:pt x="137" y="24"/>
                  </a:cubicBezTo>
                  <a:cubicBezTo>
                    <a:pt x="140" y="26"/>
                    <a:pt x="142" y="28"/>
                    <a:pt x="144" y="30"/>
                  </a:cubicBezTo>
                  <a:close/>
                  <a:moveTo>
                    <a:pt x="148" y="34"/>
                  </a:moveTo>
                  <a:cubicBezTo>
                    <a:pt x="150" y="35"/>
                    <a:pt x="151" y="36"/>
                    <a:pt x="152" y="38"/>
                  </a:cubicBezTo>
                  <a:cubicBezTo>
                    <a:pt x="148" y="41"/>
                    <a:pt x="144" y="44"/>
                    <a:pt x="141" y="47"/>
                  </a:cubicBezTo>
                  <a:cubicBezTo>
                    <a:pt x="139" y="45"/>
                    <a:pt x="137" y="44"/>
                    <a:pt x="135" y="43"/>
                  </a:cubicBezTo>
                  <a:cubicBezTo>
                    <a:pt x="139" y="39"/>
                    <a:pt x="143" y="35"/>
                    <a:pt x="147" y="32"/>
                  </a:cubicBezTo>
                  <a:cubicBezTo>
                    <a:pt x="147" y="33"/>
                    <a:pt x="148" y="33"/>
                    <a:pt x="148" y="34"/>
                  </a:cubicBezTo>
                  <a:close/>
                  <a:moveTo>
                    <a:pt x="158" y="45"/>
                  </a:moveTo>
                  <a:cubicBezTo>
                    <a:pt x="154" y="47"/>
                    <a:pt x="151" y="50"/>
                    <a:pt x="148" y="53"/>
                  </a:cubicBezTo>
                  <a:cubicBezTo>
                    <a:pt x="146" y="51"/>
                    <a:pt x="145" y="50"/>
                    <a:pt x="143" y="49"/>
                  </a:cubicBezTo>
                  <a:cubicBezTo>
                    <a:pt x="147" y="46"/>
                    <a:pt x="151" y="43"/>
                    <a:pt x="154" y="40"/>
                  </a:cubicBezTo>
                  <a:cubicBezTo>
                    <a:pt x="155" y="42"/>
                    <a:pt x="156" y="43"/>
                    <a:pt x="158" y="45"/>
                  </a:cubicBezTo>
                  <a:close/>
                  <a:moveTo>
                    <a:pt x="161" y="50"/>
                  </a:moveTo>
                  <a:cubicBezTo>
                    <a:pt x="158" y="52"/>
                    <a:pt x="155" y="55"/>
                    <a:pt x="152" y="57"/>
                  </a:cubicBezTo>
                  <a:cubicBezTo>
                    <a:pt x="152" y="57"/>
                    <a:pt x="151" y="56"/>
                    <a:pt x="150" y="55"/>
                  </a:cubicBezTo>
                  <a:cubicBezTo>
                    <a:pt x="153" y="52"/>
                    <a:pt x="156" y="50"/>
                    <a:pt x="160" y="47"/>
                  </a:cubicBezTo>
                  <a:cubicBezTo>
                    <a:pt x="160" y="48"/>
                    <a:pt x="161" y="49"/>
                    <a:pt x="161" y="50"/>
                  </a:cubicBezTo>
                  <a:close/>
                  <a:moveTo>
                    <a:pt x="166" y="59"/>
                  </a:moveTo>
                  <a:cubicBezTo>
                    <a:pt x="164" y="61"/>
                    <a:pt x="161" y="63"/>
                    <a:pt x="159" y="65"/>
                  </a:cubicBezTo>
                  <a:cubicBezTo>
                    <a:pt x="158" y="63"/>
                    <a:pt x="156" y="62"/>
                    <a:pt x="155" y="60"/>
                  </a:cubicBezTo>
                  <a:cubicBezTo>
                    <a:pt x="157" y="57"/>
                    <a:pt x="160" y="55"/>
                    <a:pt x="163" y="53"/>
                  </a:cubicBezTo>
                  <a:cubicBezTo>
                    <a:pt x="164" y="55"/>
                    <a:pt x="165" y="57"/>
                    <a:pt x="166" y="59"/>
                  </a:cubicBezTo>
                  <a:close/>
                  <a:moveTo>
                    <a:pt x="172" y="74"/>
                  </a:moveTo>
                  <a:cubicBezTo>
                    <a:pt x="170" y="75"/>
                    <a:pt x="169" y="77"/>
                    <a:pt x="167" y="78"/>
                  </a:cubicBezTo>
                  <a:cubicBezTo>
                    <a:pt x="167" y="76"/>
                    <a:pt x="166" y="75"/>
                    <a:pt x="165" y="74"/>
                  </a:cubicBezTo>
                  <a:cubicBezTo>
                    <a:pt x="167" y="72"/>
                    <a:pt x="169" y="71"/>
                    <a:pt x="171" y="69"/>
                  </a:cubicBezTo>
                  <a:cubicBezTo>
                    <a:pt x="171" y="71"/>
                    <a:pt x="172" y="72"/>
                    <a:pt x="172" y="74"/>
                  </a:cubicBezTo>
                  <a:close/>
                  <a:moveTo>
                    <a:pt x="169" y="66"/>
                  </a:moveTo>
                  <a:cubicBezTo>
                    <a:pt x="167" y="68"/>
                    <a:pt x="165" y="69"/>
                    <a:pt x="163" y="71"/>
                  </a:cubicBezTo>
                  <a:cubicBezTo>
                    <a:pt x="163" y="70"/>
                    <a:pt x="162" y="69"/>
                    <a:pt x="161" y="68"/>
                  </a:cubicBezTo>
                  <a:cubicBezTo>
                    <a:pt x="163" y="66"/>
                    <a:pt x="166" y="64"/>
                    <a:pt x="168" y="62"/>
                  </a:cubicBezTo>
                  <a:cubicBezTo>
                    <a:pt x="168" y="63"/>
                    <a:pt x="169" y="64"/>
                    <a:pt x="169" y="66"/>
                  </a:cubicBezTo>
                  <a:close/>
                  <a:moveTo>
                    <a:pt x="120" y="35"/>
                  </a:moveTo>
                  <a:cubicBezTo>
                    <a:pt x="118" y="34"/>
                    <a:pt x="116" y="33"/>
                    <a:pt x="113" y="32"/>
                  </a:cubicBezTo>
                  <a:cubicBezTo>
                    <a:pt x="118" y="28"/>
                    <a:pt x="122" y="23"/>
                    <a:pt x="127" y="19"/>
                  </a:cubicBezTo>
                  <a:cubicBezTo>
                    <a:pt x="127" y="19"/>
                    <a:pt x="127" y="18"/>
                    <a:pt x="128" y="18"/>
                  </a:cubicBezTo>
                  <a:cubicBezTo>
                    <a:pt x="130" y="19"/>
                    <a:pt x="132" y="21"/>
                    <a:pt x="135" y="22"/>
                  </a:cubicBezTo>
                  <a:cubicBezTo>
                    <a:pt x="130" y="26"/>
                    <a:pt x="125" y="31"/>
                    <a:pt x="120" y="35"/>
                  </a:cubicBezTo>
                  <a:close/>
                  <a:moveTo>
                    <a:pt x="175" y="95"/>
                  </a:moveTo>
                  <a:cubicBezTo>
                    <a:pt x="173" y="90"/>
                    <a:pt x="171" y="85"/>
                    <a:pt x="169" y="81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4" y="83"/>
                    <a:pt x="175" y="89"/>
                    <a:pt x="175" y="94"/>
                  </a:cubicBezTo>
                  <a:cubicBezTo>
                    <a:pt x="175" y="95"/>
                    <a:pt x="175" y="95"/>
                    <a:pt x="17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D890D8B-D77B-69E5-C57A-49FA826558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3" y="1433"/>
              <a:ext cx="1596" cy="1726"/>
            </a:xfrm>
            <a:custGeom>
              <a:avLst/>
              <a:gdLst>
                <a:gd name="T0" fmla="*/ 292 w 292"/>
                <a:gd name="T1" fmla="*/ 145 h 316"/>
                <a:gd name="T2" fmla="*/ 265 w 292"/>
                <a:gd name="T3" fmla="*/ 87 h 316"/>
                <a:gd name="T4" fmla="*/ 264 w 292"/>
                <a:gd name="T5" fmla="*/ 60 h 316"/>
                <a:gd name="T6" fmla="*/ 232 w 292"/>
                <a:gd name="T7" fmla="*/ 27 h 316"/>
                <a:gd name="T8" fmla="*/ 174 w 292"/>
                <a:gd name="T9" fmla="*/ 5 h 316"/>
                <a:gd name="T10" fmla="*/ 82 w 292"/>
                <a:gd name="T11" fmla="*/ 42 h 316"/>
                <a:gd name="T12" fmla="*/ 27 w 292"/>
                <a:gd name="T13" fmla="*/ 84 h 316"/>
                <a:gd name="T14" fmla="*/ 35 w 292"/>
                <a:gd name="T15" fmla="*/ 99 h 316"/>
                <a:gd name="T16" fmla="*/ 0 w 292"/>
                <a:gd name="T17" fmla="*/ 167 h 316"/>
                <a:gd name="T18" fmla="*/ 28 w 292"/>
                <a:gd name="T19" fmla="*/ 227 h 316"/>
                <a:gd name="T20" fmla="*/ 58 w 292"/>
                <a:gd name="T21" fmla="*/ 288 h 316"/>
                <a:gd name="T22" fmla="*/ 120 w 292"/>
                <a:gd name="T23" fmla="*/ 314 h 316"/>
                <a:gd name="T24" fmla="*/ 224 w 292"/>
                <a:gd name="T25" fmla="*/ 289 h 316"/>
                <a:gd name="T26" fmla="*/ 266 w 292"/>
                <a:gd name="T27" fmla="*/ 226 h 316"/>
                <a:gd name="T28" fmla="*/ 267 w 292"/>
                <a:gd name="T29" fmla="*/ 192 h 316"/>
                <a:gd name="T30" fmla="*/ 267 w 292"/>
                <a:gd name="T31" fmla="*/ 192 h 316"/>
                <a:gd name="T32" fmla="*/ 274 w 292"/>
                <a:gd name="T33" fmla="*/ 191 h 316"/>
                <a:gd name="T34" fmla="*/ 249 w 292"/>
                <a:gd name="T35" fmla="*/ 80 h 316"/>
                <a:gd name="T36" fmla="*/ 35 w 292"/>
                <a:gd name="T37" fmla="*/ 71 h 316"/>
                <a:gd name="T38" fmla="*/ 40 w 292"/>
                <a:gd name="T39" fmla="*/ 75 h 316"/>
                <a:gd name="T40" fmla="*/ 38 w 292"/>
                <a:gd name="T41" fmla="*/ 92 h 316"/>
                <a:gd name="T42" fmla="*/ 51 w 292"/>
                <a:gd name="T43" fmla="*/ 77 h 316"/>
                <a:gd name="T44" fmla="*/ 127 w 292"/>
                <a:gd name="T45" fmla="*/ 29 h 316"/>
                <a:gd name="T46" fmla="*/ 210 w 292"/>
                <a:gd name="T47" fmla="*/ 49 h 316"/>
                <a:gd name="T48" fmla="*/ 257 w 292"/>
                <a:gd name="T49" fmla="*/ 61 h 316"/>
                <a:gd name="T50" fmla="*/ 284 w 292"/>
                <a:gd name="T51" fmla="*/ 125 h 316"/>
                <a:gd name="T52" fmla="*/ 243 w 292"/>
                <a:gd name="T53" fmla="*/ 208 h 316"/>
                <a:gd name="T54" fmla="*/ 170 w 292"/>
                <a:gd name="T55" fmla="*/ 258 h 316"/>
                <a:gd name="T56" fmla="*/ 124 w 292"/>
                <a:gd name="T57" fmla="*/ 258 h 316"/>
                <a:gd name="T58" fmla="*/ 51 w 292"/>
                <a:gd name="T59" fmla="*/ 208 h 316"/>
                <a:gd name="T60" fmla="*/ 31 w 292"/>
                <a:gd name="T61" fmla="*/ 125 h 316"/>
                <a:gd name="T62" fmla="*/ 257 w 292"/>
                <a:gd name="T63" fmla="*/ 252 h 316"/>
                <a:gd name="T64" fmla="*/ 215 w 292"/>
                <a:gd name="T65" fmla="*/ 270 h 316"/>
                <a:gd name="T66" fmla="*/ 174 w 292"/>
                <a:gd name="T67" fmla="*/ 281 h 316"/>
                <a:gd name="T68" fmla="*/ 164 w 292"/>
                <a:gd name="T69" fmla="*/ 308 h 316"/>
                <a:gd name="T70" fmla="*/ 150 w 292"/>
                <a:gd name="T71" fmla="*/ 309 h 316"/>
                <a:gd name="T72" fmla="*/ 174 w 292"/>
                <a:gd name="T73" fmla="*/ 264 h 316"/>
                <a:gd name="T74" fmla="*/ 203 w 292"/>
                <a:gd name="T75" fmla="*/ 253 h 316"/>
                <a:gd name="T76" fmla="*/ 219 w 292"/>
                <a:gd name="T77" fmla="*/ 254 h 316"/>
                <a:gd name="T78" fmla="*/ 208 w 292"/>
                <a:gd name="T79" fmla="*/ 261 h 316"/>
                <a:gd name="T80" fmla="*/ 239 w 292"/>
                <a:gd name="T81" fmla="*/ 257 h 316"/>
                <a:gd name="T82" fmla="*/ 113 w 292"/>
                <a:gd name="T83" fmla="*/ 262 h 316"/>
                <a:gd name="T84" fmla="*/ 97 w 292"/>
                <a:gd name="T85" fmla="*/ 276 h 316"/>
                <a:gd name="T86" fmla="*/ 89 w 292"/>
                <a:gd name="T87" fmla="*/ 272 h 316"/>
                <a:gd name="T88" fmla="*/ 83 w 292"/>
                <a:gd name="T89" fmla="*/ 268 h 316"/>
                <a:gd name="T90" fmla="*/ 127 w 292"/>
                <a:gd name="T91" fmla="*/ 306 h 316"/>
                <a:gd name="T92" fmla="*/ 129 w 292"/>
                <a:gd name="T93" fmla="*/ 309 h 316"/>
                <a:gd name="T94" fmla="*/ 37 w 292"/>
                <a:gd name="T95" fmla="*/ 258 h 316"/>
                <a:gd name="T96" fmla="*/ 7 w 292"/>
                <a:gd name="T97" fmla="*/ 171 h 316"/>
                <a:gd name="T98" fmla="*/ 23 w 292"/>
                <a:gd name="T99" fmla="*/ 171 h 316"/>
                <a:gd name="T100" fmla="*/ 23 w 292"/>
                <a:gd name="T101" fmla="*/ 191 h 316"/>
                <a:gd name="T102" fmla="*/ 33 w 292"/>
                <a:gd name="T103" fmla="*/ 199 h 316"/>
                <a:gd name="T104" fmla="*/ 37 w 292"/>
                <a:gd name="T105" fmla="*/ 197 h 316"/>
                <a:gd name="T106" fmla="*/ 37 w 292"/>
                <a:gd name="T107" fmla="*/ 239 h 316"/>
                <a:gd name="T108" fmla="*/ 34 w 292"/>
                <a:gd name="T109" fmla="*/ 255 h 316"/>
                <a:gd name="T110" fmla="*/ 41 w 292"/>
                <a:gd name="T111" fmla="*/ 263 h 316"/>
                <a:gd name="T112" fmla="*/ 64 w 292"/>
                <a:gd name="T113" fmla="*/ 279 h 316"/>
                <a:gd name="T114" fmla="*/ 109 w 292"/>
                <a:gd name="T115" fmla="*/ 281 h 316"/>
                <a:gd name="T116" fmla="*/ 118 w 292"/>
                <a:gd name="T117" fmla="*/ 283 h 316"/>
                <a:gd name="T118" fmla="*/ 144 w 292"/>
                <a:gd name="T119" fmla="*/ 310 h 316"/>
                <a:gd name="T120" fmla="*/ 252 w 292"/>
                <a:gd name="T121" fmla="*/ 21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2" h="316">
                  <a:moveTo>
                    <a:pt x="270" y="198"/>
                  </a:moveTo>
                  <a:cubicBezTo>
                    <a:pt x="271" y="198"/>
                    <a:pt x="273" y="197"/>
                    <a:pt x="276" y="197"/>
                  </a:cubicBezTo>
                  <a:cubicBezTo>
                    <a:pt x="278" y="197"/>
                    <a:pt x="280" y="197"/>
                    <a:pt x="284" y="198"/>
                  </a:cubicBezTo>
                  <a:cubicBezTo>
                    <a:pt x="286" y="198"/>
                    <a:pt x="287" y="197"/>
                    <a:pt x="287" y="195"/>
                  </a:cubicBezTo>
                  <a:cubicBezTo>
                    <a:pt x="289" y="185"/>
                    <a:pt x="289" y="178"/>
                    <a:pt x="290" y="168"/>
                  </a:cubicBezTo>
                  <a:cubicBezTo>
                    <a:pt x="291" y="160"/>
                    <a:pt x="292" y="153"/>
                    <a:pt x="292" y="145"/>
                  </a:cubicBezTo>
                  <a:cubicBezTo>
                    <a:pt x="292" y="137"/>
                    <a:pt x="291" y="129"/>
                    <a:pt x="290" y="121"/>
                  </a:cubicBezTo>
                  <a:cubicBezTo>
                    <a:pt x="290" y="119"/>
                    <a:pt x="288" y="118"/>
                    <a:pt x="287" y="118"/>
                  </a:cubicBezTo>
                  <a:cubicBezTo>
                    <a:pt x="279" y="118"/>
                    <a:pt x="272" y="118"/>
                    <a:pt x="265" y="118"/>
                  </a:cubicBezTo>
                  <a:cubicBezTo>
                    <a:pt x="263" y="110"/>
                    <a:pt x="261" y="102"/>
                    <a:pt x="257" y="94"/>
                  </a:cubicBezTo>
                  <a:cubicBezTo>
                    <a:pt x="259" y="93"/>
                    <a:pt x="260" y="91"/>
                    <a:pt x="262" y="90"/>
                  </a:cubicBezTo>
                  <a:cubicBezTo>
                    <a:pt x="264" y="90"/>
                    <a:pt x="265" y="88"/>
                    <a:pt x="265" y="87"/>
                  </a:cubicBezTo>
                  <a:cubicBezTo>
                    <a:pt x="265" y="84"/>
                    <a:pt x="265" y="81"/>
                    <a:pt x="265" y="79"/>
                  </a:cubicBezTo>
                  <a:cubicBezTo>
                    <a:pt x="265" y="75"/>
                    <a:pt x="265" y="71"/>
                    <a:pt x="265" y="67"/>
                  </a:cubicBezTo>
                  <a:cubicBezTo>
                    <a:pt x="265" y="66"/>
                    <a:pt x="265" y="66"/>
                    <a:pt x="265" y="65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6" y="63"/>
                    <a:pt x="265" y="61"/>
                    <a:pt x="264" y="60"/>
                  </a:cubicBezTo>
                  <a:cubicBezTo>
                    <a:pt x="264" y="60"/>
                    <a:pt x="264" y="60"/>
                    <a:pt x="264" y="60"/>
                  </a:cubicBezTo>
                  <a:cubicBezTo>
                    <a:pt x="263" y="59"/>
                    <a:pt x="263" y="58"/>
                    <a:pt x="262" y="57"/>
                  </a:cubicBezTo>
                  <a:cubicBezTo>
                    <a:pt x="261" y="55"/>
                    <a:pt x="259" y="53"/>
                    <a:pt x="257" y="51"/>
                  </a:cubicBezTo>
                  <a:cubicBezTo>
                    <a:pt x="256" y="50"/>
                    <a:pt x="255" y="48"/>
                    <a:pt x="252" y="46"/>
                  </a:cubicBezTo>
                  <a:cubicBezTo>
                    <a:pt x="249" y="42"/>
                    <a:pt x="244" y="38"/>
                    <a:pt x="240" y="34"/>
                  </a:cubicBezTo>
                  <a:cubicBezTo>
                    <a:pt x="238" y="32"/>
                    <a:pt x="236" y="30"/>
                    <a:pt x="235" y="29"/>
                  </a:cubicBezTo>
                  <a:cubicBezTo>
                    <a:pt x="234" y="28"/>
                    <a:pt x="233" y="28"/>
                    <a:pt x="232" y="27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31" y="26"/>
                    <a:pt x="230" y="26"/>
                    <a:pt x="229" y="26"/>
                  </a:cubicBezTo>
                  <a:cubicBezTo>
                    <a:pt x="229" y="26"/>
                    <a:pt x="227" y="26"/>
                    <a:pt x="227" y="27"/>
                  </a:cubicBezTo>
                  <a:cubicBezTo>
                    <a:pt x="222" y="32"/>
                    <a:pt x="217" y="37"/>
                    <a:pt x="212" y="42"/>
                  </a:cubicBezTo>
                  <a:cubicBezTo>
                    <a:pt x="200" y="35"/>
                    <a:pt x="187" y="30"/>
                    <a:pt x="174" y="27"/>
                  </a:cubicBezTo>
                  <a:cubicBezTo>
                    <a:pt x="174" y="20"/>
                    <a:pt x="174" y="13"/>
                    <a:pt x="174" y="5"/>
                  </a:cubicBezTo>
                  <a:cubicBezTo>
                    <a:pt x="174" y="4"/>
                    <a:pt x="173" y="2"/>
                    <a:pt x="171" y="2"/>
                  </a:cubicBezTo>
                  <a:cubicBezTo>
                    <a:pt x="163" y="1"/>
                    <a:pt x="155" y="0"/>
                    <a:pt x="147" y="0"/>
                  </a:cubicBezTo>
                  <a:cubicBezTo>
                    <a:pt x="139" y="0"/>
                    <a:pt x="131" y="1"/>
                    <a:pt x="123" y="2"/>
                  </a:cubicBezTo>
                  <a:cubicBezTo>
                    <a:pt x="122" y="2"/>
                    <a:pt x="120" y="4"/>
                    <a:pt x="120" y="5"/>
                  </a:cubicBezTo>
                  <a:cubicBezTo>
                    <a:pt x="120" y="13"/>
                    <a:pt x="120" y="20"/>
                    <a:pt x="120" y="27"/>
                  </a:cubicBezTo>
                  <a:cubicBezTo>
                    <a:pt x="107" y="30"/>
                    <a:pt x="94" y="35"/>
                    <a:pt x="82" y="42"/>
                  </a:cubicBezTo>
                  <a:cubicBezTo>
                    <a:pt x="77" y="37"/>
                    <a:pt x="72" y="32"/>
                    <a:pt x="67" y="27"/>
                  </a:cubicBezTo>
                  <a:cubicBezTo>
                    <a:pt x="66" y="26"/>
                    <a:pt x="64" y="26"/>
                    <a:pt x="63" y="27"/>
                  </a:cubicBezTo>
                  <a:cubicBezTo>
                    <a:pt x="50" y="36"/>
                    <a:pt x="39" y="48"/>
                    <a:pt x="29" y="61"/>
                  </a:cubicBezTo>
                  <a:cubicBezTo>
                    <a:pt x="29" y="62"/>
                    <a:pt x="28" y="63"/>
                    <a:pt x="29" y="64"/>
                  </a:cubicBezTo>
                  <a:cubicBezTo>
                    <a:pt x="28" y="71"/>
                    <a:pt x="28" y="77"/>
                    <a:pt x="27" y="83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6"/>
                    <a:pt x="26" y="86"/>
                    <a:pt x="26" y="87"/>
                  </a:cubicBezTo>
                  <a:cubicBezTo>
                    <a:pt x="26" y="87"/>
                    <a:pt x="26" y="88"/>
                    <a:pt x="26" y="88"/>
                  </a:cubicBezTo>
                  <a:cubicBezTo>
                    <a:pt x="26" y="89"/>
                    <a:pt x="26" y="91"/>
                    <a:pt x="27" y="91"/>
                  </a:cubicBezTo>
                  <a:cubicBezTo>
                    <a:pt x="30" y="94"/>
                    <a:pt x="32" y="96"/>
                    <a:pt x="35" y="99"/>
                  </a:cubicBezTo>
                  <a:cubicBezTo>
                    <a:pt x="32" y="105"/>
                    <a:pt x="30" y="111"/>
                    <a:pt x="29" y="118"/>
                  </a:cubicBezTo>
                  <a:cubicBezTo>
                    <a:pt x="22" y="118"/>
                    <a:pt x="15" y="118"/>
                    <a:pt x="7" y="118"/>
                  </a:cubicBezTo>
                  <a:cubicBezTo>
                    <a:pt x="6" y="118"/>
                    <a:pt x="4" y="119"/>
                    <a:pt x="4" y="121"/>
                  </a:cubicBezTo>
                  <a:cubicBezTo>
                    <a:pt x="4" y="122"/>
                    <a:pt x="4" y="123"/>
                    <a:pt x="4" y="125"/>
                  </a:cubicBezTo>
                  <a:cubicBezTo>
                    <a:pt x="3" y="125"/>
                    <a:pt x="2" y="126"/>
                    <a:pt x="2" y="127"/>
                  </a:cubicBezTo>
                  <a:cubicBezTo>
                    <a:pt x="1" y="136"/>
                    <a:pt x="0" y="153"/>
                    <a:pt x="0" y="167"/>
                  </a:cubicBezTo>
                  <a:cubicBezTo>
                    <a:pt x="0" y="178"/>
                    <a:pt x="0" y="188"/>
                    <a:pt x="1" y="195"/>
                  </a:cubicBezTo>
                  <a:cubicBezTo>
                    <a:pt x="2" y="196"/>
                    <a:pt x="3" y="198"/>
                    <a:pt x="5" y="198"/>
                  </a:cubicBezTo>
                  <a:cubicBezTo>
                    <a:pt x="12" y="198"/>
                    <a:pt x="19" y="198"/>
                    <a:pt x="26" y="198"/>
                  </a:cubicBezTo>
                  <a:cubicBezTo>
                    <a:pt x="28" y="206"/>
                    <a:pt x="30" y="213"/>
                    <a:pt x="33" y="221"/>
                  </a:cubicBezTo>
                  <a:cubicBezTo>
                    <a:pt x="32" y="222"/>
                    <a:pt x="31" y="223"/>
                    <a:pt x="30" y="224"/>
                  </a:cubicBezTo>
                  <a:cubicBezTo>
                    <a:pt x="29" y="225"/>
                    <a:pt x="28" y="226"/>
                    <a:pt x="28" y="227"/>
                  </a:cubicBezTo>
                  <a:cubicBezTo>
                    <a:pt x="28" y="228"/>
                    <a:pt x="28" y="228"/>
                    <a:pt x="28" y="228"/>
                  </a:cubicBezTo>
                  <a:cubicBezTo>
                    <a:pt x="28" y="236"/>
                    <a:pt x="27" y="245"/>
                    <a:pt x="26" y="253"/>
                  </a:cubicBezTo>
                  <a:cubicBezTo>
                    <a:pt x="26" y="253"/>
                    <a:pt x="26" y="254"/>
                    <a:pt x="25" y="254"/>
                  </a:cubicBezTo>
                  <a:cubicBezTo>
                    <a:pt x="25" y="256"/>
                    <a:pt x="26" y="258"/>
                    <a:pt x="28" y="258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37" y="270"/>
                    <a:pt x="47" y="279"/>
                    <a:pt x="58" y="288"/>
                  </a:cubicBezTo>
                  <a:cubicBezTo>
                    <a:pt x="58" y="289"/>
                    <a:pt x="59" y="289"/>
                    <a:pt x="60" y="289"/>
                  </a:cubicBezTo>
                  <a:cubicBezTo>
                    <a:pt x="62" y="290"/>
                    <a:pt x="63" y="290"/>
                    <a:pt x="64" y="289"/>
                  </a:cubicBezTo>
                  <a:cubicBezTo>
                    <a:pt x="69" y="284"/>
                    <a:pt x="74" y="279"/>
                    <a:pt x="79" y="274"/>
                  </a:cubicBezTo>
                  <a:cubicBezTo>
                    <a:pt x="91" y="281"/>
                    <a:pt x="101" y="286"/>
                    <a:pt x="114" y="289"/>
                  </a:cubicBezTo>
                  <a:cubicBezTo>
                    <a:pt x="115" y="297"/>
                    <a:pt x="116" y="302"/>
                    <a:pt x="118" y="312"/>
                  </a:cubicBezTo>
                  <a:cubicBezTo>
                    <a:pt x="118" y="313"/>
                    <a:pt x="119" y="314"/>
                    <a:pt x="120" y="314"/>
                  </a:cubicBezTo>
                  <a:cubicBezTo>
                    <a:pt x="128" y="316"/>
                    <a:pt x="136" y="316"/>
                    <a:pt x="144" y="316"/>
                  </a:cubicBezTo>
                  <a:cubicBezTo>
                    <a:pt x="152" y="316"/>
                    <a:pt x="160" y="316"/>
                    <a:pt x="168" y="314"/>
                  </a:cubicBezTo>
                  <a:cubicBezTo>
                    <a:pt x="170" y="314"/>
                    <a:pt x="171" y="313"/>
                    <a:pt x="171" y="311"/>
                  </a:cubicBezTo>
                  <a:cubicBezTo>
                    <a:pt x="171" y="305"/>
                    <a:pt x="173" y="297"/>
                    <a:pt x="174" y="288"/>
                  </a:cubicBezTo>
                  <a:cubicBezTo>
                    <a:pt x="187" y="285"/>
                    <a:pt x="198" y="281"/>
                    <a:pt x="210" y="274"/>
                  </a:cubicBezTo>
                  <a:cubicBezTo>
                    <a:pt x="215" y="279"/>
                    <a:pt x="219" y="284"/>
                    <a:pt x="224" y="289"/>
                  </a:cubicBezTo>
                  <a:cubicBezTo>
                    <a:pt x="226" y="290"/>
                    <a:pt x="227" y="290"/>
                    <a:pt x="229" y="289"/>
                  </a:cubicBezTo>
                  <a:cubicBezTo>
                    <a:pt x="242" y="280"/>
                    <a:pt x="253" y="269"/>
                    <a:pt x="262" y="255"/>
                  </a:cubicBezTo>
                  <a:cubicBezTo>
                    <a:pt x="263" y="254"/>
                    <a:pt x="263" y="254"/>
                    <a:pt x="263" y="254"/>
                  </a:cubicBezTo>
                  <a:cubicBezTo>
                    <a:pt x="265" y="245"/>
                    <a:pt x="265" y="239"/>
                    <a:pt x="266" y="227"/>
                  </a:cubicBezTo>
                  <a:cubicBezTo>
                    <a:pt x="266" y="227"/>
                    <a:pt x="266" y="227"/>
                    <a:pt x="266" y="226"/>
                  </a:cubicBezTo>
                  <a:cubicBezTo>
                    <a:pt x="266" y="226"/>
                    <a:pt x="266" y="226"/>
                    <a:pt x="266" y="226"/>
                  </a:cubicBezTo>
                  <a:cubicBezTo>
                    <a:pt x="265" y="226"/>
                    <a:pt x="265" y="225"/>
                    <a:pt x="265" y="225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62" y="222"/>
                    <a:pt x="259" y="219"/>
                    <a:pt x="257" y="217"/>
                  </a:cubicBezTo>
                  <a:cubicBezTo>
                    <a:pt x="262" y="208"/>
                    <a:pt x="264" y="203"/>
                    <a:pt x="266" y="200"/>
                  </a:cubicBezTo>
                  <a:cubicBezTo>
                    <a:pt x="268" y="199"/>
                    <a:pt x="268" y="199"/>
                    <a:pt x="270" y="198"/>
                  </a:cubicBezTo>
                  <a:close/>
                  <a:moveTo>
                    <a:pt x="267" y="192"/>
                  </a:moveTo>
                  <a:cubicBezTo>
                    <a:pt x="267" y="192"/>
                    <a:pt x="267" y="192"/>
                    <a:pt x="266" y="192"/>
                  </a:cubicBezTo>
                  <a:cubicBezTo>
                    <a:pt x="267" y="190"/>
                    <a:pt x="267" y="189"/>
                    <a:pt x="267" y="187"/>
                  </a:cubicBezTo>
                  <a:cubicBezTo>
                    <a:pt x="270" y="182"/>
                    <a:pt x="272" y="177"/>
                    <a:pt x="273" y="172"/>
                  </a:cubicBezTo>
                  <a:cubicBezTo>
                    <a:pt x="275" y="172"/>
                    <a:pt x="276" y="171"/>
                    <a:pt x="278" y="171"/>
                  </a:cubicBezTo>
                  <a:cubicBezTo>
                    <a:pt x="275" y="178"/>
                    <a:pt x="272" y="184"/>
                    <a:pt x="270" y="191"/>
                  </a:cubicBezTo>
                  <a:cubicBezTo>
                    <a:pt x="269" y="191"/>
                    <a:pt x="268" y="191"/>
                    <a:pt x="267" y="192"/>
                  </a:cubicBezTo>
                  <a:close/>
                  <a:moveTo>
                    <a:pt x="267" y="175"/>
                  </a:moveTo>
                  <a:cubicBezTo>
                    <a:pt x="267" y="174"/>
                    <a:pt x="268" y="174"/>
                    <a:pt x="268" y="174"/>
                  </a:cubicBezTo>
                  <a:cubicBezTo>
                    <a:pt x="268" y="174"/>
                    <a:pt x="269" y="173"/>
                    <a:pt x="269" y="173"/>
                  </a:cubicBezTo>
                  <a:cubicBezTo>
                    <a:pt x="269" y="175"/>
                    <a:pt x="268" y="177"/>
                    <a:pt x="267" y="179"/>
                  </a:cubicBezTo>
                  <a:cubicBezTo>
                    <a:pt x="267" y="177"/>
                    <a:pt x="267" y="176"/>
                    <a:pt x="267" y="175"/>
                  </a:cubicBezTo>
                  <a:close/>
                  <a:moveTo>
                    <a:pt x="274" y="191"/>
                  </a:moveTo>
                  <a:cubicBezTo>
                    <a:pt x="276" y="184"/>
                    <a:pt x="279" y="177"/>
                    <a:pt x="282" y="171"/>
                  </a:cubicBezTo>
                  <a:cubicBezTo>
                    <a:pt x="282" y="171"/>
                    <a:pt x="283" y="171"/>
                    <a:pt x="283" y="171"/>
                  </a:cubicBezTo>
                  <a:cubicBezTo>
                    <a:pt x="283" y="178"/>
                    <a:pt x="282" y="184"/>
                    <a:pt x="281" y="191"/>
                  </a:cubicBezTo>
                  <a:cubicBezTo>
                    <a:pt x="279" y="191"/>
                    <a:pt x="277" y="191"/>
                    <a:pt x="276" y="191"/>
                  </a:cubicBezTo>
                  <a:cubicBezTo>
                    <a:pt x="275" y="191"/>
                    <a:pt x="274" y="191"/>
                    <a:pt x="274" y="191"/>
                  </a:cubicBezTo>
                  <a:close/>
                  <a:moveTo>
                    <a:pt x="249" y="80"/>
                  </a:moveTo>
                  <a:cubicBezTo>
                    <a:pt x="252" y="77"/>
                    <a:pt x="255" y="74"/>
                    <a:pt x="258" y="71"/>
                  </a:cubicBezTo>
                  <a:cubicBezTo>
                    <a:pt x="258" y="74"/>
                    <a:pt x="258" y="76"/>
                    <a:pt x="258" y="79"/>
                  </a:cubicBezTo>
                  <a:cubicBezTo>
                    <a:pt x="258" y="81"/>
                    <a:pt x="258" y="83"/>
                    <a:pt x="258" y="84"/>
                  </a:cubicBezTo>
                  <a:cubicBezTo>
                    <a:pt x="257" y="85"/>
                    <a:pt x="255" y="87"/>
                    <a:pt x="254" y="88"/>
                  </a:cubicBezTo>
                  <a:cubicBezTo>
                    <a:pt x="253" y="85"/>
                    <a:pt x="251" y="82"/>
                    <a:pt x="249" y="80"/>
                  </a:cubicBezTo>
                  <a:close/>
                  <a:moveTo>
                    <a:pt x="35" y="71"/>
                  </a:moveTo>
                  <a:cubicBezTo>
                    <a:pt x="36" y="71"/>
                    <a:pt x="37" y="72"/>
                    <a:pt x="37" y="73"/>
                  </a:cubicBezTo>
                  <a:cubicBezTo>
                    <a:pt x="36" y="73"/>
                    <a:pt x="36" y="74"/>
                    <a:pt x="35" y="75"/>
                  </a:cubicBezTo>
                  <a:cubicBezTo>
                    <a:pt x="35" y="74"/>
                    <a:pt x="35" y="72"/>
                    <a:pt x="35" y="71"/>
                  </a:cubicBezTo>
                  <a:close/>
                  <a:moveTo>
                    <a:pt x="33" y="86"/>
                  </a:moveTo>
                  <a:cubicBezTo>
                    <a:pt x="34" y="84"/>
                    <a:pt x="34" y="82"/>
                    <a:pt x="34" y="81"/>
                  </a:cubicBezTo>
                  <a:cubicBezTo>
                    <a:pt x="36" y="79"/>
                    <a:pt x="38" y="77"/>
                    <a:pt x="40" y="75"/>
                  </a:cubicBezTo>
                  <a:cubicBezTo>
                    <a:pt x="40" y="75"/>
                    <a:pt x="41" y="76"/>
                    <a:pt x="41" y="76"/>
                  </a:cubicBezTo>
                  <a:cubicBezTo>
                    <a:pt x="39" y="80"/>
                    <a:pt x="36" y="83"/>
                    <a:pt x="33" y="86"/>
                  </a:cubicBezTo>
                  <a:close/>
                  <a:moveTo>
                    <a:pt x="35" y="89"/>
                  </a:moveTo>
                  <a:cubicBezTo>
                    <a:pt x="38" y="86"/>
                    <a:pt x="41" y="82"/>
                    <a:pt x="44" y="79"/>
                  </a:cubicBezTo>
                  <a:cubicBezTo>
                    <a:pt x="44" y="79"/>
                    <a:pt x="44" y="80"/>
                    <a:pt x="45" y="80"/>
                  </a:cubicBezTo>
                  <a:cubicBezTo>
                    <a:pt x="42" y="84"/>
                    <a:pt x="40" y="88"/>
                    <a:pt x="38" y="92"/>
                  </a:cubicBezTo>
                  <a:cubicBezTo>
                    <a:pt x="37" y="91"/>
                    <a:pt x="36" y="90"/>
                    <a:pt x="35" y="89"/>
                  </a:cubicBezTo>
                  <a:close/>
                  <a:moveTo>
                    <a:pt x="35" y="122"/>
                  </a:moveTo>
                  <a:cubicBezTo>
                    <a:pt x="36" y="115"/>
                    <a:pt x="38" y="107"/>
                    <a:pt x="41" y="101"/>
                  </a:cubicBezTo>
                  <a:cubicBezTo>
                    <a:pt x="42" y="100"/>
                    <a:pt x="42" y="100"/>
                    <a:pt x="42" y="99"/>
                  </a:cubicBezTo>
                  <a:cubicBezTo>
                    <a:pt x="45" y="93"/>
                    <a:pt x="48" y="87"/>
                    <a:pt x="52" y="81"/>
                  </a:cubicBezTo>
                  <a:cubicBezTo>
                    <a:pt x="53" y="80"/>
                    <a:pt x="52" y="78"/>
                    <a:pt x="51" y="77"/>
                  </a:cubicBezTo>
                  <a:cubicBezTo>
                    <a:pt x="46" y="72"/>
                    <a:pt x="41" y="67"/>
                    <a:pt x="37" y="62"/>
                  </a:cubicBezTo>
                  <a:cubicBezTo>
                    <a:pt x="45" y="52"/>
                    <a:pt x="54" y="42"/>
                    <a:pt x="65" y="34"/>
                  </a:cubicBezTo>
                  <a:cubicBezTo>
                    <a:pt x="70" y="39"/>
                    <a:pt x="75" y="44"/>
                    <a:pt x="80" y="49"/>
                  </a:cubicBezTo>
                  <a:cubicBezTo>
                    <a:pt x="81" y="50"/>
                    <a:pt x="82" y="50"/>
                    <a:pt x="84" y="49"/>
                  </a:cubicBezTo>
                  <a:cubicBezTo>
                    <a:pt x="96" y="41"/>
                    <a:pt x="110" y="36"/>
                    <a:pt x="124" y="33"/>
                  </a:cubicBezTo>
                  <a:cubicBezTo>
                    <a:pt x="126" y="32"/>
                    <a:pt x="127" y="31"/>
                    <a:pt x="127" y="29"/>
                  </a:cubicBezTo>
                  <a:cubicBezTo>
                    <a:pt x="127" y="22"/>
                    <a:pt x="127" y="15"/>
                    <a:pt x="127" y="8"/>
                  </a:cubicBezTo>
                  <a:cubicBezTo>
                    <a:pt x="134" y="7"/>
                    <a:pt x="140" y="7"/>
                    <a:pt x="147" y="7"/>
                  </a:cubicBezTo>
                  <a:cubicBezTo>
                    <a:pt x="154" y="7"/>
                    <a:pt x="160" y="7"/>
                    <a:pt x="167" y="8"/>
                  </a:cubicBezTo>
                  <a:cubicBezTo>
                    <a:pt x="167" y="15"/>
                    <a:pt x="167" y="22"/>
                    <a:pt x="167" y="29"/>
                  </a:cubicBezTo>
                  <a:cubicBezTo>
                    <a:pt x="167" y="31"/>
                    <a:pt x="168" y="32"/>
                    <a:pt x="170" y="33"/>
                  </a:cubicBezTo>
                  <a:cubicBezTo>
                    <a:pt x="184" y="36"/>
                    <a:pt x="198" y="41"/>
                    <a:pt x="210" y="49"/>
                  </a:cubicBezTo>
                  <a:cubicBezTo>
                    <a:pt x="212" y="50"/>
                    <a:pt x="213" y="50"/>
                    <a:pt x="214" y="49"/>
                  </a:cubicBezTo>
                  <a:cubicBezTo>
                    <a:pt x="220" y="44"/>
                    <a:pt x="225" y="39"/>
                    <a:pt x="230" y="34"/>
                  </a:cubicBezTo>
                  <a:cubicBezTo>
                    <a:pt x="231" y="35"/>
                    <a:pt x="232" y="36"/>
                    <a:pt x="234" y="38"/>
                  </a:cubicBezTo>
                  <a:cubicBezTo>
                    <a:pt x="238" y="41"/>
                    <a:pt x="242" y="45"/>
                    <a:pt x="245" y="48"/>
                  </a:cubicBezTo>
                  <a:cubicBezTo>
                    <a:pt x="248" y="52"/>
                    <a:pt x="251" y="54"/>
                    <a:pt x="252" y="55"/>
                  </a:cubicBezTo>
                  <a:cubicBezTo>
                    <a:pt x="254" y="57"/>
                    <a:pt x="255" y="59"/>
                    <a:pt x="257" y="61"/>
                  </a:cubicBezTo>
                  <a:cubicBezTo>
                    <a:pt x="257" y="62"/>
                    <a:pt x="257" y="62"/>
                    <a:pt x="258" y="62"/>
                  </a:cubicBezTo>
                  <a:cubicBezTo>
                    <a:pt x="253" y="67"/>
                    <a:pt x="248" y="72"/>
                    <a:pt x="243" y="77"/>
                  </a:cubicBezTo>
                  <a:cubicBezTo>
                    <a:pt x="242" y="78"/>
                    <a:pt x="241" y="80"/>
                    <a:pt x="242" y="81"/>
                  </a:cubicBezTo>
                  <a:cubicBezTo>
                    <a:pt x="251" y="94"/>
                    <a:pt x="256" y="107"/>
                    <a:pt x="259" y="122"/>
                  </a:cubicBezTo>
                  <a:cubicBezTo>
                    <a:pt x="260" y="124"/>
                    <a:pt x="261" y="125"/>
                    <a:pt x="263" y="125"/>
                  </a:cubicBezTo>
                  <a:cubicBezTo>
                    <a:pt x="270" y="125"/>
                    <a:pt x="277" y="125"/>
                    <a:pt x="284" y="125"/>
                  </a:cubicBezTo>
                  <a:cubicBezTo>
                    <a:pt x="285" y="131"/>
                    <a:pt x="285" y="138"/>
                    <a:pt x="285" y="145"/>
                  </a:cubicBezTo>
                  <a:cubicBezTo>
                    <a:pt x="285" y="152"/>
                    <a:pt x="285" y="158"/>
                    <a:pt x="284" y="164"/>
                  </a:cubicBezTo>
                  <a:cubicBezTo>
                    <a:pt x="283" y="164"/>
                    <a:pt x="282" y="164"/>
                    <a:pt x="281" y="164"/>
                  </a:cubicBezTo>
                  <a:cubicBezTo>
                    <a:pt x="274" y="164"/>
                    <a:pt x="269" y="166"/>
                    <a:pt x="264" y="168"/>
                  </a:cubicBezTo>
                  <a:cubicBezTo>
                    <a:pt x="261" y="170"/>
                    <a:pt x="259" y="173"/>
                    <a:pt x="257" y="176"/>
                  </a:cubicBezTo>
                  <a:cubicBezTo>
                    <a:pt x="253" y="184"/>
                    <a:pt x="251" y="195"/>
                    <a:pt x="243" y="208"/>
                  </a:cubicBezTo>
                  <a:cubicBezTo>
                    <a:pt x="242" y="210"/>
                    <a:pt x="242" y="211"/>
                    <a:pt x="243" y="213"/>
                  </a:cubicBezTo>
                  <a:cubicBezTo>
                    <a:pt x="248" y="217"/>
                    <a:pt x="253" y="222"/>
                    <a:pt x="258" y="227"/>
                  </a:cubicBezTo>
                  <a:cubicBezTo>
                    <a:pt x="250" y="238"/>
                    <a:pt x="241" y="248"/>
                    <a:pt x="230" y="256"/>
                  </a:cubicBezTo>
                  <a:cubicBezTo>
                    <a:pt x="225" y="251"/>
                    <a:pt x="220" y="246"/>
                    <a:pt x="215" y="241"/>
                  </a:cubicBezTo>
                  <a:cubicBezTo>
                    <a:pt x="214" y="240"/>
                    <a:pt x="212" y="240"/>
                    <a:pt x="211" y="240"/>
                  </a:cubicBezTo>
                  <a:cubicBezTo>
                    <a:pt x="198" y="249"/>
                    <a:pt x="185" y="255"/>
                    <a:pt x="170" y="258"/>
                  </a:cubicBezTo>
                  <a:cubicBezTo>
                    <a:pt x="168" y="258"/>
                    <a:pt x="167" y="259"/>
                    <a:pt x="167" y="261"/>
                  </a:cubicBezTo>
                  <a:cubicBezTo>
                    <a:pt x="167" y="268"/>
                    <a:pt x="167" y="275"/>
                    <a:pt x="167" y="282"/>
                  </a:cubicBezTo>
                  <a:cubicBezTo>
                    <a:pt x="160" y="283"/>
                    <a:pt x="154" y="283"/>
                    <a:pt x="147" y="283"/>
                  </a:cubicBezTo>
                  <a:cubicBezTo>
                    <a:pt x="140" y="283"/>
                    <a:pt x="134" y="283"/>
                    <a:pt x="127" y="282"/>
                  </a:cubicBezTo>
                  <a:cubicBezTo>
                    <a:pt x="127" y="275"/>
                    <a:pt x="127" y="268"/>
                    <a:pt x="127" y="261"/>
                  </a:cubicBezTo>
                  <a:cubicBezTo>
                    <a:pt x="127" y="259"/>
                    <a:pt x="126" y="258"/>
                    <a:pt x="124" y="258"/>
                  </a:cubicBezTo>
                  <a:cubicBezTo>
                    <a:pt x="110" y="255"/>
                    <a:pt x="96" y="249"/>
                    <a:pt x="83" y="240"/>
                  </a:cubicBezTo>
                  <a:cubicBezTo>
                    <a:pt x="82" y="240"/>
                    <a:pt x="80" y="240"/>
                    <a:pt x="79" y="241"/>
                  </a:cubicBezTo>
                  <a:cubicBezTo>
                    <a:pt x="74" y="246"/>
                    <a:pt x="69" y="251"/>
                    <a:pt x="64" y="255"/>
                  </a:cubicBezTo>
                  <a:cubicBezTo>
                    <a:pt x="53" y="247"/>
                    <a:pt x="44" y="238"/>
                    <a:pt x="36" y="227"/>
                  </a:cubicBezTo>
                  <a:cubicBezTo>
                    <a:pt x="41" y="222"/>
                    <a:pt x="46" y="217"/>
                    <a:pt x="51" y="213"/>
                  </a:cubicBezTo>
                  <a:cubicBezTo>
                    <a:pt x="52" y="211"/>
                    <a:pt x="52" y="210"/>
                    <a:pt x="51" y="208"/>
                  </a:cubicBezTo>
                  <a:cubicBezTo>
                    <a:pt x="43" y="196"/>
                    <a:pt x="37" y="182"/>
                    <a:pt x="34" y="167"/>
                  </a:cubicBezTo>
                  <a:cubicBezTo>
                    <a:pt x="34" y="166"/>
                    <a:pt x="33" y="165"/>
                    <a:pt x="31" y="165"/>
                  </a:cubicBezTo>
                  <a:cubicBezTo>
                    <a:pt x="24" y="165"/>
                    <a:pt x="17" y="165"/>
                    <a:pt x="10" y="165"/>
                  </a:cubicBezTo>
                  <a:cubicBezTo>
                    <a:pt x="9" y="158"/>
                    <a:pt x="9" y="152"/>
                    <a:pt x="9" y="145"/>
                  </a:cubicBezTo>
                  <a:cubicBezTo>
                    <a:pt x="9" y="138"/>
                    <a:pt x="9" y="131"/>
                    <a:pt x="10" y="125"/>
                  </a:cubicBezTo>
                  <a:cubicBezTo>
                    <a:pt x="17" y="125"/>
                    <a:pt x="24" y="125"/>
                    <a:pt x="31" y="125"/>
                  </a:cubicBezTo>
                  <a:cubicBezTo>
                    <a:pt x="33" y="125"/>
                    <a:pt x="34" y="124"/>
                    <a:pt x="35" y="122"/>
                  </a:cubicBezTo>
                  <a:close/>
                  <a:moveTo>
                    <a:pt x="257" y="252"/>
                  </a:moveTo>
                  <a:cubicBezTo>
                    <a:pt x="254" y="255"/>
                    <a:pt x="252" y="258"/>
                    <a:pt x="249" y="261"/>
                  </a:cubicBezTo>
                  <a:cubicBezTo>
                    <a:pt x="251" y="255"/>
                    <a:pt x="253" y="248"/>
                    <a:pt x="255" y="241"/>
                  </a:cubicBezTo>
                  <a:cubicBezTo>
                    <a:pt x="256" y="240"/>
                    <a:pt x="257" y="239"/>
                    <a:pt x="258" y="238"/>
                  </a:cubicBezTo>
                  <a:cubicBezTo>
                    <a:pt x="258" y="243"/>
                    <a:pt x="257" y="247"/>
                    <a:pt x="257" y="252"/>
                  </a:cubicBezTo>
                  <a:close/>
                  <a:moveTo>
                    <a:pt x="236" y="274"/>
                  </a:moveTo>
                  <a:cubicBezTo>
                    <a:pt x="239" y="267"/>
                    <a:pt x="241" y="260"/>
                    <a:pt x="244" y="253"/>
                  </a:cubicBezTo>
                  <a:cubicBezTo>
                    <a:pt x="246" y="251"/>
                    <a:pt x="248" y="249"/>
                    <a:pt x="250" y="247"/>
                  </a:cubicBezTo>
                  <a:cubicBezTo>
                    <a:pt x="248" y="254"/>
                    <a:pt x="246" y="260"/>
                    <a:pt x="244" y="267"/>
                  </a:cubicBezTo>
                  <a:cubicBezTo>
                    <a:pt x="242" y="270"/>
                    <a:pt x="239" y="272"/>
                    <a:pt x="236" y="274"/>
                  </a:cubicBezTo>
                  <a:close/>
                  <a:moveTo>
                    <a:pt x="215" y="270"/>
                  </a:moveTo>
                  <a:cubicBezTo>
                    <a:pt x="218" y="266"/>
                    <a:pt x="220" y="262"/>
                    <a:pt x="222" y="257"/>
                  </a:cubicBezTo>
                  <a:cubicBezTo>
                    <a:pt x="222" y="258"/>
                    <a:pt x="223" y="258"/>
                    <a:pt x="224" y="259"/>
                  </a:cubicBezTo>
                  <a:cubicBezTo>
                    <a:pt x="224" y="259"/>
                    <a:pt x="224" y="259"/>
                    <a:pt x="224" y="259"/>
                  </a:cubicBezTo>
                  <a:cubicBezTo>
                    <a:pt x="222" y="264"/>
                    <a:pt x="219" y="268"/>
                    <a:pt x="217" y="272"/>
                  </a:cubicBezTo>
                  <a:cubicBezTo>
                    <a:pt x="217" y="272"/>
                    <a:pt x="216" y="271"/>
                    <a:pt x="215" y="270"/>
                  </a:cubicBezTo>
                  <a:close/>
                  <a:moveTo>
                    <a:pt x="174" y="281"/>
                  </a:moveTo>
                  <a:cubicBezTo>
                    <a:pt x="174" y="279"/>
                    <a:pt x="174" y="277"/>
                    <a:pt x="174" y="275"/>
                  </a:cubicBezTo>
                  <a:cubicBezTo>
                    <a:pt x="177" y="271"/>
                    <a:pt x="180" y="266"/>
                    <a:pt x="182" y="261"/>
                  </a:cubicBezTo>
                  <a:cubicBezTo>
                    <a:pt x="184" y="261"/>
                    <a:pt x="185" y="260"/>
                    <a:pt x="187" y="260"/>
                  </a:cubicBezTo>
                  <a:cubicBezTo>
                    <a:pt x="183" y="267"/>
                    <a:pt x="180" y="274"/>
                    <a:pt x="176" y="281"/>
                  </a:cubicBezTo>
                  <a:cubicBezTo>
                    <a:pt x="175" y="281"/>
                    <a:pt x="175" y="281"/>
                    <a:pt x="174" y="281"/>
                  </a:cubicBezTo>
                  <a:close/>
                  <a:moveTo>
                    <a:pt x="164" y="308"/>
                  </a:moveTo>
                  <a:cubicBezTo>
                    <a:pt x="163" y="308"/>
                    <a:pt x="162" y="308"/>
                    <a:pt x="160" y="309"/>
                  </a:cubicBezTo>
                  <a:cubicBezTo>
                    <a:pt x="162" y="304"/>
                    <a:pt x="164" y="299"/>
                    <a:pt x="166" y="294"/>
                  </a:cubicBezTo>
                  <a:cubicBezTo>
                    <a:pt x="166" y="299"/>
                    <a:pt x="165" y="304"/>
                    <a:pt x="164" y="308"/>
                  </a:cubicBezTo>
                  <a:close/>
                  <a:moveTo>
                    <a:pt x="165" y="289"/>
                  </a:moveTo>
                  <a:cubicBezTo>
                    <a:pt x="162" y="295"/>
                    <a:pt x="159" y="302"/>
                    <a:pt x="156" y="309"/>
                  </a:cubicBezTo>
                  <a:cubicBezTo>
                    <a:pt x="154" y="309"/>
                    <a:pt x="152" y="309"/>
                    <a:pt x="150" y="309"/>
                  </a:cubicBezTo>
                  <a:cubicBezTo>
                    <a:pt x="152" y="303"/>
                    <a:pt x="155" y="296"/>
                    <a:pt x="158" y="290"/>
                  </a:cubicBezTo>
                  <a:cubicBezTo>
                    <a:pt x="160" y="289"/>
                    <a:pt x="163" y="289"/>
                    <a:pt x="165" y="289"/>
                  </a:cubicBezTo>
                  <a:close/>
                  <a:moveTo>
                    <a:pt x="174" y="264"/>
                  </a:moveTo>
                  <a:cubicBezTo>
                    <a:pt x="175" y="263"/>
                    <a:pt x="176" y="263"/>
                    <a:pt x="178" y="263"/>
                  </a:cubicBezTo>
                  <a:cubicBezTo>
                    <a:pt x="176" y="265"/>
                    <a:pt x="175" y="267"/>
                    <a:pt x="174" y="269"/>
                  </a:cubicBezTo>
                  <a:cubicBezTo>
                    <a:pt x="174" y="267"/>
                    <a:pt x="174" y="265"/>
                    <a:pt x="174" y="264"/>
                  </a:cubicBezTo>
                  <a:close/>
                  <a:moveTo>
                    <a:pt x="192" y="258"/>
                  </a:moveTo>
                  <a:cubicBezTo>
                    <a:pt x="194" y="257"/>
                    <a:pt x="197" y="256"/>
                    <a:pt x="199" y="255"/>
                  </a:cubicBezTo>
                  <a:cubicBezTo>
                    <a:pt x="196" y="262"/>
                    <a:pt x="193" y="269"/>
                    <a:pt x="191" y="276"/>
                  </a:cubicBezTo>
                  <a:cubicBezTo>
                    <a:pt x="187" y="278"/>
                    <a:pt x="184" y="279"/>
                    <a:pt x="181" y="280"/>
                  </a:cubicBezTo>
                  <a:cubicBezTo>
                    <a:pt x="184" y="272"/>
                    <a:pt x="188" y="265"/>
                    <a:pt x="192" y="258"/>
                  </a:cubicBezTo>
                  <a:close/>
                  <a:moveTo>
                    <a:pt x="203" y="253"/>
                  </a:moveTo>
                  <a:cubicBezTo>
                    <a:pt x="205" y="252"/>
                    <a:pt x="207" y="251"/>
                    <a:pt x="209" y="250"/>
                  </a:cubicBezTo>
                  <a:cubicBezTo>
                    <a:pt x="206" y="257"/>
                    <a:pt x="203" y="264"/>
                    <a:pt x="200" y="272"/>
                  </a:cubicBezTo>
                  <a:cubicBezTo>
                    <a:pt x="198" y="273"/>
                    <a:pt x="197" y="274"/>
                    <a:pt x="195" y="274"/>
                  </a:cubicBezTo>
                  <a:cubicBezTo>
                    <a:pt x="198" y="267"/>
                    <a:pt x="201" y="260"/>
                    <a:pt x="203" y="253"/>
                  </a:cubicBezTo>
                  <a:close/>
                  <a:moveTo>
                    <a:pt x="215" y="251"/>
                  </a:moveTo>
                  <a:cubicBezTo>
                    <a:pt x="217" y="252"/>
                    <a:pt x="218" y="253"/>
                    <a:pt x="219" y="254"/>
                  </a:cubicBezTo>
                  <a:cubicBezTo>
                    <a:pt x="218" y="258"/>
                    <a:pt x="216" y="262"/>
                    <a:pt x="214" y="266"/>
                  </a:cubicBezTo>
                  <a:cubicBezTo>
                    <a:pt x="214" y="261"/>
                    <a:pt x="215" y="256"/>
                    <a:pt x="215" y="251"/>
                  </a:cubicBezTo>
                  <a:close/>
                  <a:moveTo>
                    <a:pt x="208" y="261"/>
                  </a:moveTo>
                  <a:cubicBezTo>
                    <a:pt x="207" y="263"/>
                    <a:pt x="207" y="265"/>
                    <a:pt x="207" y="267"/>
                  </a:cubicBezTo>
                  <a:cubicBezTo>
                    <a:pt x="206" y="268"/>
                    <a:pt x="205" y="269"/>
                    <a:pt x="205" y="269"/>
                  </a:cubicBezTo>
                  <a:cubicBezTo>
                    <a:pt x="206" y="266"/>
                    <a:pt x="207" y="264"/>
                    <a:pt x="208" y="261"/>
                  </a:cubicBezTo>
                  <a:close/>
                  <a:moveTo>
                    <a:pt x="224" y="266"/>
                  </a:moveTo>
                  <a:cubicBezTo>
                    <a:pt x="224" y="270"/>
                    <a:pt x="223" y="274"/>
                    <a:pt x="223" y="278"/>
                  </a:cubicBezTo>
                  <a:cubicBezTo>
                    <a:pt x="222" y="277"/>
                    <a:pt x="221" y="276"/>
                    <a:pt x="220" y="275"/>
                  </a:cubicBezTo>
                  <a:cubicBezTo>
                    <a:pt x="221" y="272"/>
                    <a:pt x="223" y="269"/>
                    <a:pt x="224" y="266"/>
                  </a:cubicBezTo>
                  <a:close/>
                  <a:moveTo>
                    <a:pt x="232" y="263"/>
                  </a:moveTo>
                  <a:cubicBezTo>
                    <a:pt x="234" y="261"/>
                    <a:pt x="236" y="259"/>
                    <a:pt x="239" y="257"/>
                  </a:cubicBezTo>
                  <a:cubicBezTo>
                    <a:pt x="236" y="264"/>
                    <a:pt x="234" y="271"/>
                    <a:pt x="231" y="279"/>
                  </a:cubicBezTo>
                  <a:cubicBezTo>
                    <a:pt x="231" y="279"/>
                    <a:pt x="230" y="279"/>
                    <a:pt x="230" y="280"/>
                  </a:cubicBezTo>
                  <a:cubicBezTo>
                    <a:pt x="230" y="274"/>
                    <a:pt x="231" y="268"/>
                    <a:pt x="232" y="263"/>
                  </a:cubicBezTo>
                  <a:close/>
                  <a:moveTo>
                    <a:pt x="106" y="280"/>
                  </a:moveTo>
                  <a:cubicBezTo>
                    <a:pt x="104" y="279"/>
                    <a:pt x="102" y="279"/>
                    <a:pt x="100" y="278"/>
                  </a:cubicBezTo>
                  <a:cubicBezTo>
                    <a:pt x="104" y="272"/>
                    <a:pt x="108" y="267"/>
                    <a:pt x="113" y="262"/>
                  </a:cubicBezTo>
                  <a:cubicBezTo>
                    <a:pt x="115" y="262"/>
                    <a:pt x="117" y="263"/>
                    <a:pt x="119" y="263"/>
                  </a:cubicBezTo>
                  <a:cubicBezTo>
                    <a:pt x="115" y="269"/>
                    <a:pt x="110" y="274"/>
                    <a:pt x="106" y="280"/>
                  </a:cubicBezTo>
                  <a:close/>
                  <a:moveTo>
                    <a:pt x="92" y="274"/>
                  </a:moveTo>
                  <a:cubicBezTo>
                    <a:pt x="96" y="269"/>
                    <a:pt x="101" y="264"/>
                    <a:pt x="105" y="259"/>
                  </a:cubicBezTo>
                  <a:cubicBezTo>
                    <a:pt x="107" y="260"/>
                    <a:pt x="108" y="260"/>
                    <a:pt x="110" y="261"/>
                  </a:cubicBezTo>
                  <a:cubicBezTo>
                    <a:pt x="105" y="266"/>
                    <a:pt x="101" y="271"/>
                    <a:pt x="97" y="276"/>
                  </a:cubicBezTo>
                  <a:cubicBezTo>
                    <a:pt x="95" y="276"/>
                    <a:pt x="94" y="275"/>
                    <a:pt x="92" y="274"/>
                  </a:cubicBezTo>
                  <a:close/>
                  <a:moveTo>
                    <a:pt x="86" y="270"/>
                  </a:moveTo>
                  <a:cubicBezTo>
                    <a:pt x="89" y="265"/>
                    <a:pt x="93" y="261"/>
                    <a:pt x="97" y="256"/>
                  </a:cubicBezTo>
                  <a:cubicBezTo>
                    <a:pt x="97" y="256"/>
                    <a:pt x="97" y="256"/>
                    <a:pt x="97" y="256"/>
                  </a:cubicBezTo>
                  <a:cubicBezTo>
                    <a:pt x="98" y="256"/>
                    <a:pt x="100" y="257"/>
                    <a:pt x="102" y="258"/>
                  </a:cubicBezTo>
                  <a:cubicBezTo>
                    <a:pt x="97" y="262"/>
                    <a:pt x="93" y="267"/>
                    <a:pt x="89" y="272"/>
                  </a:cubicBezTo>
                  <a:cubicBezTo>
                    <a:pt x="88" y="272"/>
                    <a:pt x="87" y="271"/>
                    <a:pt x="86" y="270"/>
                  </a:cubicBezTo>
                  <a:close/>
                  <a:moveTo>
                    <a:pt x="87" y="251"/>
                  </a:moveTo>
                  <a:cubicBezTo>
                    <a:pt x="86" y="252"/>
                    <a:pt x="85" y="253"/>
                    <a:pt x="84" y="255"/>
                  </a:cubicBezTo>
                  <a:cubicBezTo>
                    <a:pt x="84" y="253"/>
                    <a:pt x="84" y="251"/>
                    <a:pt x="84" y="249"/>
                  </a:cubicBezTo>
                  <a:cubicBezTo>
                    <a:pt x="85" y="249"/>
                    <a:pt x="86" y="250"/>
                    <a:pt x="87" y="251"/>
                  </a:cubicBezTo>
                  <a:close/>
                  <a:moveTo>
                    <a:pt x="83" y="268"/>
                  </a:moveTo>
                  <a:cubicBezTo>
                    <a:pt x="83" y="266"/>
                    <a:pt x="83" y="263"/>
                    <a:pt x="83" y="261"/>
                  </a:cubicBezTo>
                  <a:cubicBezTo>
                    <a:pt x="85" y="258"/>
                    <a:pt x="88" y="255"/>
                    <a:pt x="90" y="252"/>
                  </a:cubicBezTo>
                  <a:cubicBezTo>
                    <a:pt x="91" y="253"/>
                    <a:pt x="92" y="253"/>
                    <a:pt x="94" y="254"/>
                  </a:cubicBezTo>
                  <a:cubicBezTo>
                    <a:pt x="90" y="259"/>
                    <a:pt x="87" y="264"/>
                    <a:pt x="83" y="268"/>
                  </a:cubicBezTo>
                  <a:close/>
                  <a:moveTo>
                    <a:pt x="134" y="289"/>
                  </a:moveTo>
                  <a:cubicBezTo>
                    <a:pt x="132" y="295"/>
                    <a:pt x="129" y="300"/>
                    <a:pt x="127" y="306"/>
                  </a:cubicBezTo>
                  <a:cubicBezTo>
                    <a:pt x="127" y="300"/>
                    <a:pt x="127" y="295"/>
                    <a:pt x="128" y="289"/>
                  </a:cubicBezTo>
                  <a:cubicBezTo>
                    <a:pt x="130" y="289"/>
                    <a:pt x="132" y="289"/>
                    <a:pt x="134" y="289"/>
                  </a:cubicBezTo>
                  <a:close/>
                  <a:moveTo>
                    <a:pt x="138" y="290"/>
                  </a:moveTo>
                  <a:cubicBezTo>
                    <a:pt x="140" y="290"/>
                    <a:pt x="142" y="290"/>
                    <a:pt x="143" y="290"/>
                  </a:cubicBezTo>
                  <a:cubicBezTo>
                    <a:pt x="141" y="296"/>
                    <a:pt x="138" y="303"/>
                    <a:pt x="136" y="309"/>
                  </a:cubicBezTo>
                  <a:cubicBezTo>
                    <a:pt x="134" y="309"/>
                    <a:pt x="131" y="309"/>
                    <a:pt x="129" y="309"/>
                  </a:cubicBezTo>
                  <a:cubicBezTo>
                    <a:pt x="132" y="302"/>
                    <a:pt x="135" y="296"/>
                    <a:pt x="138" y="290"/>
                  </a:cubicBezTo>
                  <a:close/>
                  <a:moveTo>
                    <a:pt x="60" y="261"/>
                  </a:moveTo>
                  <a:cubicBezTo>
                    <a:pt x="60" y="267"/>
                    <a:pt x="58" y="272"/>
                    <a:pt x="57" y="279"/>
                  </a:cubicBezTo>
                  <a:cubicBezTo>
                    <a:pt x="56" y="277"/>
                    <a:pt x="54" y="276"/>
                    <a:pt x="53" y="275"/>
                  </a:cubicBezTo>
                  <a:cubicBezTo>
                    <a:pt x="55" y="270"/>
                    <a:pt x="58" y="266"/>
                    <a:pt x="60" y="261"/>
                  </a:cubicBezTo>
                  <a:close/>
                  <a:moveTo>
                    <a:pt x="37" y="258"/>
                  </a:moveTo>
                  <a:cubicBezTo>
                    <a:pt x="39" y="254"/>
                    <a:pt x="41" y="250"/>
                    <a:pt x="44" y="247"/>
                  </a:cubicBezTo>
                  <a:cubicBezTo>
                    <a:pt x="45" y="248"/>
                    <a:pt x="46" y="248"/>
                    <a:pt x="46" y="249"/>
                  </a:cubicBezTo>
                  <a:cubicBezTo>
                    <a:pt x="44" y="253"/>
                    <a:pt x="41" y="257"/>
                    <a:pt x="39" y="260"/>
                  </a:cubicBezTo>
                  <a:cubicBezTo>
                    <a:pt x="38" y="260"/>
                    <a:pt x="37" y="259"/>
                    <a:pt x="37" y="258"/>
                  </a:cubicBezTo>
                  <a:close/>
                  <a:moveTo>
                    <a:pt x="7" y="171"/>
                  </a:moveTo>
                  <a:cubicBezTo>
                    <a:pt x="7" y="171"/>
                    <a:pt x="7" y="171"/>
                    <a:pt x="7" y="171"/>
                  </a:cubicBezTo>
                  <a:cubicBezTo>
                    <a:pt x="9" y="171"/>
                    <a:pt x="10" y="171"/>
                    <a:pt x="12" y="171"/>
                  </a:cubicBezTo>
                  <a:cubicBezTo>
                    <a:pt x="10" y="175"/>
                    <a:pt x="9" y="179"/>
                    <a:pt x="7" y="183"/>
                  </a:cubicBezTo>
                  <a:cubicBezTo>
                    <a:pt x="7" y="179"/>
                    <a:pt x="7" y="175"/>
                    <a:pt x="7" y="171"/>
                  </a:cubicBezTo>
                  <a:close/>
                  <a:moveTo>
                    <a:pt x="7" y="190"/>
                  </a:moveTo>
                  <a:cubicBezTo>
                    <a:pt x="10" y="184"/>
                    <a:pt x="13" y="177"/>
                    <a:pt x="15" y="171"/>
                  </a:cubicBezTo>
                  <a:cubicBezTo>
                    <a:pt x="18" y="171"/>
                    <a:pt x="20" y="171"/>
                    <a:pt x="23" y="171"/>
                  </a:cubicBezTo>
                  <a:cubicBezTo>
                    <a:pt x="20" y="178"/>
                    <a:pt x="17" y="184"/>
                    <a:pt x="15" y="191"/>
                  </a:cubicBezTo>
                  <a:cubicBezTo>
                    <a:pt x="12" y="191"/>
                    <a:pt x="10" y="191"/>
                    <a:pt x="8" y="191"/>
                  </a:cubicBezTo>
                  <a:cubicBezTo>
                    <a:pt x="8" y="191"/>
                    <a:pt x="8" y="190"/>
                    <a:pt x="7" y="190"/>
                  </a:cubicBezTo>
                  <a:close/>
                  <a:moveTo>
                    <a:pt x="26" y="172"/>
                  </a:moveTo>
                  <a:cubicBezTo>
                    <a:pt x="26" y="175"/>
                    <a:pt x="26" y="179"/>
                    <a:pt x="26" y="182"/>
                  </a:cubicBezTo>
                  <a:cubicBezTo>
                    <a:pt x="25" y="185"/>
                    <a:pt x="24" y="188"/>
                    <a:pt x="23" y="191"/>
                  </a:cubicBezTo>
                  <a:cubicBezTo>
                    <a:pt x="21" y="191"/>
                    <a:pt x="20" y="191"/>
                    <a:pt x="18" y="191"/>
                  </a:cubicBezTo>
                  <a:cubicBezTo>
                    <a:pt x="21" y="184"/>
                    <a:pt x="23" y="178"/>
                    <a:pt x="26" y="172"/>
                  </a:cubicBezTo>
                  <a:close/>
                  <a:moveTo>
                    <a:pt x="32" y="195"/>
                  </a:moveTo>
                  <a:cubicBezTo>
                    <a:pt x="32" y="192"/>
                    <a:pt x="32" y="189"/>
                    <a:pt x="33" y="185"/>
                  </a:cubicBezTo>
                  <a:cubicBezTo>
                    <a:pt x="33" y="188"/>
                    <a:pt x="34" y="190"/>
                    <a:pt x="35" y="192"/>
                  </a:cubicBezTo>
                  <a:cubicBezTo>
                    <a:pt x="34" y="194"/>
                    <a:pt x="34" y="196"/>
                    <a:pt x="33" y="199"/>
                  </a:cubicBezTo>
                  <a:cubicBezTo>
                    <a:pt x="33" y="198"/>
                    <a:pt x="32" y="196"/>
                    <a:pt x="32" y="195"/>
                  </a:cubicBezTo>
                  <a:close/>
                  <a:moveTo>
                    <a:pt x="37" y="197"/>
                  </a:moveTo>
                  <a:cubicBezTo>
                    <a:pt x="38" y="199"/>
                    <a:pt x="39" y="201"/>
                    <a:pt x="40" y="203"/>
                  </a:cubicBezTo>
                  <a:cubicBezTo>
                    <a:pt x="39" y="206"/>
                    <a:pt x="38" y="209"/>
                    <a:pt x="37" y="212"/>
                  </a:cubicBezTo>
                  <a:cubicBezTo>
                    <a:pt x="36" y="210"/>
                    <a:pt x="35" y="207"/>
                    <a:pt x="35" y="205"/>
                  </a:cubicBezTo>
                  <a:cubicBezTo>
                    <a:pt x="36" y="202"/>
                    <a:pt x="36" y="199"/>
                    <a:pt x="37" y="197"/>
                  </a:cubicBezTo>
                  <a:close/>
                  <a:moveTo>
                    <a:pt x="44" y="210"/>
                  </a:moveTo>
                  <a:cubicBezTo>
                    <a:pt x="43" y="211"/>
                    <a:pt x="42" y="212"/>
                    <a:pt x="41" y="213"/>
                  </a:cubicBezTo>
                  <a:cubicBezTo>
                    <a:pt x="41" y="211"/>
                    <a:pt x="42" y="209"/>
                    <a:pt x="43" y="207"/>
                  </a:cubicBezTo>
                  <a:cubicBezTo>
                    <a:pt x="43" y="208"/>
                    <a:pt x="44" y="209"/>
                    <a:pt x="44" y="210"/>
                  </a:cubicBezTo>
                  <a:close/>
                  <a:moveTo>
                    <a:pt x="34" y="236"/>
                  </a:moveTo>
                  <a:cubicBezTo>
                    <a:pt x="35" y="237"/>
                    <a:pt x="36" y="238"/>
                    <a:pt x="37" y="239"/>
                  </a:cubicBezTo>
                  <a:cubicBezTo>
                    <a:pt x="36" y="241"/>
                    <a:pt x="35" y="243"/>
                    <a:pt x="34" y="245"/>
                  </a:cubicBezTo>
                  <a:cubicBezTo>
                    <a:pt x="34" y="242"/>
                    <a:pt x="34" y="239"/>
                    <a:pt x="34" y="236"/>
                  </a:cubicBezTo>
                  <a:close/>
                  <a:moveTo>
                    <a:pt x="33" y="253"/>
                  </a:moveTo>
                  <a:cubicBezTo>
                    <a:pt x="35" y="249"/>
                    <a:pt x="37" y="246"/>
                    <a:pt x="39" y="242"/>
                  </a:cubicBezTo>
                  <a:cubicBezTo>
                    <a:pt x="40" y="243"/>
                    <a:pt x="41" y="243"/>
                    <a:pt x="41" y="244"/>
                  </a:cubicBezTo>
                  <a:cubicBezTo>
                    <a:pt x="39" y="248"/>
                    <a:pt x="37" y="251"/>
                    <a:pt x="34" y="255"/>
                  </a:cubicBezTo>
                  <a:cubicBezTo>
                    <a:pt x="34" y="254"/>
                    <a:pt x="33" y="254"/>
                    <a:pt x="33" y="253"/>
                  </a:cubicBezTo>
                  <a:close/>
                  <a:moveTo>
                    <a:pt x="41" y="263"/>
                  </a:moveTo>
                  <a:cubicBezTo>
                    <a:pt x="44" y="259"/>
                    <a:pt x="46" y="255"/>
                    <a:pt x="49" y="252"/>
                  </a:cubicBezTo>
                  <a:cubicBezTo>
                    <a:pt x="50" y="252"/>
                    <a:pt x="51" y="253"/>
                    <a:pt x="51" y="254"/>
                  </a:cubicBezTo>
                  <a:cubicBezTo>
                    <a:pt x="49" y="258"/>
                    <a:pt x="46" y="262"/>
                    <a:pt x="44" y="266"/>
                  </a:cubicBezTo>
                  <a:cubicBezTo>
                    <a:pt x="43" y="265"/>
                    <a:pt x="42" y="264"/>
                    <a:pt x="41" y="263"/>
                  </a:cubicBezTo>
                  <a:close/>
                  <a:moveTo>
                    <a:pt x="46" y="269"/>
                  </a:moveTo>
                  <a:cubicBezTo>
                    <a:pt x="49" y="265"/>
                    <a:pt x="51" y="260"/>
                    <a:pt x="54" y="256"/>
                  </a:cubicBezTo>
                  <a:cubicBezTo>
                    <a:pt x="55" y="257"/>
                    <a:pt x="56" y="258"/>
                    <a:pt x="58" y="259"/>
                  </a:cubicBezTo>
                  <a:cubicBezTo>
                    <a:pt x="55" y="263"/>
                    <a:pt x="53" y="268"/>
                    <a:pt x="50" y="272"/>
                  </a:cubicBezTo>
                  <a:cubicBezTo>
                    <a:pt x="49" y="271"/>
                    <a:pt x="48" y="270"/>
                    <a:pt x="46" y="269"/>
                  </a:cubicBezTo>
                  <a:close/>
                  <a:moveTo>
                    <a:pt x="64" y="279"/>
                  </a:moveTo>
                  <a:cubicBezTo>
                    <a:pt x="65" y="274"/>
                    <a:pt x="66" y="269"/>
                    <a:pt x="67" y="262"/>
                  </a:cubicBezTo>
                  <a:cubicBezTo>
                    <a:pt x="70" y="259"/>
                    <a:pt x="74" y="256"/>
                    <a:pt x="77" y="252"/>
                  </a:cubicBezTo>
                  <a:cubicBezTo>
                    <a:pt x="77" y="257"/>
                    <a:pt x="76" y="262"/>
                    <a:pt x="76" y="268"/>
                  </a:cubicBezTo>
                  <a:cubicBezTo>
                    <a:pt x="72" y="272"/>
                    <a:pt x="68" y="275"/>
                    <a:pt x="64" y="279"/>
                  </a:cubicBezTo>
                  <a:close/>
                  <a:moveTo>
                    <a:pt x="118" y="283"/>
                  </a:moveTo>
                  <a:cubicBezTo>
                    <a:pt x="115" y="283"/>
                    <a:pt x="112" y="282"/>
                    <a:pt x="109" y="281"/>
                  </a:cubicBezTo>
                  <a:cubicBezTo>
                    <a:pt x="113" y="276"/>
                    <a:pt x="117" y="272"/>
                    <a:pt x="120" y="267"/>
                  </a:cubicBezTo>
                  <a:cubicBezTo>
                    <a:pt x="120" y="273"/>
                    <a:pt x="120" y="279"/>
                    <a:pt x="120" y="285"/>
                  </a:cubicBezTo>
                  <a:cubicBezTo>
                    <a:pt x="120" y="286"/>
                    <a:pt x="121" y="286"/>
                    <a:pt x="121" y="287"/>
                  </a:cubicBezTo>
                  <a:cubicBezTo>
                    <a:pt x="121" y="288"/>
                    <a:pt x="121" y="289"/>
                    <a:pt x="121" y="289"/>
                  </a:cubicBezTo>
                  <a:cubicBezTo>
                    <a:pt x="121" y="288"/>
                    <a:pt x="121" y="287"/>
                    <a:pt x="121" y="286"/>
                  </a:cubicBezTo>
                  <a:cubicBezTo>
                    <a:pt x="120" y="285"/>
                    <a:pt x="119" y="284"/>
                    <a:pt x="118" y="283"/>
                  </a:cubicBezTo>
                  <a:close/>
                  <a:moveTo>
                    <a:pt x="139" y="309"/>
                  </a:moveTo>
                  <a:cubicBezTo>
                    <a:pt x="142" y="303"/>
                    <a:pt x="144" y="296"/>
                    <a:pt x="147" y="290"/>
                  </a:cubicBezTo>
                  <a:cubicBezTo>
                    <a:pt x="149" y="290"/>
                    <a:pt x="152" y="290"/>
                    <a:pt x="154" y="290"/>
                  </a:cubicBezTo>
                  <a:cubicBezTo>
                    <a:pt x="151" y="296"/>
                    <a:pt x="149" y="303"/>
                    <a:pt x="147" y="309"/>
                  </a:cubicBezTo>
                  <a:cubicBezTo>
                    <a:pt x="147" y="309"/>
                    <a:pt x="146" y="309"/>
                    <a:pt x="146" y="310"/>
                  </a:cubicBezTo>
                  <a:cubicBezTo>
                    <a:pt x="146" y="310"/>
                    <a:pt x="145" y="310"/>
                    <a:pt x="144" y="310"/>
                  </a:cubicBezTo>
                  <a:cubicBezTo>
                    <a:pt x="143" y="310"/>
                    <a:pt x="141" y="310"/>
                    <a:pt x="139" y="309"/>
                  </a:cubicBezTo>
                  <a:close/>
                  <a:moveTo>
                    <a:pt x="250" y="210"/>
                  </a:moveTo>
                  <a:cubicBezTo>
                    <a:pt x="255" y="201"/>
                    <a:pt x="258" y="193"/>
                    <a:pt x="260" y="187"/>
                  </a:cubicBezTo>
                  <a:cubicBezTo>
                    <a:pt x="260" y="190"/>
                    <a:pt x="260" y="194"/>
                    <a:pt x="259" y="197"/>
                  </a:cubicBezTo>
                  <a:cubicBezTo>
                    <a:pt x="259" y="198"/>
                    <a:pt x="259" y="198"/>
                    <a:pt x="260" y="199"/>
                  </a:cubicBezTo>
                  <a:cubicBezTo>
                    <a:pt x="257" y="202"/>
                    <a:pt x="255" y="206"/>
                    <a:pt x="252" y="212"/>
                  </a:cubicBezTo>
                  <a:cubicBezTo>
                    <a:pt x="251" y="211"/>
                    <a:pt x="251" y="210"/>
                    <a:pt x="250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Group 4">
            <a:extLst>
              <a:ext uri="{FF2B5EF4-FFF2-40B4-BE49-F238E27FC236}">
                <a16:creationId xmlns:a16="http://schemas.microsoft.com/office/drawing/2014/main" id="{B64FB592-1E3A-2C8A-BFF5-F3E626556FF5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648203" y="2571488"/>
            <a:ext cx="350349" cy="378886"/>
            <a:chOff x="3173" y="1433"/>
            <a:chExt cx="1596" cy="1726"/>
          </a:xfrm>
          <a:solidFill>
            <a:srgbClr val="345F86"/>
          </a:solidFill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E84176E7-E9CF-D78E-83E7-0660032A4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9" y="1728"/>
              <a:ext cx="995" cy="994"/>
            </a:xfrm>
            <a:custGeom>
              <a:avLst/>
              <a:gdLst>
                <a:gd name="T0" fmla="*/ 149 w 182"/>
                <a:gd name="T1" fmla="*/ 161 h 182"/>
                <a:gd name="T2" fmla="*/ 150 w 182"/>
                <a:gd name="T3" fmla="*/ 160 h 182"/>
                <a:gd name="T4" fmla="*/ 159 w 182"/>
                <a:gd name="T5" fmla="*/ 152 h 182"/>
                <a:gd name="T6" fmla="*/ 160 w 182"/>
                <a:gd name="T7" fmla="*/ 150 h 182"/>
                <a:gd name="T8" fmla="*/ 182 w 182"/>
                <a:gd name="T9" fmla="*/ 94 h 182"/>
                <a:gd name="T10" fmla="*/ 88 w 182"/>
                <a:gd name="T11" fmla="*/ 0 h 182"/>
                <a:gd name="T12" fmla="*/ 0 w 182"/>
                <a:gd name="T13" fmla="*/ 88 h 182"/>
                <a:gd name="T14" fmla="*/ 94 w 182"/>
                <a:gd name="T15" fmla="*/ 182 h 182"/>
                <a:gd name="T16" fmla="*/ 7 w 182"/>
                <a:gd name="T17" fmla="*/ 91 h 182"/>
                <a:gd name="T18" fmla="*/ 29 w 182"/>
                <a:gd name="T19" fmla="*/ 58 h 182"/>
                <a:gd name="T20" fmla="*/ 143 w 182"/>
                <a:gd name="T21" fmla="*/ 58 h 182"/>
                <a:gd name="T22" fmla="*/ 172 w 182"/>
                <a:gd name="T23" fmla="*/ 114 h 182"/>
                <a:gd name="T24" fmla="*/ 150 w 182"/>
                <a:gd name="T25" fmla="*/ 151 h 182"/>
                <a:gd name="T26" fmla="*/ 34 w 182"/>
                <a:gd name="T27" fmla="*/ 148 h 182"/>
                <a:gd name="T28" fmla="*/ 11 w 182"/>
                <a:gd name="T29" fmla="*/ 66 h 182"/>
                <a:gd name="T30" fmla="*/ 35 w 182"/>
                <a:gd name="T31" fmla="*/ 28 h 182"/>
                <a:gd name="T32" fmla="*/ 19 w 182"/>
                <a:gd name="T33" fmla="*/ 59 h 182"/>
                <a:gd name="T34" fmla="*/ 10 w 182"/>
                <a:gd name="T35" fmla="*/ 67 h 182"/>
                <a:gd name="T36" fmla="*/ 38 w 182"/>
                <a:gd name="T37" fmla="*/ 41 h 182"/>
                <a:gd name="T38" fmla="*/ 27 w 182"/>
                <a:gd name="T39" fmla="*/ 51 h 182"/>
                <a:gd name="T40" fmla="*/ 59 w 182"/>
                <a:gd name="T41" fmla="*/ 13 h 182"/>
                <a:gd name="T42" fmla="*/ 51 w 182"/>
                <a:gd name="T43" fmla="*/ 33 h 182"/>
                <a:gd name="T44" fmla="*/ 45 w 182"/>
                <a:gd name="T45" fmla="*/ 37 h 182"/>
                <a:gd name="T46" fmla="*/ 70 w 182"/>
                <a:gd name="T47" fmla="*/ 9 h 182"/>
                <a:gd name="T48" fmla="*/ 64 w 182"/>
                <a:gd name="T49" fmla="*/ 30 h 182"/>
                <a:gd name="T50" fmla="*/ 75 w 182"/>
                <a:gd name="T51" fmla="*/ 8 h 182"/>
                <a:gd name="T52" fmla="*/ 88 w 182"/>
                <a:gd name="T53" fmla="*/ 7 h 182"/>
                <a:gd name="T54" fmla="*/ 79 w 182"/>
                <a:gd name="T55" fmla="*/ 27 h 182"/>
                <a:gd name="T56" fmla="*/ 85 w 182"/>
                <a:gd name="T57" fmla="*/ 7 h 182"/>
                <a:gd name="T58" fmla="*/ 104 w 182"/>
                <a:gd name="T59" fmla="*/ 9 h 182"/>
                <a:gd name="T60" fmla="*/ 90 w 182"/>
                <a:gd name="T61" fmla="*/ 27 h 182"/>
                <a:gd name="T62" fmla="*/ 85 w 182"/>
                <a:gd name="T63" fmla="*/ 27 h 182"/>
                <a:gd name="T64" fmla="*/ 98 w 182"/>
                <a:gd name="T65" fmla="*/ 8 h 182"/>
                <a:gd name="T66" fmla="*/ 116 w 182"/>
                <a:gd name="T67" fmla="*/ 13 h 182"/>
                <a:gd name="T68" fmla="*/ 94 w 182"/>
                <a:gd name="T69" fmla="*/ 27 h 182"/>
                <a:gd name="T70" fmla="*/ 108 w 182"/>
                <a:gd name="T71" fmla="*/ 10 h 182"/>
                <a:gd name="T72" fmla="*/ 124 w 182"/>
                <a:gd name="T73" fmla="*/ 16 h 182"/>
                <a:gd name="T74" fmla="*/ 106 w 182"/>
                <a:gd name="T75" fmla="*/ 30 h 182"/>
                <a:gd name="T76" fmla="*/ 124 w 182"/>
                <a:gd name="T77" fmla="*/ 16 h 182"/>
                <a:gd name="T78" fmla="*/ 132 w 182"/>
                <a:gd name="T79" fmla="*/ 41 h 182"/>
                <a:gd name="T80" fmla="*/ 137 w 182"/>
                <a:gd name="T81" fmla="*/ 24 h 182"/>
                <a:gd name="T82" fmla="*/ 148 w 182"/>
                <a:gd name="T83" fmla="*/ 34 h 182"/>
                <a:gd name="T84" fmla="*/ 141 w 182"/>
                <a:gd name="T85" fmla="*/ 47 h 182"/>
                <a:gd name="T86" fmla="*/ 147 w 182"/>
                <a:gd name="T87" fmla="*/ 32 h 182"/>
                <a:gd name="T88" fmla="*/ 158 w 182"/>
                <a:gd name="T89" fmla="*/ 45 h 182"/>
                <a:gd name="T90" fmla="*/ 143 w 182"/>
                <a:gd name="T91" fmla="*/ 49 h 182"/>
                <a:gd name="T92" fmla="*/ 158 w 182"/>
                <a:gd name="T93" fmla="*/ 45 h 182"/>
                <a:gd name="T94" fmla="*/ 152 w 182"/>
                <a:gd name="T95" fmla="*/ 57 h 182"/>
                <a:gd name="T96" fmla="*/ 160 w 182"/>
                <a:gd name="T97" fmla="*/ 47 h 182"/>
                <a:gd name="T98" fmla="*/ 166 w 182"/>
                <a:gd name="T99" fmla="*/ 59 h 182"/>
                <a:gd name="T100" fmla="*/ 155 w 182"/>
                <a:gd name="T101" fmla="*/ 60 h 182"/>
                <a:gd name="T102" fmla="*/ 166 w 182"/>
                <a:gd name="T103" fmla="*/ 59 h 182"/>
                <a:gd name="T104" fmla="*/ 167 w 182"/>
                <a:gd name="T105" fmla="*/ 78 h 182"/>
                <a:gd name="T106" fmla="*/ 171 w 182"/>
                <a:gd name="T107" fmla="*/ 69 h 182"/>
                <a:gd name="T108" fmla="*/ 169 w 182"/>
                <a:gd name="T109" fmla="*/ 66 h 182"/>
                <a:gd name="T110" fmla="*/ 161 w 182"/>
                <a:gd name="T111" fmla="*/ 68 h 182"/>
                <a:gd name="T112" fmla="*/ 169 w 182"/>
                <a:gd name="T113" fmla="*/ 66 h 182"/>
                <a:gd name="T114" fmla="*/ 113 w 182"/>
                <a:gd name="T115" fmla="*/ 32 h 182"/>
                <a:gd name="T116" fmla="*/ 128 w 182"/>
                <a:gd name="T117" fmla="*/ 18 h 182"/>
                <a:gd name="T118" fmla="*/ 120 w 182"/>
                <a:gd name="T119" fmla="*/ 35 h 182"/>
                <a:gd name="T120" fmla="*/ 169 w 182"/>
                <a:gd name="T121" fmla="*/ 81 h 182"/>
                <a:gd name="T122" fmla="*/ 175 w 182"/>
                <a:gd name="T123" fmla="*/ 9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2" h="182">
                  <a:moveTo>
                    <a:pt x="94" y="182"/>
                  </a:moveTo>
                  <a:cubicBezTo>
                    <a:pt x="113" y="182"/>
                    <a:pt x="132" y="175"/>
                    <a:pt x="149" y="161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1" y="159"/>
                    <a:pt x="152" y="158"/>
                    <a:pt x="155" y="155"/>
                  </a:cubicBezTo>
                  <a:cubicBezTo>
                    <a:pt x="157" y="153"/>
                    <a:pt x="158" y="152"/>
                    <a:pt x="159" y="152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60" y="150"/>
                    <a:pt x="160" y="150"/>
                    <a:pt x="160" y="150"/>
                  </a:cubicBezTo>
                  <a:cubicBezTo>
                    <a:pt x="160" y="150"/>
                    <a:pt x="160" y="150"/>
                    <a:pt x="160" y="149"/>
                  </a:cubicBezTo>
                  <a:cubicBezTo>
                    <a:pt x="175" y="132"/>
                    <a:pt x="182" y="113"/>
                    <a:pt x="182" y="94"/>
                  </a:cubicBezTo>
                  <a:cubicBezTo>
                    <a:pt x="182" y="70"/>
                    <a:pt x="170" y="46"/>
                    <a:pt x="153" y="29"/>
                  </a:cubicBezTo>
                  <a:cubicBezTo>
                    <a:pt x="136" y="12"/>
                    <a:pt x="112" y="0"/>
                    <a:pt x="88" y="0"/>
                  </a:cubicBezTo>
                  <a:cubicBezTo>
                    <a:pt x="67" y="0"/>
                    <a:pt x="46" y="8"/>
                    <a:pt x="27" y="27"/>
                  </a:cubicBezTo>
                  <a:cubicBezTo>
                    <a:pt x="8" y="46"/>
                    <a:pt x="0" y="67"/>
                    <a:pt x="0" y="88"/>
                  </a:cubicBezTo>
                  <a:cubicBezTo>
                    <a:pt x="0" y="112"/>
                    <a:pt x="12" y="136"/>
                    <a:pt x="29" y="153"/>
                  </a:cubicBezTo>
                  <a:cubicBezTo>
                    <a:pt x="46" y="171"/>
                    <a:pt x="70" y="182"/>
                    <a:pt x="94" y="182"/>
                  </a:cubicBezTo>
                  <a:close/>
                  <a:moveTo>
                    <a:pt x="34" y="148"/>
                  </a:moveTo>
                  <a:cubicBezTo>
                    <a:pt x="18" y="133"/>
                    <a:pt x="8" y="112"/>
                    <a:pt x="7" y="91"/>
                  </a:cubicBezTo>
                  <a:cubicBezTo>
                    <a:pt x="8" y="91"/>
                    <a:pt x="8" y="90"/>
                    <a:pt x="9" y="89"/>
                  </a:cubicBezTo>
                  <a:cubicBezTo>
                    <a:pt x="13" y="79"/>
                    <a:pt x="19" y="68"/>
                    <a:pt x="29" y="58"/>
                  </a:cubicBezTo>
                  <a:cubicBezTo>
                    <a:pt x="47" y="41"/>
                    <a:pt x="66" y="33"/>
                    <a:pt x="85" y="33"/>
                  </a:cubicBezTo>
                  <a:cubicBezTo>
                    <a:pt x="106" y="33"/>
                    <a:pt x="127" y="43"/>
                    <a:pt x="143" y="58"/>
                  </a:cubicBezTo>
                  <a:cubicBezTo>
                    <a:pt x="159" y="72"/>
                    <a:pt x="170" y="93"/>
                    <a:pt x="172" y="114"/>
                  </a:cubicBezTo>
                  <a:cubicBezTo>
                    <a:pt x="172" y="114"/>
                    <a:pt x="172" y="114"/>
                    <a:pt x="172" y="114"/>
                  </a:cubicBezTo>
                  <a:cubicBezTo>
                    <a:pt x="169" y="127"/>
                    <a:pt x="162" y="139"/>
                    <a:pt x="151" y="150"/>
                  </a:cubicBezTo>
                  <a:cubicBezTo>
                    <a:pt x="150" y="150"/>
                    <a:pt x="150" y="150"/>
                    <a:pt x="150" y="151"/>
                  </a:cubicBezTo>
                  <a:cubicBezTo>
                    <a:pt x="132" y="168"/>
                    <a:pt x="113" y="175"/>
                    <a:pt x="94" y="175"/>
                  </a:cubicBezTo>
                  <a:cubicBezTo>
                    <a:pt x="72" y="175"/>
                    <a:pt x="50" y="165"/>
                    <a:pt x="34" y="148"/>
                  </a:cubicBezTo>
                  <a:close/>
                  <a:moveTo>
                    <a:pt x="10" y="67"/>
                  </a:moveTo>
                  <a:cubicBezTo>
                    <a:pt x="10" y="66"/>
                    <a:pt x="11" y="66"/>
                    <a:pt x="11" y="66"/>
                  </a:cubicBezTo>
                  <a:cubicBezTo>
                    <a:pt x="17" y="57"/>
                    <a:pt x="23" y="47"/>
                    <a:pt x="29" y="38"/>
                  </a:cubicBezTo>
                  <a:cubicBezTo>
                    <a:pt x="31" y="35"/>
                    <a:pt x="33" y="32"/>
                    <a:pt x="35" y="28"/>
                  </a:cubicBezTo>
                  <a:cubicBezTo>
                    <a:pt x="37" y="27"/>
                    <a:pt x="38" y="26"/>
                    <a:pt x="39" y="25"/>
                  </a:cubicBezTo>
                  <a:cubicBezTo>
                    <a:pt x="32" y="36"/>
                    <a:pt x="25" y="47"/>
                    <a:pt x="19" y="59"/>
                  </a:cubicBezTo>
                  <a:cubicBezTo>
                    <a:pt x="15" y="64"/>
                    <a:pt x="11" y="69"/>
                    <a:pt x="8" y="74"/>
                  </a:cubicBezTo>
                  <a:cubicBezTo>
                    <a:pt x="9" y="72"/>
                    <a:pt x="9" y="69"/>
                    <a:pt x="10" y="67"/>
                  </a:cubicBezTo>
                  <a:close/>
                  <a:moveTo>
                    <a:pt x="59" y="13"/>
                  </a:moveTo>
                  <a:cubicBezTo>
                    <a:pt x="52" y="22"/>
                    <a:pt x="45" y="32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4" y="44"/>
                    <a:pt x="31" y="47"/>
                    <a:pt x="27" y="51"/>
                  </a:cubicBezTo>
                  <a:cubicBezTo>
                    <a:pt x="33" y="40"/>
                    <a:pt x="40" y="29"/>
                    <a:pt x="48" y="19"/>
                  </a:cubicBezTo>
                  <a:cubicBezTo>
                    <a:pt x="51" y="17"/>
                    <a:pt x="55" y="15"/>
                    <a:pt x="59" y="13"/>
                  </a:cubicBezTo>
                  <a:close/>
                  <a:moveTo>
                    <a:pt x="70" y="9"/>
                  </a:moveTo>
                  <a:cubicBezTo>
                    <a:pt x="64" y="17"/>
                    <a:pt x="58" y="25"/>
                    <a:pt x="51" y="33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49" y="35"/>
                    <a:pt x="47" y="36"/>
                    <a:pt x="45" y="37"/>
                  </a:cubicBezTo>
                  <a:cubicBezTo>
                    <a:pt x="52" y="29"/>
                    <a:pt x="58" y="20"/>
                    <a:pt x="65" y="11"/>
                  </a:cubicBezTo>
                  <a:cubicBezTo>
                    <a:pt x="66" y="10"/>
                    <a:pt x="68" y="10"/>
                    <a:pt x="70" y="9"/>
                  </a:cubicBezTo>
                  <a:close/>
                  <a:moveTo>
                    <a:pt x="81" y="7"/>
                  </a:moveTo>
                  <a:cubicBezTo>
                    <a:pt x="75" y="15"/>
                    <a:pt x="69" y="22"/>
                    <a:pt x="64" y="30"/>
                  </a:cubicBezTo>
                  <a:cubicBezTo>
                    <a:pt x="62" y="30"/>
                    <a:pt x="59" y="31"/>
                    <a:pt x="57" y="32"/>
                  </a:cubicBezTo>
                  <a:cubicBezTo>
                    <a:pt x="63" y="24"/>
                    <a:pt x="69" y="16"/>
                    <a:pt x="75" y="8"/>
                  </a:cubicBezTo>
                  <a:cubicBezTo>
                    <a:pt x="77" y="8"/>
                    <a:pt x="79" y="8"/>
                    <a:pt x="81" y="7"/>
                  </a:cubicBezTo>
                  <a:close/>
                  <a:moveTo>
                    <a:pt x="88" y="7"/>
                  </a:moveTo>
                  <a:cubicBezTo>
                    <a:pt x="90" y="7"/>
                    <a:pt x="92" y="7"/>
                    <a:pt x="94" y="7"/>
                  </a:cubicBezTo>
                  <a:cubicBezTo>
                    <a:pt x="88" y="14"/>
                    <a:pt x="84" y="20"/>
                    <a:pt x="79" y="27"/>
                  </a:cubicBezTo>
                  <a:cubicBezTo>
                    <a:pt x="76" y="27"/>
                    <a:pt x="73" y="28"/>
                    <a:pt x="69" y="28"/>
                  </a:cubicBezTo>
                  <a:cubicBezTo>
                    <a:pt x="74" y="21"/>
                    <a:pt x="80" y="14"/>
                    <a:pt x="85" y="7"/>
                  </a:cubicBezTo>
                  <a:cubicBezTo>
                    <a:pt x="86" y="7"/>
                    <a:pt x="87" y="7"/>
                    <a:pt x="88" y="7"/>
                  </a:cubicBezTo>
                  <a:close/>
                  <a:moveTo>
                    <a:pt x="104" y="9"/>
                  </a:moveTo>
                  <a:cubicBezTo>
                    <a:pt x="103" y="10"/>
                    <a:pt x="102" y="12"/>
                    <a:pt x="100" y="13"/>
                  </a:cubicBezTo>
                  <a:cubicBezTo>
                    <a:pt x="97" y="17"/>
                    <a:pt x="93" y="21"/>
                    <a:pt x="90" y="27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89" y="27"/>
                    <a:pt x="87" y="27"/>
                    <a:pt x="85" y="27"/>
                  </a:cubicBezTo>
                  <a:cubicBezTo>
                    <a:pt x="84" y="27"/>
                    <a:pt x="84" y="27"/>
                    <a:pt x="83" y="27"/>
                  </a:cubicBezTo>
                  <a:cubicBezTo>
                    <a:pt x="88" y="20"/>
                    <a:pt x="93" y="14"/>
                    <a:pt x="98" y="8"/>
                  </a:cubicBezTo>
                  <a:cubicBezTo>
                    <a:pt x="100" y="8"/>
                    <a:pt x="102" y="8"/>
                    <a:pt x="104" y="9"/>
                  </a:cubicBezTo>
                  <a:close/>
                  <a:moveTo>
                    <a:pt x="116" y="13"/>
                  </a:moveTo>
                  <a:cubicBezTo>
                    <a:pt x="111" y="18"/>
                    <a:pt x="107" y="23"/>
                    <a:pt x="102" y="29"/>
                  </a:cubicBezTo>
                  <a:cubicBezTo>
                    <a:pt x="100" y="28"/>
                    <a:pt x="97" y="28"/>
                    <a:pt x="94" y="27"/>
                  </a:cubicBezTo>
                  <a:cubicBezTo>
                    <a:pt x="96" y="23"/>
                    <a:pt x="99" y="19"/>
                    <a:pt x="103" y="15"/>
                  </a:cubicBezTo>
                  <a:cubicBezTo>
                    <a:pt x="105" y="14"/>
                    <a:pt x="106" y="12"/>
                    <a:pt x="108" y="10"/>
                  </a:cubicBezTo>
                  <a:cubicBezTo>
                    <a:pt x="111" y="11"/>
                    <a:pt x="113" y="12"/>
                    <a:pt x="116" y="13"/>
                  </a:cubicBezTo>
                  <a:close/>
                  <a:moveTo>
                    <a:pt x="124" y="16"/>
                  </a:moveTo>
                  <a:cubicBezTo>
                    <a:pt x="119" y="21"/>
                    <a:pt x="115" y="26"/>
                    <a:pt x="110" y="31"/>
                  </a:cubicBezTo>
                  <a:cubicBezTo>
                    <a:pt x="109" y="30"/>
                    <a:pt x="107" y="30"/>
                    <a:pt x="106" y="30"/>
                  </a:cubicBezTo>
                  <a:cubicBezTo>
                    <a:pt x="110" y="24"/>
                    <a:pt x="115" y="19"/>
                    <a:pt x="120" y="14"/>
                  </a:cubicBezTo>
                  <a:cubicBezTo>
                    <a:pt x="121" y="15"/>
                    <a:pt x="123" y="16"/>
                    <a:pt x="124" y="16"/>
                  </a:cubicBezTo>
                  <a:close/>
                  <a:moveTo>
                    <a:pt x="144" y="30"/>
                  </a:moveTo>
                  <a:cubicBezTo>
                    <a:pt x="140" y="33"/>
                    <a:pt x="136" y="37"/>
                    <a:pt x="132" y="41"/>
                  </a:cubicBezTo>
                  <a:cubicBezTo>
                    <a:pt x="129" y="39"/>
                    <a:pt x="127" y="38"/>
                    <a:pt x="124" y="36"/>
                  </a:cubicBezTo>
                  <a:cubicBezTo>
                    <a:pt x="128" y="32"/>
                    <a:pt x="133" y="28"/>
                    <a:pt x="137" y="24"/>
                  </a:cubicBezTo>
                  <a:cubicBezTo>
                    <a:pt x="140" y="26"/>
                    <a:pt x="142" y="28"/>
                    <a:pt x="144" y="30"/>
                  </a:cubicBezTo>
                  <a:close/>
                  <a:moveTo>
                    <a:pt x="148" y="34"/>
                  </a:moveTo>
                  <a:cubicBezTo>
                    <a:pt x="150" y="35"/>
                    <a:pt x="151" y="36"/>
                    <a:pt x="152" y="38"/>
                  </a:cubicBezTo>
                  <a:cubicBezTo>
                    <a:pt x="148" y="41"/>
                    <a:pt x="144" y="44"/>
                    <a:pt x="141" y="47"/>
                  </a:cubicBezTo>
                  <a:cubicBezTo>
                    <a:pt x="139" y="45"/>
                    <a:pt x="137" y="44"/>
                    <a:pt x="135" y="43"/>
                  </a:cubicBezTo>
                  <a:cubicBezTo>
                    <a:pt x="139" y="39"/>
                    <a:pt x="143" y="35"/>
                    <a:pt x="147" y="32"/>
                  </a:cubicBezTo>
                  <a:cubicBezTo>
                    <a:pt x="147" y="33"/>
                    <a:pt x="148" y="33"/>
                    <a:pt x="148" y="34"/>
                  </a:cubicBezTo>
                  <a:close/>
                  <a:moveTo>
                    <a:pt x="158" y="45"/>
                  </a:moveTo>
                  <a:cubicBezTo>
                    <a:pt x="154" y="47"/>
                    <a:pt x="151" y="50"/>
                    <a:pt x="148" y="53"/>
                  </a:cubicBezTo>
                  <a:cubicBezTo>
                    <a:pt x="146" y="51"/>
                    <a:pt x="145" y="50"/>
                    <a:pt x="143" y="49"/>
                  </a:cubicBezTo>
                  <a:cubicBezTo>
                    <a:pt x="147" y="46"/>
                    <a:pt x="151" y="43"/>
                    <a:pt x="154" y="40"/>
                  </a:cubicBezTo>
                  <a:cubicBezTo>
                    <a:pt x="155" y="42"/>
                    <a:pt x="156" y="43"/>
                    <a:pt x="158" y="45"/>
                  </a:cubicBezTo>
                  <a:close/>
                  <a:moveTo>
                    <a:pt x="161" y="50"/>
                  </a:moveTo>
                  <a:cubicBezTo>
                    <a:pt x="158" y="52"/>
                    <a:pt x="155" y="55"/>
                    <a:pt x="152" y="57"/>
                  </a:cubicBezTo>
                  <a:cubicBezTo>
                    <a:pt x="152" y="57"/>
                    <a:pt x="151" y="56"/>
                    <a:pt x="150" y="55"/>
                  </a:cubicBezTo>
                  <a:cubicBezTo>
                    <a:pt x="153" y="52"/>
                    <a:pt x="156" y="50"/>
                    <a:pt x="160" y="47"/>
                  </a:cubicBezTo>
                  <a:cubicBezTo>
                    <a:pt x="160" y="48"/>
                    <a:pt x="161" y="49"/>
                    <a:pt x="161" y="50"/>
                  </a:cubicBezTo>
                  <a:close/>
                  <a:moveTo>
                    <a:pt x="166" y="59"/>
                  </a:moveTo>
                  <a:cubicBezTo>
                    <a:pt x="164" y="61"/>
                    <a:pt x="161" y="63"/>
                    <a:pt x="159" y="65"/>
                  </a:cubicBezTo>
                  <a:cubicBezTo>
                    <a:pt x="158" y="63"/>
                    <a:pt x="156" y="62"/>
                    <a:pt x="155" y="60"/>
                  </a:cubicBezTo>
                  <a:cubicBezTo>
                    <a:pt x="157" y="57"/>
                    <a:pt x="160" y="55"/>
                    <a:pt x="163" y="53"/>
                  </a:cubicBezTo>
                  <a:cubicBezTo>
                    <a:pt x="164" y="55"/>
                    <a:pt x="165" y="57"/>
                    <a:pt x="166" y="59"/>
                  </a:cubicBezTo>
                  <a:close/>
                  <a:moveTo>
                    <a:pt x="172" y="74"/>
                  </a:moveTo>
                  <a:cubicBezTo>
                    <a:pt x="170" y="75"/>
                    <a:pt x="169" y="77"/>
                    <a:pt x="167" y="78"/>
                  </a:cubicBezTo>
                  <a:cubicBezTo>
                    <a:pt x="167" y="76"/>
                    <a:pt x="166" y="75"/>
                    <a:pt x="165" y="74"/>
                  </a:cubicBezTo>
                  <a:cubicBezTo>
                    <a:pt x="167" y="72"/>
                    <a:pt x="169" y="71"/>
                    <a:pt x="171" y="69"/>
                  </a:cubicBezTo>
                  <a:cubicBezTo>
                    <a:pt x="171" y="71"/>
                    <a:pt x="172" y="72"/>
                    <a:pt x="172" y="74"/>
                  </a:cubicBezTo>
                  <a:close/>
                  <a:moveTo>
                    <a:pt x="169" y="66"/>
                  </a:moveTo>
                  <a:cubicBezTo>
                    <a:pt x="167" y="68"/>
                    <a:pt x="165" y="69"/>
                    <a:pt x="163" y="71"/>
                  </a:cubicBezTo>
                  <a:cubicBezTo>
                    <a:pt x="163" y="70"/>
                    <a:pt x="162" y="69"/>
                    <a:pt x="161" y="68"/>
                  </a:cubicBezTo>
                  <a:cubicBezTo>
                    <a:pt x="163" y="66"/>
                    <a:pt x="166" y="64"/>
                    <a:pt x="168" y="62"/>
                  </a:cubicBezTo>
                  <a:cubicBezTo>
                    <a:pt x="168" y="63"/>
                    <a:pt x="169" y="64"/>
                    <a:pt x="169" y="66"/>
                  </a:cubicBezTo>
                  <a:close/>
                  <a:moveTo>
                    <a:pt x="120" y="35"/>
                  </a:moveTo>
                  <a:cubicBezTo>
                    <a:pt x="118" y="34"/>
                    <a:pt x="116" y="33"/>
                    <a:pt x="113" y="32"/>
                  </a:cubicBezTo>
                  <a:cubicBezTo>
                    <a:pt x="118" y="28"/>
                    <a:pt x="122" y="23"/>
                    <a:pt x="127" y="19"/>
                  </a:cubicBezTo>
                  <a:cubicBezTo>
                    <a:pt x="127" y="19"/>
                    <a:pt x="127" y="18"/>
                    <a:pt x="128" y="18"/>
                  </a:cubicBezTo>
                  <a:cubicBezTo>
                    <a:pt x="130" y="19"/>
                    <a:pt x="132" y="21"/>
                    <a:pt x="135" y="22"/>
                  </a:cubicBezTo>
                  <a:cubicBezTo>
                    <a:pt x="130" y="26"/>
                    <a:pt x="125" y="31"/>
                    <a:pt x="120" y="35"/>
                  </a:cubicBezTo>
                  <a:close/>
                  <a:moveTo>
                    <a:pt x="175" y="95"/>
                  </a:moveTo>
                  <a:cubicBezTo>
                    <a:pt x="173" y="90"/>
                    <a:pt x="171" y="85"/>
                    <a:pt x="169" y="81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4" y="83"/>
                    <a:pt x="175" y="89"/>
                    <a:pt x="175" y="94"/>
                  </a:cubicBezTo>
                  <a:cubicBezTo>
                    <a:pt x="175" y="95"/>
                    <a:pt x="175" y="95"/>
                    <a:pt x="17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FA17594-20F5-FB44-FD5E-3F742F49BA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3" y="1433"/>
              <a:ext cx="1596" cy="1726"/>
            </a:xfrm>
            <a:custGeom>
              <a:avLst/>
              <a:gdLst>
                <a:gd name="T0" fmla="*/ 292 w 292"/>
                <a:gd name="T1" fmla="*/ 145 h 316"/>
                <a:gd name="T2" fmla="*/ 265 w 292"/>
                <a:gd name="T3" fmla="*/ 87 h 316"/>
                <a:gd name="T4" fmla="*/ 264 w 292"/>
                <a:gd name="T5" fmla="*/ 60 h 316"/>
                <a:gd name="T6" fmla="*/ 232 w 292"/>
                <a:gd name="T7" fmla="*/ 27 h 316"/>
                <a:gd name="T8" fmla="*/ 174 w 292"/>
                <a:gd name="T9" fmla="*/ 5 h 316"/>
                <a:gd name="T10" fmla="*/ 82 w 292"/>
                <a:gd name="T11" fmla="*/ 42 h 316"/>
                <a:gd name="T12" fmla="*/ 27 w 292"/>
                <a:gd name="T13" fmla="*/ 84 h 316"/>
                <a:gd name="T14" fmla="*/ 35 w 292"/>
                <a:gd name="T15" fmla="*/ 99 h 316"/>
                <a:gd name="T16" fmla="*/ 0 w 292"/>
                <a:gd name="T17" fmla="*/ 167 h 316"/>
                <a:gd name="T18" fmla="*/ 28 w 292"/>
                <a:gd name="T19" fmla="*/ 227 h 316"/>
                <a:gd name="T20" fmla="*/ 58 w 292"/>
                <a:gd name="T21" fmla="*/ 288 h 316"/>
                <a:gd name="T22" fmla="*/ 120 w 292"/>
                <a:gd name="T23" fmla="*/ 314 h 316"/>
                <a:gd name="T24" fmla="*/ 224 w 292"/>
                <a:gd name="T25" fmla="*/ 289 h 316"/>
                <a:gd name="T26" fmla="*/ 266 w 292"/>
                <a:gd name="T27" fmla="*/ 226 h 316"/>
                <a:gd name="T28" fmla="*/ 267 w 292"/>
                <a:gd name="T29" fmla="*/ 192 h 316"/>
                <a:gd name="T30" fmla="*/ 267 w 292"/>
                <a:gd name="T31" fmla="*/ 192 h 316"/>
                <a:gd name="T32" fmla="*/ 274 w 292"/>
                <a:gd name="T33" fmla="*/ 191 h 316"/>
                <a:gd name="T34" fmla="*/ 249 w 292"/>
                <a:gd name="T35" fmla="*/ 80 h 316"/>
                <a:gd name="T36" fmla="*/ 35 w 292"/>
                <a:gd name="T37" fmla="*/ 71 h 316"/>
                <a:gd name="T38" fmla="*/ 40 w 292"/>
                <a:gd name="T39" fmla="*/ 75 h 316"/>
                <a:gd name="T40" fmla="*/ 38 w 292"/>
                <a:gd name="T41" fmla="*/ 92 h 316"/>
                <a:gd name="T42" fmla="*/ 51 w 292"/>
                <a:gd name="T43" fmla="*/ 77 h 316"/>
                <a:gd name="T44" fmla="*/ 127 w 292"/>
                <a:gd name="T45" fmla="*/ 29 h 316"/>
                <a:gd name="T46" fmla="*/ 210 w 292"/>
                <a:gd name="T47" fmla="*/ 49 h 316"/>
                <a:gd name="T48" fmla="*/ 257 w 292"/>
                <a:gd name="T49" fmla="*/ 61 h 316"/>
                <a:gd name="T50" fmla="*/ 284 w 292"/>
                <a:gd name="T51" fmla="*/ 125 h 316"/>
                <a:gd name="T52" fmla="*/ 243 w 292"/>
                <a:gd name="T53" fmla="*/ 208 h 316"/>
                <a:gd name="T54" fmla="*/ 170 w 292"/>
                <a:gd name="T55" fmla="*/ 258 h 316"/>
                <a:gd name="T56" fmla="*/ 124 w 292"/>
                <a:gd name="T57" fmla="*/ 258 h 316"/>
                <a:gd name="T58" fmla="*/ 51 w 292"/>
                <a:gd name="T59" fmla="*/ 208 h 316"/>
                <a:gd name="T60" fmla="*/ 31 w 292"/>
                <a:gd name="T61" fmla="*/ 125 h 316"/>
                <a:gd name="T62" fmla="*/ 257 w 292"/>
                <a:gd name="T63" fmla="*/ 252 h 316"/>
                <a:gd name="T64" fmla="*/ 215 w 292"/>
                <a:gd name="T65" fmla="*/ 270 h 316"/>
                <a:gd name="T66" fmla="*/ 174 w 292"/>
                <a:gd name="T67" fmla="*/ 281 h 316"/>
                <a:gd name="T68" fmla="*/ 164 w 292"/>
                <a:gd name="T69" fmla="*/ 308 h 316"/>
                <a:gd name="T70" fmla="*/ 150 w 292"/>
                <a:gd name="T71" fmla="*/ 309 h 316"/>
                <a:gd name="T72" fmla="*/ 174 w 292"/>
                <a:gd name="T73" fmla="*/ 264 h 316"/>
                <a:gd name="T74" fmla="*/ 203 w 292"/>
                <a:gd name="T75" fmla="*/ 253 h 316"/>
                <a:gd name="T76" fmla="*/ 219 w 292"/>
                <a:gd name="T77" fmla="*/ 254 h 316"/>
                <a:gd name="T78" fmla="*/ 208 w 292"/>
                <a:gd name="T79" fmla="*/ 261 h 316"/>
                <a:gd name="T80" fmla="*/ 239 w 292"/>
                <a:gd name="T81" fmla="*/ 257 h 316"/>
                <a:gd name="T82" fmla="*/ 113 w 292"/>
                <a:gd name="T83" fmla="*/ 262 h 316"/>
                <a:gd name="T84" fmla="*/ 97 w 292"/>
                <a:gd name="T85" fmla="*/ 276 h 316"/>
                <a:gd name="T86" fmla="*/ 89 w 292"/>
                <a:gd name="T87" fmla="*/ 272 h 316"/>
                <a:gd name="T88" fmla="*/ 83 w 292"/>
                <a:gd name="T89" fmla="*/ 268 h 316"/>
                <a:gd name="T90" fmla="*/ 127 w 292"/>
                <a:gd name="T91" fmla="*/ 306 h 316"/>
                <a:gd name="T92" fmla="*/ 129 w 292"/>
                <a:gd name="T93" fmla="*/ 309 h 316"/>
                <a:gd name="T94" fmla="*/ 37 w 292"/>
                <a:gd name="T95" fmla="*/ 258 h 316"/>
                <a:gd name="T96" fmla="*/ 7 w 292"/>
                <a:gd name="T97" fmla="*/ 171 h 316"/>
                <a:gd name="T98" fmla="*/ 23 w 292"/>
                <a:gd name="T99" fmla="*/ 171 h 316"/>
                <a:gd name="T100" fmla="*/ 23 w 292"/>
                <a:gd name="T101" fmla="*/ 191 h 316"/>
                <a:gd name="T102" fmla="*/ 33 w 292"/>
                <a:gd name="T103" fmla="*/ 199 h 316"/>
                <a:gd name="T104" fmla="*/ 37 w 292"/>
                <a:gd name="T105" fmla="*/ 197 h 316"/>
                <a:gd name="T106" fmla="*/ 37 w 292"/>
                <a:gd name="T107" fmla="*/ 239 h 316"/>
                <a:gd name="T108" fmla="*/ 34 w 292"/>
                <a:gd name="T109" fmla="*/ 255 h 316"/>
                <a:gd name="T110" fmla="*/ 41 w 292"/>
                <a:gd name="T111" fmla="*/ 263 h 316"/>
                <a:gd name="T112" fmla="*/ 64 w 292"/>
                <a:gd name="T113" fmla="*/ 279 h 316"/>
                <a:gd name="T114" fmla="*/ 109 w 292"/>
                <a:gd name="T115" fmla="*/ 281 h 316"/>
                <a:gd name="T116" fmla="*/ 118 w 292"/>
                <a:gd name="T117" fmla="*/ 283 h 316"/>
                <a:gd name="T118" fmla="*/ 144 w 292"/>
                <a:gd name="T119" fmla="*/ 310 h 316"/>
                <a:gd name="T120" fmla="*/ 252 w 292"/>
                <a:gd name="T121" fmla="*/ 21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2" h="316">
                  <a:moveTo>
                    <a:pt x="270" y="198"/>
                  </a:moveTo>
                  <a:cubicBezTo>
                    <a:pt x="271" y="198"/>
                    <a:pt x="273" y="197"/>
                    <a:pt x="276" y="197"/>
                  </a:cubicBezTo>
                  <a:cubicBezTo>
                    <a:pt x="278" y="197"/>
                    <a:pt x="280" y="197"/>
                    <a:pt x="284" y="198"/>
                  </a:cubicBezTo>
                  <a:cubicBezTo>
                    <a:pt x="286" y="198"/>
                    <a:pt x="287" y="197"/>
                    <a:pt x="287" y="195"/>
                  </a:cubicBezTo>
                  <a:cubicBezTo>
                    <a:pt x="289" y="185"/>
                    <a:pt x="289" y="178"/>
                    <a:pt x="290" y="168"/>
                  </a:cubicBezTo>
                  <a:cubicBezTo>
                    <a:pt x="291" y="160"/>
                    <a:pt x="292" y="153"/>
                    <a:pt x="292" y="145"/>
                  </a:cubicBezTo>
                  <a:cubicBezTo>
                    <a:pt x="292" y="137"/>
                    <a:pt x="291" y="129"/>
                    <a:pt x="290" y="121"/>
                  </a:cubicBezTo>
                  <a:cubicBezTo>
                    <a:pt x="290" y="119"/>
                    <a:pt x="288" y="118"/>
                    <a:pt x="287" y="118"/>
                  </a:cubicBezTo>
                  <a:cubicBezTo>
                    <a:pt x="279" y="118"/>
                    <a:pt x="272" y="118"/>
                    <a:pt x="265" y="118"/>
                  </a:cubicBezTo>
                  <a:cubicBezTo>
                    <a:pt x="263" y="110"/>
                    <a:pt x="261" y="102"/>
                    <a:pt x="257" y="94"/>
                  </a:cubicBezTo>
                  <a:cubicBezTo>
                    <a:pt x="259" y="93"/>
                    <a:pt x="260" y="91"/>
                    <a:pt x="262" y="90"/>
                  </a:cubicBezTo>
                  <a:cubicBezTo>
                    <a:pt x="264" y="90"/>
                    <a:pt x="265" y="88"/>
                    <a:pt x="265" y="87"/>
                  </a:cubicBezTo>
                  <a:cubicBezTo>
                    <a:pt x="265" y="84"/>
                    <a:pt x="265" y="81"/>
                    <a:pt x="265" y="79"/>
                  </a:cubicBezTo>
                  <a:cubicBezTo>
                    <a:pt x="265" y="75"/>
                    <a:pt x="265" y="71"/>
                    <a:pt x="265" y="67"/>
                  </a:cubicBezTo>
                  <a:cubicBezTo>
                    <a:pt x="265" y="66"/>
                    <a:pt x="265" y="66"/>
                    <a:pt x="265" y="65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6" y="63"/>
                    <a:pt x="265" y="61"/>
                    <a:pt x="264" y="60"/>
                  </a:cubicBezTo>
                  <a:cubicBezTo>
                    <a:pt x="264" y="60"/>
                    <a:pt x="264" y="60"/>
                    <a:pt x="264" y="60"/>
                  </a:cubicBezTo>
                  <a:cubicBezTo>
                    <a:pt x="263" y="59"/>
                    <a:pt x="263" y="58"/>
                    <a:pt x="262" y="57"/>
                  </a:cubicBezTo>
                  <a:cubicBezTo>
                    <a:pt x="261" y="55"/>
                    <a:pt x="259" y="53"/>
                    <a:pt x="257" y="51"/>
                  </a:cubicBezTo>
                  <a:cubicBezTo>
                    <a:pt x="256" y="50"/>
                    <a:pt x="255" y="48"/>
                    <a:pt x="252" y="46"/>
                  </a:cubicBezTo>
                  <a:cubicBezTo>
                    <a:pt x="249" y="42"/>
                    <a:pt x="244" y="38"/>
                    <a:pt x="240" y="34"/>
                  </a:cubicBezTo>
                  <a:cubicBezTo>
                    <a:pt x="238" y="32"/>
                    <a:pt x="236" y="30"/>
                    <a:pt x="235" y="29"/>
                  </a:cubicBezTo>
                  <a:cubicBezTo>
                    <a:pt x="234" y="28"/>
                    <a:pt x="233" y="28"/>
                    <a:pt x="232" y="27"/>
                  </a:cubicBezTo>
                  <a:cubicBezTo>
                    <a:pt x="231" y="27"/>
                    <a:pt x="231" y="27"/>
                    <a:pt x="231" y="27"/>
                  </a:cubicBezTo>
                  <a:cubicBezTo>
                    <a:pt x="231" y="26"/>
                    <a:pt x="230" y="26"/>
                    <a:pt x="229" y="26"/>
                  </a:cubicBezTo>
                  <a:cubicBezTo>
                    <a:pt x="229" y="26"/>
                    <a:pt x="227" y="26"/>
                    <a:pt x="227" y="27"/>
                  </a:cubicBezTo>
                  <a:cubicBezTo>
                    <a:pt x="222" y="32"/>
                    <a:pt x="217" y="37"/>
                    <a:pt x="212" y="42"/>
                  </a:cubicBezTo>
                  <a:cubicBezTo>
                    <a:pt x="200" y="35"/>
                    <a:pt x="187" y="30"/>
                    <a:pt x="174" y="27"/>
                  </a:cubicBezTo>
                  <a:cubicBezTo>
                    <a:pt x="174" y="20"/>
                    <a:pt x="174" y="13"/>
                    <a:pt x="174" y="5"/>
                  </a:cubicBezTo>
                  <a:cubicBezTo>
                    <a:pt x="174" y="4"/>
                    <a:pt x="173" y="2"/>
                    <a:pt x="171" y="2"/>
                  </a:cubicBezTo>
                  <a:cubicBezTo>
                    <a:pt x="163" y="1"/>
                    <a:pt x="155" y="0"/>
                    <a:pt x="147" y="0"/>
                  </a:cubicBezTo>
                  <a:cubicBezTo>
                    <a:pt x="139" y="0"/>
                    <a:pt x="131" y="1"/>
                    <a:pt x="123" y="2"/>
                  </a:cubicBezTo>
                  <a:cubicBezTo>
                    <a:pt x="122" y="2"/>
                    <a:pt x="120" y="4"/>
                    <a:pt x="120" y="5"/>
                  </a:cubicBezTo>
                  <a:cubicBezTo>
                    <a:pt x="120" y="13"/>
                    <a:pt x="120" y="20"/>
                    <a:pt x="120" y="27"/>
                  </a:cubicBezTo>
                  <a:cubicBezTo>
                    <a:pt x="107" y="30"/>
                    <a:pt x="94" y="35"/>
                    <a:pt x="82" y="42"/>
                  </a:cubicBezTo>
                  <a:cubicBezTo>
                    <a:pt x="77" y="37"/>
                    <a:pt x="72" y="32"/>
                    <a:pt x="67" y="27"/>
                  </a:cubicBezTo>
                  <a:cubicBezTo>
                    <a:pt x="66" y="26"/>
                    <a:pt x="64" y="26"/>
                    <a:pt x="63" y="27"/>
                  </a:cubicBezTo>
                  <a:cubicBezTo>
                    <a:pt x="50" y="36"/>
                    <a:pt x="39" y="48"/>
                    <a:pt x="29" y="61"/>
                  </a:cubicBezTo>
                  <a:cubicBezTo>
                    <a:pt x="29" y="62"/>
                    <a:pt x="28" y="63"/>
                    <a:pt x="29" y="64"/>
                  </a:cubicBezTo>
                  <a:cubicBezTo>
                    <a:pt x="28" y="71"/>
                    <a:pt x="28" y="77"/>
                    <a:pt x="27" y="83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6"/>
                    <a:pt x="26" y="86"/>
                    <a:pt x="26" y="87"/>
                  </a:cubicBezTo>
                  <a:cubicBezTo>
                    <a:pt x="26" y="87"/>
                    <a:pt x="26" y="88"/>
                    <a:pt x="26" y="88"/>
                  </a:cubicBezTo>
                  <a:cubicBezTo>
                    <a:pt x="26" y="89"/>
                    <a:pt x="26" y="91"/>
                    <a:pt x="27" y="91"/>
                  </a:cubicBezTo>
                  <a:cubicBezTo>
                    <a:pt x="30" y="94"/>
                    <a:pt x="32" y="96"/>
                    <a:pt x="35" y="99"/>
                  </a:cubicBezTo>
                  <a:cubicBezTo>
                    <a:pt x="32" y="105"/>
                    <a:pt x="30" y="111"/>
                    <a:pt x="29" y="118"/>
                  </a:cubicBezTo>
                  <a:cubicBezTo>
                    <a:pt x="22" y="118"/>
                    <a:pt x="15" y="118"/>
                    <a:pt x="7" y="118"/>
                  </a:cubicBezTo>
                  <a:cubicBezTo>
                    <a:pt x="6" y="118"/>
                    <a:pt x="4" y="119"/>
                    <a:pt x="4" y="121"/>
                  </a:cubicBezTo>
                  <a:cubicBezTo>
                    <a:pt x="4" y="122"/>
                    <a:pt x="4" y="123"/>
                    <a:pt x="4" y="125"/>
                  </a:cubicBezTo>
                  <a:cubicBezTo>
                    <a:pt x="3" y="125"/>
                    <a:pt x="2" y="126"/>
                    <a:pt x="2" y="127"/>
                  </a:cubicBezTo>
                  <a:cubicBezTo>
                    <a:pt x="1" y="136"/>
                    <a:pt x="0" y="153"/>
                    <a:pt x="0" y="167"/>
                  </a:cubicBezTo>
                  <a:cubicBezTo>
                    <a:pt x="0" y="178"/>
                    <a:pt x="0" y="188"/>
                    <a:pt x="1" y="195"/>
                  </a:cubicBezTo>
                  <a:cubicBezTo>
                    <a:pt x="2" y="196"/>
                    <a:pt x="3" y="198"/>
                    <a:pt x="5" y="198"/>
                  </a:cubicBezTo>
                  <a:cubicBezTo>
                    <a:pt x="12" y="198"/>
                    <a:pt x="19" y="198"/>
                    <a:pt x="26" y="198"/>
                  </a:cubicBezTo>
                  <a:cubicBezTo>
                    <a:pt x="28" y="206"/>
                    <a:pt x="30" y="213"/>
                    <a:pt x="33" y="221"/>
                  </a:cubicBezTo>
                  <a:cubicBezTo>
                    <a:pt x="32" y="222"/>
                    <a:pt x="31" y="223"/>
                    <a:pt x="30" y="224"/>
                  </a:cubicBezTo>
                  <a:cubicBezTo>
                    <a:pt x="29" y="225"/>
                    <a:pt x="28" y="226"/>
                    <a:pt x="28" y="227"/>
                  </a:cubicBezTo>
                  <a:cubicBezTo>
                    <a:pt x="28" y="228"/>
                    <a:pt x="28" y="228"/>
                    <a:pt x="28" y="228"/>
                  </a:cubicBezTo>
                  <a:cubicBezTo>
                    <a:pt x="28" y="236"/>
                    <a:pt x="27" y="245"/>
                    <a:pt x="26" y="253"/>
                  </a:cubicBezTo>
                  <a:cubicBezTo>
                    <a:pt x="26" y="253"/>
                    <a:pt x="26" y="254"/>
                    <a:pt x="25" y="254"/>
                  </a:cubicBezTo>
                  <a:cubicBezTo>
                    <a:pt x="25" y="256"/>
                    <a:pt x="26" y="258"/>
                    <a:pt x="28" y="258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37" y="270"/>
                    <a:pt x="47" y="279"/>
                    <a:pt x="58" y="288"/>
                  </a:cubicBezTo>
                  <a:cubicBezTo>
                    <a:pt x="58" y="289"/>
                    <a:pt x="59" y="289"/>
                    <a:pt x="60" y="289"/>
                  </a:cubicBezTo>
                  <a:cubicBezTo>
                    <a:pt x="62" y="290"/>
                    <a:pt x="63" y="290"/>
                    <a:pt x="64" y="289"/>
                  </a:cubicBezTo>
                  <a:cubicBezTo>
                    <a:pt x="69" y="284"/>
                    <a:pt x="74" y="279"/>
                    <a:pt x="79" y="274"/>
                  </a:cubicBezTo>
                  <a:cubicBezTo>
                    <a:pt x="91" y="281"/>
                    <a:pt x="101" y="286"/>
                    <a:pt x="114" y="289"/>
                  </a:cubicBezTo>
                  <a:cubicBezTo>
                    <a:pt x="115" y="297"/>
                    <a:pt x="116" y="302"/>
                    <a:pt x="118" y="312"/>
                  </a:cubicBezTo>
                  <a:cubicBezTo>
                    <a:pt x="118" y="313"/>
                    <a:pt x="119" y="314"/>
                    <a:pt x="120" y="314"/>
                  </a:cubicBezTo>
                  <a:cubicBezTo>
                    <a:pt x="128" y="316"/>
                    <a:pt x="136" y="316"/>
                    <a:pt x="144" y="316"/>
                  </a:cubicBezTo>
                  <a:cubicBezTo>
                    <a:pt x="152" y="316"/>
                    <a:pt x="160" y="316"/>
                    <a:pt x="168" y="314"/>
                  </a:cubicBezTo>
                  <a:cubicBezTo>
                    <a:pt x="170" y="314"/>
                    <a:pt x="171" y="313"/>
                    <a:pt x="171" y="311"/>
                  </a:cubicBezTo>
                  <a:cubicBezTo>
                    <a:pt x="171" y="305"/>
                    <a:pt x="173" y="297"/>
                    <a:pt x="174" y="288"/>
                  </a:cubicBezTo>
                  <a:cubicBezTo>
                    <a:pt x="187" y="285"/>
                    <a:pt x="198" y="281"/>
                    <a:pt x="210" y="274"/>
                  </a:cubicBezTo>
                  <a:cubicBezTo>
                    <a:pt x="215" y="279"/>
                    <a:pt x="219" y="284"/>
                    <a:pt x="224" y="289"/>
                  </a:cubicBezTo>
                  <a:cubicBezTo>
                    <a:pt x="226" y="290"/>
                    <a:pt x="227" y="290"/>
                    <a:pt x="229" y="289"/>
                  </a:cubicBezTo>
                  <a:cubicBezTo>
                    <a:pt x="242" y="280"/>
                    <a:pt x="253" y="269"/>
                    <a:pt x="262" y="255"/>
                  </a:cubicBezTo>
                  <a:cubicBezTo>
                    <a:pt x="263" y="254"/>
                    <a:pt x="263" y="254"/>
                    <a:pt x="263" y="254"/>
                  </a:cubicBezTo>
                  <a:cubicBezTo>
                    <a:pt x="265" y="245"/>
                    <a:pt x="265" y="239"/>
                    <a:pt x="266" y="227"/>
                  </a:cubicBezTo>
                  <a:cubicBezTo>
                    <a:pt x="266" y="227"/>
                    <a:pt x="266" y="227"/>
                    <a:pt x="266" y="226"/>
                  </a:cubicBezTo>
                  <a:cubicBezTo>
                    <a:pt x="266" y="226"/>
                    <a:pt x="266" y="226"/>
                    <a:pt x="266" y="226"/>
                  </a:cubicBezTo>
                  <a:cubicBezTo>
                    <a:pt x="265" y="226"/>
                    <a:pt x="265" y="225"/>
                    <a:pt x="265" y="225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62" y="222"/>
                    <a:pt x="259" y="219"/>
                    <a:pt x="257" y="217"/>
                  </a:cubicBezTo>
                  <a:cubicBezTo>
                    <a:pt x="262" y="208"/>
                    <a:pt x="264" y="203"/>
                    <a:pt x="266" y="200"/>
                  </a:cubicBezTo>
                  <a:cubicBezTo>
                    <a:pt x="268" y="199"/>
                    <a:pt x="268" y="199"/>
                    <a:pt x="270" y="198"/>
                  </a:cubicBezTo>
                  <a:close/>
                  <a:moveTo>
                    <a:pt x="267" y="192"/>
                  </a:moveTo>
                  <a:cubicBezTo>
                    <a:pt x="267" y="192"/>
                    <a:pt x="267" y="192"/>
                    <a:pt x="266" y="192"/>
                  </a:cubicBezTo>
                  <a:cubicBezTo>
                    <a:pt x="267" y="190"/>
                    <a:pt x="267" y="189"/>
                    <a:pt x="267" y="187"/>
                  </a:cubicBezTo>
                  <a:cubicBezTo>
                    <a:pt x="270" y="182"/>
                    <a:pt x="272" y="177"/>
                    <a:pt x="273" y="172"/>
                  </a:cubicBezTo>
                  <a:cubicBezTo>
                    <a:pt x="275" y="172"/>
                    <a:pt x="276" y="171"/>
                    <a:pt x="278" y="171"/>
                  </a:cubicBezTo>
                  <a:cubicBezTo>
                    <a:pt x="275" y="178"/>
                    <a:pt x="272" y="184"/>
                    <a:pt x="270" y="191"/>
                  </a:cubicBezTo>
                  <a:cubicBezTo>
                    <a:pt x="269" y="191"/>
                    <a:pt x="268" y="191"/>
                    <a:pt x="267" y="192"/>
                  </a:cubicBezTo>
                  <a:close/>
                  <a:moveTo>
                    <a:pt x="267" y="175"/>
                  </a:moveTo>
                  <a:cubicBezTo>
                    <a:pt x="267" y="174"/>
                    <a:pt x="268" y="174"/>
                    <a:pt x="268" y="174"/>
                  </a:cubicBezTo>
                  <a:cubicBezTo>
                    <a:pt x="268" y="174"/>
                    <a:pt x="269" y="173"/>
                    <a:pt x="269" y="173"/>
                  </a:cubicBezTo>
                  <a:cubicBezTo>
                    <a:pt x="269" y="175"/>
                    <a:pt x="268" y="177"/>
                    <a:pt x="267" y="179"/>
                  </a:cubicBezTo>
                  <a:cubicBezTo>
                    <a:pt x="267" y="177"/>
                    <a:pt x="267" y="176"/>
                    <a:pt x="267" y="175"/>
                  </a:cubicBezTo>
                  <a:close/>
                  <a:moveTo>
                    <a:pt x="274" y="191"/>
                  </a:moveTo>
                  <a:cubicBezTo>
                    <a:pt x="276" y="184"/>
                    <a:pt x="279" y="177"/>
                    <a:pt x="282" y="171"/>
                  </a:cubicBezTo>
                  <a:cubicBezTo>
                    <a:pt x="282" y="171"/>
                    <a:pt x="283" y="171"/>
                    <a:pt x="283" y="171"/>
                  </a:cubicBezTo>
                  <a:cubicBezTo>
                    <a:pt x="283" y="178"/>
                    <a:pt x="282" y="184"/>
                    <a:pt x="281" y="191"/>
                  </a:cubicBezTo>
                  <a:cubicBezTo>
                    <a:pt x="279" y="191"/>
                    <a:pt x="277" y="191"/>
                    <a:pt x="276" y="191"/>
                  </a:cubicBezTo>
                  <a:cubicBezTo>
                    <a:pt x="275" y="191"/>
                    <a:pt x="274" y="191"/>
                    <a:pt x="274" y="191"/>
                  </a:cubicBezTo>
                  <a:close/>
                  <a:moveTo>
                    <a:pt x="249" y="80"/>
                  </a:moveTo>
                  <a:cubicBezTo>
                    <a:pt x="252" y="77"/>
                    <a:pt x="255" y="74"/>
                    <a:pt x="258" y="71"/>
                  </a:cubicBezTo>
                  <a:cubicBezTo>
                    <a:pt x="258" y="74"/>
                    <a:pt x="258" y="76"/>
                    <a:pt x="258" y="79"/>
                  </a:cubicBezTo>
                  <a:cubicBezTo>
                    <a:pt x="258" y="81"/>
                    <a:pt x="258" y="83"/>
                    <a:pt x="258" y="84"/>
                  </a:cubicBezTo>
                  <a:cubicBezTo>
                    <a:pt x="257" y="85"/>
                    <a:pt x="255" y="87"/>
                    <a:pt x="254" y="88"/>
                  </a:cubicBezTo>
                  <a:cubicBezTo>
                    <a:pt x="253" y="85"/>
                    <a:pt x="251" y="82"/>
                    <a:pt x="249" y="80"/>
                  </a:cubicBezTo>
                  <a:close/>
                  <a:moveTo>
                    <a:pt x="35" y="71"/>
                  </a:moveTo>
                  <a:cubicBezTo>
                    <a:pt x="36" y="71"/>
                    <a:pt x="37" y="72"/>
                    <a:pt x="37" y="73"/>
                  </a:cubicBezTo>
                  <a:cubicBezTo>
                    <a:pt x="36" y="73"/>
                    <a:pt x="36" y="74"/>
                    <a:pt x="35" y="75"/>
                  </a:cubicBezTo>
                  <a:cubicBezTo>
                    <a:pt x="35" y="74"/>
                    <a:pt x="35" y="72"/>
                    <a:pt x="35" y="71"/>
                  </a:cubicBezTo>
                  <a:close/>
                  <a:moveTo>
                    <a:pt x="33" y="86"/>
                  </a:moveTo>
                  <a:cubicBezTo>
                    <a:pt x="34" y="84"/>
                    <a:pt x="34" y="82"/>
                    <a:pt x="34" y="81"/>
                  </a:cubicBezTo>
                  <a:cubicBezTo>
                    <a:pt x="36" y="79"/>
                    <a:pt x="38" y="77"/>
                    <a:pt x="40" y="75"/>
                  </a:cubicBezTo>
                  <a:cubicBezTo>
                    <a:pt x="40" y="75"/>
                    <a:pt x="41" y="76"/>
                    <a:pt x="41" y="76"/>
                  </a:cubicBezTo>
                  <a:cubicBezTo>
                    <a:pt x="39" y="80"/>
                    <a:pt x="36" y="83"/>
                    <a:pt x="33" y="86"/>
                  </a:cubicBezTo>
                  <a:close/>
                  <a:moveTo>
                    <a:pt x="35" y="89"/>
                  </a:moveTo>
                  <a:cubicBezTo>
                    <a:pt x="38" y="86"/>
                    <a:pt x="41" y="82"/>
                    <a:pt x="44" y="79"/>
                  </a:cubicBezTo>
                  <a:cubicBezTo>
                    <a:pt x="44" y="79"/>
                    <a:pt x="44" y="80"/>
                    <a:pt x="45" y="80"/>
                  </a:cubicBezTo>
                  <a:cubicBezTo>
                    <a:pt x="42" y="84"/>
                    <a:pt x="40" y="88"/>
                    <a:pt x="38" y="92"/>
                  </a:cubicBezTo>
                  <a:cubicBezTo>
                    <a:pt x="37" y="91"/>
                    <a:pt x="36" y="90"/>
                    <a:pt x="35" y="89"/>
                  </a:cubicBezTo>
                  <a:close/>
                  <a:moveTo>
                    <a:pt x="35" y="122"/>
                  </a:moveTo>
                  <a:cubicBezTo>
                    <a:pt x="36" y="115"/>
                    <a:pt x="38" y="107"/>
                    <a:pt x="41" y="101"/>
                  </a:cubicBezTo>
                  <a:cubicBezTo>
                    <a:pt x="42" y="100"/>
                    <a:pt x="42" y="100"/>
                    <a:pt x="42" y="99"/>
                  </a:cubicBezTo>
                  <a:cubicBezTo>
                    <a:pt x="45" y="93"/>
                    <a:pt x="48" y="87"/>
                    <a:pt x="52" y="81"/>
                  </a:cubicBezTo>
                  <a:cubicBezTo>
                    <a:pt x="53" y="80"/>
                    <a:pt x="52" y="78"/>
                    <a:pt x="51" y="77"/>
                  </a:cubicBezTo>
                  <a:cubicBezTo>
                    <a:pt x="46" y="72"/>
                    <a:pt x="41" y="67"/>
                    <a:pt x="37" y="62"/>
                  </a:cubicBezTo>
                  <a:cubicBezTo>
                    <a:pt x="45" y="52"/>
                    <a:pt x="54" y="42"/>
                    <a:pt x="65" y="34"/>
                  </a:cubicBezTo>
                  <a:cubicBezTo>
                    <a:pt x="70" y="39"/>
                    <a:pt x="75" y="44"/>
                    <a:pt x="80" y="49"/>
                  </a:cubicBezTo>
                  <a:cubicBezTo>
                    <a:pt x="81" y="50"/>
                    <a:pt x="82" y="50"/>
                    <a:pt x="84" y="49"/>
                  </a:cubicBezTo>
                  <a:cubicBezTo>
                    <a:pt x="96" y="41"/>
                    <a:pt x="110" y="36"/>
                    <a:pt x="124" y="33"/>
                  </a:cubicBezTo>
                  <a:cubicBezTo>
                    <a:pt x="126" y="32"/>
                    <a:pt x="127" y="31"/>
                    <a:pt x="127" y="29"/>
                  </a:cubicBezTo>
                  <a:cubicBezTo>
                    <a:pt x="127" y="22"/>
                    <a:pt x="127" y="15"/>
                    <a:pt x="127" y="8"/>
                  </a:cubicBezTo>
                  <a:cubicBezTo>
                    <a:pt x="134" y="7"/>
                    <a:pt x="140" y="7"/>
                    <a:pt x="147" y="7"/>
                  </a:cubicBezTo>
                  <a:cubicBezTo>
                    <a:pt x="154" y="7"/>
                    <a:pt x="160" y="7"/>
                    <a:pt x="167" y="8"/>
                  </a:cubicBezTo>
                  <a:cubicBezTo>
                    <a:pt x="167" y="15"/>
                    <a:pt x="167" y="22"/>
                    <a:pt x="167" y="29"/>
                  </a:cubicBezTo>
                  <a:cubicBezTo>
                    <a:pt x="167" y="31"/>
                    <a:pt x="168" y="32"/>
                    <a:pt x="170" y="33"/>
                  </a:cubicBezTo>
                  <a:cubicBezTo>
                    <a:pt x="184" y="36"/>
                    <a:pt x="198" y="41"/>
                    <a:pt x="210" y="49"/>
                  </a:cubicBezTo>
                  <a:cubicBezTo>
                    <a:pt x="212" y="50"/>
                    <a:pt x="213" y="50"/>
                    <a:pt x="214" y="49"/>
                  </a:cubicBezTo>
                  <a:cubicBezTo>
                    <a:pt x="220" y="44"/>
                    <a:pt x="225" y="39"/>
                    <a:pt x="230" y="34"/>
                  </a:cubicBezTo>
                  <a:cubicBezTo>
                    <a:pt x="231" y="35"/>
                    <a:pt x="232" y="36"/>
                    <a:pt x="234" y="38"/>
                  </a:cubicBezTo>
                  <a:cubicBezTo>
                    <a:pt x="238" y="41"/>
                    <a:pt x="242" y="45"/>
                    <a:pt x="245" y="48"/>
                  </a:cubicBezTo>
                  <a:cubicBezTo>
                    <a:pt x="248" y="52"/>
                    <a:pt x="251" y="54"/>
                    <a:pt x="252" y="55"/>
                  </a:cubicBezTo>
                  <a:cubicBezTo>
                    <a:pt x="254" y="57"/>
                    <a:pt x="255" y="59"/>
                    <a:pt x="257" y="61"/>
                  </a:cubicBezTo>
                  <a:cubicBezTo>
                    <a:pt x="257" y="62"/>
                    <a:pt x="257" y="62"/>
                    <a:pt x="258" y="62"/>
                  </a:cubicBezTo>
                  <a:cubicBezTo>
                    <a:pt x="253" y="67"/>
                    <a:pt x="248" y="72"/>
                    <a:pt x="243" y="77"/>
                  </a:cubicBezTo>
                  <a:cubicBezTo>
                    <a:pt x="242" y="78"/>
                    <a:pt x="241" y="80"/>
                    <a:pt x="242" y="81"/>
                  </a:cubicBezTo>
                  <a:cubicBezTo>
                    <a:pt x="251" y="94"/>
                    <a:pt x="256" y="107"/>
                    <a:pt x="259" y="122"/>
                  </a:cubicBezTo>
                  <a:cubicBezTo>
                    <a:pt x="260" y="124"/>
                    <a:pt x="261" y="125"/>
                    <a:pt x="263" y="125"/>
                  </a:cubicBezTo>
                  <a:cubicBezTo>
                    <a:pt x="270" y="125"/>
                    <a:pt x="277" y="125"/>
                    <a:pt x="284" y="125"/>
                  </a:cubicBezTo>
                  <a:cubicBezTo>
                    <a:pt x="285" y="131"/>
                    <a:pt x="285" y="138"/>
                    <a:pt x="285" y="145"/>
                  </a:cubicBezTo>
                  <a:cubicBezTo>
                    <a:pt x="285" y="152"/>
                    <a:pt x="285" y="158"/>
                    <a:pt x="284" y="164"/>
                  </a:cubicBezTo>
                  <a:cubicBezTo>
                    <a:pt x="283" y="164"/>
                    <a:pt x="282" y="164"/>
                    <a:pt x="281" y="164"/>
                  </a:cubicBezTo>
                  <a:cubicBezTo>
                    <a:pt x="274" y="164"/>
                    <a:pt x="269" y="166"/>
                    <a:pt x="264" y="168"/>
                  </a:cubicBezTo>
                  <a:cubicBezTo>
                    <a:pt x="261" y="170"/>
                    <a:pt x="259" y="173"/>
                    <a:pt x="257" y="176"/>
                  </a:cubicBezTo>
                  <a:cubicBezTo>
                    <a:pt x="253" y="184"/>
                    <a:pt x="251" y="195"/>
                    <a:pt x="243" y="208"/>
                  </a:cubicBezTo>
                  <a:cubicBezTo>
                    <a:pt x="242" y="210"/>
                    <a:pt x="242" y="211"/>
                    <a:pt x="243" y="213"/>
                  </a:cubicBezTo>
                  <a:cubicBezTo>
                    <a:pt x="248" y="217"/>
                    <a:pt x="253" y="222"/>
                    <a:pt x="258" y="227"/>
                  </a:cubicBezTo>
                  <a:cubicBezTo>
                    <a:pt x="250" y="238"/>
                    <a:pt x="241" y="248"/>
                    <a:pt x="230" y="256"/>
                  </a:cubicBezTo>
                  <a:cubicBezTo>
                    <a:pt x="225" y="251"/>
                    <a:pt x="220" y="246"/>
                    <a:pt x="215" y="241"/>
                  </a:cubicBezTo>
                  <a:cubicBezTo>
                    <a:pt x="214" y="240"/>
                    <a:pt x="212" y="240"/>
                    <a:pt x="211" y="240"/>
                  </a:cubicBezTo>
                  <a:cubicBezTo>
                    <a:pt x="198" y="249"/>
                    <a:pt x="185" y="255"/>
                    <a:pt x="170" y="258"/>
                  </a:cubicBezTo>
                  <a:cubicBezTo>
                    <a:pt x="168" y="258"/>
                    <a:pt x="167" y="259"/>
                    <a:pt x="167" y="261"/>
                  </a:cubicBezTo>
                  <a:cubicBezTo>
                    <a:pt x="167" y="268"/>
                    <a:pt x="167" y="275"/>
                    <a:pt x="167" y="282"/>
                  </a:cubicBezTo>
                  <a:cubicBezTo>
                    <a:pt x="160" y="283"/>
                    <a:pt x="154" y="283"/>
                    <a:pt x="147" y="283"/>
                  </a:cubicBezTo>
                  <a:cubicBezTo>
                    <a:pt x="140" y="283"/>
                    <a:pt x="134" y="283"/>
                    <a:pt x="127" y="282"/>
                  </a:cubicBezTo>
                  <a:cubicBezTo>
                    <a:pt x="127" y="275"/>
                    <a:pt x="127" y="268"/>
                    <a:pt x="127" y="261"/>
                  </a:cubicBezTo>
                  <a:cubicBezTo>
                    <a:pt x="127" y="259"/>
                    <a:pt x="126" y="258"/>
                    <a:pt x="124" y="258"/>
                  </a:cubicBezTo>
                  <a:cubicBezTo>
                    <a:pt x="110" y="255"/>
                    <a:pt x="96" y="249"/>
                    <a:pt x="83" y="240"/>
                  </a:cubicBezTo>
                  <a:cubicBezTo>
                    <a:pt x="82" y="240"/>
                    <a:pt x="80" y="240"/>
                    <a:pt x="79" y="241"/>
                  </a:cubicBezTo>
                  <a:cubicBezTo>
                    <a:pt x="74" y="246"/>
                    <a:pt x="69" y="251"/>
                    <a:pt x="64" y="255"/>
                  </a:cubicBezTo>
                  <a:cubicBezTo>
                    <a:pt x="53" y="247"/>
                    <a:pt x="44" y="238"/>
                    <a:pt x="36" y="227"/>
                  </a:cubicBezTo>
                  <a:cubicBezTo>
                    <a:pt x="41" y="222"/>
                    <a:pt x="46" y="217"/>
                    <a:pt x="51" y="213"/>
                  </a:cubicBezTo>
                  <a:cubicBezTo>
                    <a:pt x="52" y="211"/>
                    <a:pt x="52" y="210"/>
                    <a:pt x="51" y="208"/>
                  </a:cubicBezTo>
                  <a:cubicBezTo>
                    <a:pt x="43" y="196"/>
                    <a:pt x="37" y="182"/>
                    <a:pt x="34" y="167"/>
                  </a:cubicBezTo>
                  <a:cubicBezTo>
                    <a:pt x="34" y="166"/>
                    <a:pt x="33" y="165"/>
                    <a:pt x="31" y="165"/>
                  </a:cubicBezTo>
                  <a:cubicBezTo>
                    <a:pt x="24" y="165"/>
                    <a:pt x="17" y="165"/>
                    <a:pt x="10" y="165"/>
                  </a:cubicBezTo>
                  <a:cubicBezTo>
                    <a:pt x="9" y="158"/>
                    <a:pt x="9" y="152"/>
                    <a:pt x="9" y="145"/>
                  </a:cubicBezTo>
                  <a:cubicBezTo>
                    <a:pt x="9" y="138"/>
                    <a:pt x="9" y="131"/>
                    <a:pt x="10" y="125"/>
                  </a:cubicBezTo>
                  <a:cubicBezTo>
                    <a:pt x="17" y="125"/>
                    <a:pt x="24" y="125"/>
                    <a:pt x="31" y="125"/>
                  </a:cubicBezTo>
                  <a:cubicBezTo>
                    <a:pt x="33" y="125"/>
                    <a:pt x="34" y="124"/>
                    <a:pt x="35" y="122"/>
                  </a:cubicBezTo>
                  <a:close/>
                  <a:moveTo>
                    <a:pt x="257" y="252"/>
                  </a:moveTo>
                  <a:cubicBezTo>
                    <a:pt x="254" y="255"/>
                    <a:pt x="252" y="258"/>
                    <a:pt x="249" y="261"/>
                  </a:cubicBezTo>
                  <a:cubicBezTo>
                    <a:pt x="251" y="255"/>
                    <a:pt x="253" y="248"/>
                    <a:pt x="255" y="241"/>
                  </a:cubicBezTo>
                  <a:cubicBezTo>
                    <a:pt x="256" y="240"/>
                    <a:pt x="257" y="239"/>
                    <a:pt x="258" y="238"/>
                  </a:cubicBezTo>
                  <a:cubicBezTo>
                    <a:pt x="258" y="243"/>
                    <a:pt x="257" y="247"/>
                    <a:pt x="257" y="252"/>
                  </a:cubicBezTo>
                  <a:close/>
                  <a:moveTo>
                    <a:pt x="236" y="274"/>
                  </a:moveTo>
                  <a:cubicBezTo>
                    <a:pt x="239" y="267"/>
                    <a:pt x="241" y="260"/>
                    <a:pt x="244" y="253"/>
                  </a:cubicBezTo>
                  <a:cubicBezTo>
                    <a:pt x="246" y="251"/>
                    <a:pt x="248" y="249"/>
                    <a:pt x="250" y="247"/>
                  </a:cubicBezTo>
                  <a:cubicBezTo>
                    <a:pt x="248" y="254"/>
                    <a:pt x="246" y="260"/>
                    <a:pt x="244" y="267"/>
                  </a:cubicBezTo>
                  <a:cubicBezTo>
                    <a:pt x="242" y="270"/>
                    <a:pt x="239" y="272"/>
                    <a:pt x="236" y="274"/>
                  </a:cubicBezTo>
                  <a:close/>
                  <a:moveTo>
                    <a:pt x="215" y="270"/>
                  </a:moveTo>
                  <a:cubicBezTo>
                    <a:pt x="218" y="266"/>
                    <a:pt x="220" y="262"/>
                    <a:pt x="222" y="257"/>
                  </a:cubicBezTo>
                  <a:cubicBezTo>
                    <a:pt x="222" y="258"/>
                    <a:pt x="223" y="258"/>
                    <a:pt x="224" y="259"/>
                  </a:cubicBezTo>
                  <a:cubicBezTo>
                    <a:pt x="224" y="259"/>
                    <a:pt x="224" y="259"/>
                    <a:pt x="224" y="259"/>
                  </a:cubicBezTo>
                  <a:cubicBezTo>
                    <a:pt x="222" y="264"/>
                    <a:pt x="219" y="268"/>
                    <a:pt x="217" y="272"/>
                  </a:cubicBezTo>
                  <a:cubicBezTo>
                    <a:pt x="217" y="272"/>
                    <a:pt x="216" y="271"/>
                    <a:pt x="215" y="270"/>
                  </a:cubicBezTo>
                  <a:close/>
                  <a:moveTo>
                    <a:pt x="174" y="281"/>
                  </a:moveTo>
                  <a:cubicBezTo>
                    <a:pt x="174" y="279"/>
                    <a:pt x="174" y="277"/>
                    <a:pt x="174" y="275"/>
                  </a:cubicBezTo>
                  <a:cubicBezTo>
                    <a:pt x="177" y="271"/>
                    <a:pt x="180" y="266"/>
                    <a:pt x="182" y="261"/>
                  </a:cubicBezTo>
                  <a:cubicBezTo>
                    <a:pt x="184" y="261"/>
                    <a:pt x="185" y="260"/>
                    <a:pt x="187" y="260"/>
                  </a:cubicBezTo>
                  <a:cubicBezTo>
                    <a:pt x="183" y="267"/>
                    <a:pt x="180" y="274"/>
                    <a:pt x="176" y="281"/>
                  </a:cubicBezTo>
                  <a:cubicBezTo>
                    <a:pt x="175" y="281"/>
                    <a:pt x="175" y="281"/>
                    <a:pt x="174" y="281"/>
                  </a:cubicBezTo>
                  <a:close/>
                  <a:moveTo>
                    <a:pt x="164" y="308"/>
                  </a:moveTo>
                  <a:cubicBezTo>
                    <a:pt x="163" y="308"/>
                    <a:pt x="162" y="308"/>
                    <a:pt x="160" y="309"/>
                  </a:cubicBezTo>
                  <a:cubicBezTo>
                    <a:pt x="162" y="304"/>
                    <a:pt x="164" y="299"/>
                    <a:pt x="166" y="294"/>
                  </a:cubicBezTo>
                  <a:cubicBezTo>
                    <a:pt x="166" y="299"/>
                    <a:pt x="165" y="304"/>
                    <a:pt x="164" y="308"/>
                  </a:cubicBezTo>
                  <a:close/>
                  <a:moveTo>
                    <a:pt x="165" y="289"/>
                  </a:moveTo>
                  <a:cubicBezTo>
                    <a:pt x="162" y="295"/>
                    <a:pt x="159" y="302"/>
                    <a:pt x="156" y="309"/>
                  </a:cubicBezTo>
                  <a:cubicBezTo>
                    <a:pt x="154" y="309"/>
                    <a:pt x="152" y="309"/>
                    <a:pt x="150" y="309"/>
                  </a:cubicBezTo>
                  <a:cubicBezTo>
                    <a:pt x="152" y="303"/>
                    <a:pt x="155" y="296"/>
                    <a:pt x="158" y="290"/>
                  </a:cubicBezTo>
                  <a:cubicBezTo>
                    <a:pt x="160" y="289"/>
                    <a:pt x="163" y="289"/>
                    <a:pt x="165" y="289"/>
                  </a:cubicBezTo>
                  <a:close/>
                  <a:moveTo>
                    <a:pt x="174" y="264"/>
                  </a:moveTo>
                  <a:cubicBezTo>
                    <a:pt x="175" y="263"/>
                    <a:pt x="176" y="263"/>
                    <a:pt x="178" y="263"/>
                  </a:cubicBezTo>
                  <a:cubicBezTo>
                    <a:pt x="176" y="265"/>
                    <a:pt x="175" y="267"/>
                    <a:pt x="174" y="269"/>
                  </a:cubicBezTo>
                  <a:cubicBezTo>
                    <a:pt x="174" y="267"/>
                    <a:pt x="174" y="265"/>
                    <a:pt x="174" y="264"/>
                  </a:cubicBezTo>
                  <a:close/>
                  <a:moveTo>
                    <a:pt x="192" y="258"/>
                  </a:moveTo>
                  <a:cubicBezTo>
                    <a:pt x="194" y="257"/>
                    <a:pt x="197" y="256"/>
                    <a:pt x="199" y="255"/>
                  </a:cubicBezTo>
                  <a:cubicBezTo>
                    <a:pt x="196" y="262"/>
                    <a:pt x="193" y="269"/>
                    <a:pt x="191" y="276"/>
                  </a:cubicBezTo>
                  <a:cubicBezTo>
                    <a:pt x="187" y="278"/>
                    <a:pt x="184" y="279"/>
                    <a:pt x="181" y="280"/>
                  </a:cubicBezTo>
                  <a:cubicBezTo>
                    <a:pt x="184" y="272"/>
                    <a:pt x="188" y="265"/>
                    <a:pt x="192" y="258"/>
                  </a:cubicBezTo>
                  <a:close/>
                  <a:moveTo>
                    <a:pt x="203" y="253"/>
                  </a:moveTo>
                  <a:cubicBezTo>
                    <a:pt x="205" y="252"/>
                    <a:pt x="207" y="251"/>
                    <a:pt x="209" y="250"/>
                  </a:cubicBezTo>
                  <a:cubicBezTo>
                    <a:pt x="206" y="257"/>
                    <a:pt x="203" y="264"/>
                    <a:pt x="200" y="272"/>
                  </a:cubicBezTo>
                  <a:cubicBezTo>
                    <a:pt x="198" y="273"/>
                    <a:pt x="197" y="274"/>
                    <a:pt x="195" y="274"/>
                  </a:cubicBezTo>
                  <a:cubicBezTo>
                    <a:pt x="198" y="267"/>
                    <a:pt x="201" y="260"/>
                    <a:pt x="203" y="253"/>
                  </a:cubicBezTo>
                  <a:close/>
                  <a:moveTo>
                    <a:pt x="215" y="251"/>
                  </a:moveTo>
                  <a:cubicBezTo>
                    <a:pt x="217" y="252"/>
                    <a:pt x="218" y="253"/>
                    <a:pt x="219" y="254"/>
                  </a:cubicBezTo>
                  <a:cubicBezTo>
                    <a:pt x="218" y="258"/>
                    <a:pt x="216" y="262"/>
                    <a:pt x="214" y="266"/>
                  </a:cubicBezTo>
                  <a:cubicBezTo>
                    <a:pt x="214" y="261"/>
                    <a:pt x="215" y="256"/>
                    <a:pt x="215" y="251"/>
                  </a:cubicBezTo>
                  <a:close/>
                  <a:moveTo>
                    <a:pt x="208" y="261"/>
                  </a:moveTo>
                  <a:cubicBezTo>
                    <a:pt x="207" y="263"/>
                    <a:pt x="207" y="265"/>
                    <a:pt x="207" y="267"/>
                  </a:cubicBezTo>
                  <a:cubicBezTo>
                    <a:pt x="206" y="268"/>
                    <a:pt x="205" y="269"/>
                    <a:pt x="205" y="269"/>
                  </a:cubicBezTo>
                  <a:cubicBezTo>
                    <a:pt x="206" y="266"/>
                    <a:pt x="207" y="264"/>
                    <a:pt x="208" y="261"/>
                  </a:cubicBezTo>
                  <a:close/>
                  <a:moveTo>
                    <a:pt x="224" y="266"/>
                  </a:moveTo>
                  <a:cubicBezTo>
                    <a:pt x="224" y="270"/>
                    <a:pt x="223" y="274"/>
                    <a:pt x="223" y="278"/>
                  </a:cubicBezTo>
                  <a:cubicBezTo>
                    <a:pt x="222" y="277"/>
                    <a:pt x="221" y="276"/>
                    <a:pt x="220" y="275"/>
                  </a:cubicBezTo>
                  <a:cubicBezTo>
                    <a:pt x="221" y="272"/>
                    <a:pt x="223" y="269"/>
                    <a:pt x="224" y="266"/>
                  </a:cubicBezTo>
                  <a:close/>
                  <a:moveTo>
                    <a:pt x="232" y="263"/>
                  </a:moveTo>
                  <a:cubicBezTo>
                    <a:pt x="234" y="261"/>
                    <a:pt x="236" y="259"/>
                    <a:pt x="239" y="257"/>
                  </a:cubicBezTo>
                  <a:cubicBezTo>
                    <a:pt x="236" y="264"/>
                    <a:pt x="234" y="271"/>
                    <a:pt x="231" y="279"/>
                  </a:cubicBezTo>
                  <a:cubicBezTo>
                    <a:pt x="231" y="279"/>
                    <a:pt x="230" y="279"/>
                    <a:pt x="230" y="280"/>
                  </a:cubicBezTo>
                  <a:cubicBezTo>
                    <a:pt x="230" y="274"/>
                    <a:pt x="231" y="268"/>
                    <a:pt x="232" y="263"/>
                  </a:cubicBezTo>
                  <a:close/>
                  <a:moveTo>
                    <a:pt x="106" y="280"/>
                  </a:moveTo>
                  <a:cubicBezTo>
                    <a:pt x="104" y="279"/>
                    <a:pt x="102" y="279"/>
                    <a:pt x="100" y="278"/>
                  </a:cubicBezTo>
                  <a:cubicBezTo>
                    <a:pt x="104" y="272"/>
                    <a:pt x="108" y="267"/>
                    <a:pt x="113" y="262"/>
                  </a:cubicBezTo>
                  <a:cubicBezTo>
                    <a:pt x="115" y="262"/>
                    <a:pt x="117" y="263"/>
                    <a:pt x="119" y="263"/>
                  </a:cubicBezTo>
                  <a:cubicBezTo>
                    <a:pt x="115" y="269"/>
                    <a:pt x="110" y="274"/>
                    <a:pt x="106" y="280"/>
                  </a:cubicBezTo>
                  <a:close/>
                  <a:moveTo>
                    <a:pt x="92" y="274"/>
                  </a:moveTo>
                  <a:cubicBezTo>
                    <a:pt x="96" y="269"/>
                    <a:pt x="101" y="264"/>
                    <a:pt x="105" y="259"/>
                  </a:cubicBezTo>
                  <a:cubicBezTo>
                    <a:pt x="107" y="260"/>
                    <a:pt x="108" y="260"/>
                    <a:pt x="110" y="261"/>
                  </a:cubicBezTo>
                  <a:cubicBezTo>
                    <a:pt x="105" y="266"/>
                    <a:pt x="101" y="271"/>
                    <a:pt x="97" y="276"/>
                  </a:cubicBezTo>
                  <a:cubicBezTo>
                    <a:pt x="95" y="276"/>
                    <a:pt x="94" y="275"/>
                    <a:pt x="92" y="274"/>
                  </a:cubicBezTo>
                  <a:close/>
                  <a:moveTo>
                    <a:pt x="86" y="270"/>
                  </a:moveTo>
                  <a:cubicBezTo>
                    <a:pt x="89" y="265"/>
                    <a:pt x="93" y="261"/>
                    <a:pt x="97" y="256"/>
                  </a:cubicBezTo>
                  <a:cubicBezTo>
                    <a:pt x="97" y="256"/>
                    <a:pt x="97" y="256"/>
                    <a:pt x="97" y="256"/>
                  </a:cubicBezTo>
                  <a:cubicBezTo>
                    <a:pt x="98" y="256"/>
                    <a:pt x="100" y="257"/>
                    <a:pt x="102" y="258"/>
                  </a:cubicBezTo>
                  <a:cubicBezTo>
                    <a:pt x="97" y="262"/>
                    <a:pt x="93" y="267"/>
                    <a:pt x="89" y="272"/>
                  </a:cubicBezTo>
                  <a:cubicBezTo>
                    <a:pt x="88" y="272"/>
                    <a:pt x="87" y="271"/>
                    <a:pt x="86" y="270"/>
                  </a:cubicBezTo>
                  <a:close/>
                  <a:moveTo>
                    <a:pt x="87" y="251"/>
                  </a:moveTo>
                  <a:cubicBezTo>
                    <a:pt x="86" y="252"/>
                    <a:pt x="85" y="253"/>
                    <a:pt x="84" y="255"/>
                  </a:cubicBezTo>
                  <a:cubicBezTo>
                    <a:pt x="84" y="253"/>
                    <a:pt x="84" y="251"/>
                    <a:pt x="84" y="249"/>
                  </a:cubicBezTo>
                  <a:cubicBezTo>
                    <a:pt x="85" y="249"/>
                    <a:pt x="86" y="250"/>
                    <a:pt x="87" y="251"/>
                  </a:cubicBezTo>
                  <a:close/>
                  <a:moveTo>
                    <a:pt x="83" y="268"/>
                  </a:moveTo>
                  <a:cubicBezTo>
                    <a:pt x="83" y="266"/>
                    <a:pt x="83" y="263"/>
                    <a:pt x="83" y="261"/>
                  </a:cubicBezTo>
                  <a:cubicBezTo>
                    <a:pt x="85" y="258"/>
                    <a:pt x="88" y="255"/>
                    <a:pt x="90" y="252"/>
                  </a:cubicBezTo>
                  <a:cubicBezTo>
                    <a:pt x="91" y="253"/>
                    <a:pt x="92" y="253"/>
                    <a:pt x="94" y="254"/>
                  </a:cubicBezTo>
                  <a:cubicBezTo>
                    <a:pt x="90" y="259"/>
                    <a:pt x="87" y="264"/>
                    <a:pt x="83" y="268"/>
                  </a:cubicBezTo>
                  <a:close/>
                  <a:moveTo>
                    <a:pt x="134" y="289"/>
                  </a:moveTo>
                  <a:cubicBezTo>
                    <a:pt x="132" y="295"/>
                    <a:pt x="129" y="300"/>
                    <a:pt x="127" y="306"/>
                  </a:cubicBezTo>
                  <a:cubicBezTo>
                    <a:pt x="127" y="300"/>
                    <a:pt x="127" y="295"/>
                    <a:pt x="128" y="289"/>
                  </a:cubicBezTo>
                  <a:cubicBezTo>
                    <a:pt x="130" y="289"/>
                    <a:pt x="132" y="289"/>
                    <a:pt x="134" y="289"/>
                  </a:cubicBezTo>
                  <a:close/>
                  <a:moveTo>
                    <a:pt x="138" y="290"/>
                  </a:moveTo>
                  <a:cubicBezTo>
                    <a:pt x="140" y="290"/>
                    <a:pt x="142" y="290"/>
                    <a:pt x="143" y="290"/>
                  </a:cubicBezTo>
                  <a:cubicBezTo>
                    <a:pt x="141" y="296"/>
                    <a:pt x="138" y="303"/>
                    <a:pt x="136" y="309"/>
                  </a:cubicBezTo>
                  <a:cubicBezTo>
                    <a:pt x="134" y="309"/>
                    <a:pt x="131" y="309"/>
                    <a:pt x="129" y="309"/>
                  </a:cubicBezTo>
                  <a:cubicBezTo>
                    <a:pt x="132" y="302"/>
                    <a:pt x="135" y="296"/>
                    <a:pt x="138" y="290"/>
                  </a:cubicBezTo>
                  <a:close/>
                  <a:moveTo>
                    <a:pt x="60" y="261"/>
                  </a:moveTo>
                  <a:cubicBezTo>
                    <a:pt x="60" y="267"/>
                    <a:pt x="58" y="272"/>
                    <a:pt x="57" y="279"/>
                  </a:cubicBezTo>
                  <a:cubicBezTo>
                    <a:pt x="56" y="277"/>
                    <a:pt x="54" y="276"/>
                    <a:pt x="53" y="275"/>
                  </a:cubicBezTo>
                  <a:cubicBezTo>
                    <a:pt x="55" y="270"/>
                    <a:pt x="58" y="266"/>
                    <a:pt x="60" y="261"/>
                  </a:cubicBezTo>
                  <a:close/>
                  <a:moveTo>
                    <a:pt x="37" y="258"/>
                  </a:moveTo>
                  <a:cubicBezTo>
                    <a:pt x="39" y="254"/>
                    <a:pt x="41" y="250"/>
                    <a:pt x="44" y="247"/>
                  </a:cubicBezTo>
                  <a:cubicBezTo>
                    <a:pt x="45" y="248"/>
                    <a:pt x="46" y="248"/>
                    <a:pt x="46" y="249"/>
                  </a:cubicBezTo>
                  <a:cubicBezTo>
                    <a:pt x="44" y="253"/>
                    <a:pt x="41" y="257"/>
                    <a:pt x="39" y="260"/>
                  </a:cubicBezTo>
                  <a:cubicBezTo>
                    <a:pt x="38" y="260"/>
                    <a:pt x="37" y="259"/>
                    <a:pt x="37" y="258"/>
                  </a:cubicBezTo>
                  <a:close/>
                  <a:moveTo>
                    <a:pt x="7" y="171"/>
                  </a:moveTo>
                  <a:cubicBezTo>
                    <a:pt x="7" y="171"/>
                    <a:pt x="7" y="171"/>
                    <a:pt x="7" y="171"/>
                  </a:cubicBezTo>
                  <a:cubicBezTo>
                    <a:pt x="9" y="171"/>
                    <a:pt x="10" y="171"/>
                    <a:pt x="12" y="171"/>
                  </a:cubicBezTo>
                  <a:cubicBezTo>
                    <a:pt x="10" y="175"/>
                    <a:pt x="9" y="179"/>
                    <a:pt x="7" y="183"/>
                  </a:cubicBezTo>
                  <a:cubicBezTo>
                    <a:pt x="7" y="179"/>
                    <a:pt x="7" y="175"/>
                    <a:pt x="7" y="171"/>
                  </a:cubicBezTo>
                  <a:close/>
                  <a:moveTo>
                    <a:pt x="7" y="190"/>
                  </a:moveTo>
                  <a:cubicBezTo>
                    <a:pt x="10" y="184"/>
                    <a:pt x="13" y="177"/>
                    <a:pt x="15" y="171"/>
                  </a:cubicBezTo>
                  <a:cubicBezTo>
                    <a:pt x="18" y="171"/>
                    <a:pt x="20" y="171"/>
                    <a:pt x="23" y="171"/>
                  </a:cubicBezTo>
                  <a:cubicBezTo>
                    <a:pt x="20" y="178"/>
                    <a:pt x="17" y="184"/>
                    <a:pt x="15" y="191"/>
                  </a:cubicBezTo>
                  <a:cubicBezTo>
                    <a:pt x="12" y="191"/>
                    <a:pt x="10" y="191"/>
                    <a:pt x="8" y="191"/>
                  </a:cubicBezTo>
                  <a:cubicBezTo>
                    <a:pt x="8" y="191"/>
                    <a:pt x="8" y="190"/>
                    <a:pt x="7" y="190"/>
                  </a:cubicBezTo>
                  <a:close/>
                  <a:moveTo>
                    <a:pt x="26" y="172"/>
                  </a:moveTo>
                  <a:cubicBezTo>
                    <a:pt x="26" y="175"/>
                    <a:pt x="26" y="179"/>
                    <a:pt x="26" y="182"/>
                  </a:cubicBezTo>
                  <a:cubicBezTo>
                    <a:pt x="25" y="185"/>
                    <a:pt x="24" y="188"/>
                    <a:pt x="23" y="191"/>
                  </a:cubicBezTo>
                  <a:cubicBezTo>
                    <a:pt x="21" y="191"/>
                    <a:pt x="20" y="191"/>
                    <a:pt x="18" y="191"/>
                  </a:cubicBezTo>
                  <a:cubicBezTo>
                    <a:pt x="21" y="184"/>
                    <a:pt x="23" y="178"/>
                    <a:pt x="26" y="172"/>
                  </a:cubicBezTo>
                  <a:close/>
                  <a:moveTo>
                    <a:pt x="32" y="195"/>
                  </a:moveTo>
                  <a:cubicBezTo>
                    <a:pt x="32" y="192"/>
                    <a:pt x="32" y="189"/>
                    <a:pt x="33" y="185"/>
                  </a:cubicBezTo>
                  <a:cubicBezTo>
                    <a:pt x="33" y="188"/>
                    <a:pt x="34" y="190"/>
                    <a:pt x="35" y="192"/>
                  </a:cubicBezTo>
                  <a:cubicBezTo>
                    <a:pt x="34" y="194"/>
                    <a:pt x="34" y="196"/>
                    <a:pt x="33" y="199"/>
                  </a:cubicBezTo>
                  <a:cubicBezTo>
                    <a:pt x="33" y="198"/>
                    <a:pt x="32" y="196"/>
                    <a:pt x="32" y="195"/>
                  </a:cubicBezTo>
                  <a:close/>
                  <a:moveTo>
                    <a:pt x="37" y="197"/>
                  </a:moveTo>
                  <a:cubicBezTo>
                    <a:pt x="38" y="199"/>
                    <a:pt x="39" y="201"/>
                    <a:pt x="40" y="203"/>
                  </a:cubicBezTo>
                  <a:cubicBezTo>
                    <a:pt x="39" y="206"/>
                    <a:pt x="38" y="209"/>
                    <a:pt x="37" y="212"/>
                  </a:cubicBezTo>
                  <a:cubicBezTo>
                    <a:pt x="36" y="210"/>
                    <a:pt x="35" y="207"/>
                    <a:pt x="35" y="205"/>
                  </a:cubicBezTo>
                  <a:cubicBezTo>
                    <a:pt x="36" y="202"/>
                    <a:pt x="36" y="199"/>
                    <a:pt x="37" y="197"/>
                  </a:cubicBezTo>
                  <a:close/>
                  <a:moveTo>
                    <a:pt x="44" y="210"/>
                  </a:moveTo>
                  <a:cubicBezTo>
                    <a:pt x="43" y="211"/>
                    <a:pt x="42" y="212"/>
                    <a:pt x="41" y="213"/>
                  </a:cubicBezTo>
                  <a:cubicBezTo>
                    <a:pt x="41" y="211"/>
                    <a:pt x="42" y="209"/>
                    <a:pt x="43" y="207"/>
                  </a:cubicBezTo>
                  <a:cubicBezTo>
                    <a:pt x="43" y="208"/>
                    <a:pt x="44" y="209"/>
                    <a:pt x="44" y="210"/>
                  </a:cubicBezTo>
                  <a:close/>
                  <a:moveTo>
                    <a:pt x="34" y="236"/>
                  </a:moveTo>
                  <a:cubicBezTo>
                    <a:pt x="35" y="237"/>
                    <a:pt x="36" y="238"/>
                    <a:pt x="37" y="239"/>
                  </a:cubicBezTo>
                  <a:cubicBezTo>
                    <a:pt x="36" y="241"/>
                    <a:pt x="35" y="243"/>
                    <a:pt x="34" y="245"/>
                  </a:cubicBezTo>
                  <a:cubicBezTo>
                    <a:pt x="34" y="242"/>
                    <a:pt x="34" y="239"/>
                    <a:pt x="34" y="236"/>
                  </a:cubicBezTo>
                  <a:close/>
                  <a:moveTo>
                    <a:pt x="33" y="253"/>
                  </a:moveTo>
                  <a:cubicBezTo>
                    <a:pt x="35" y="249"/>
                    <a:pt x="37" y="246"/>
                    <a:pt x="39" y="242"/>
                  </a:cubicBezTo>
                  <a:cubicBezTo>
                    <a:pt x="40" y="243"/>
                    <a:pt x="41" y="243"/>
                    <a:pt x="41" y="244"/>
                  </a:cubicBezTo>
                  <a:cubicBezTo>
                    <a:pt x="39" y="248"/>
                    <a:pt x="37" y="251"/>
                    <a:pt x="34" y="255"/>
                  </a:cubicBezTo>
                  <a:cubicBezTo>
                    <a:pt x="34" y="254"/>
                    <a:pt x="33" y="254"/>
                    <a:pt x="33" y="253"/>
                  </a:cubicBezTo>
                  <a:close/>
                  <a:moveTo>
                    <a:pt x="41" y="263"/>
                  </a:moveTo>
                  <a:cubicBezTo>
                    <a:pt x="44" y="259"/>
                    <a:pt x="46" y="255"/>
                    <a:pt x="49" y="252"/>
                  </a:cubicBezTo>
                  <a:cubicBezTo>
                    <a:pt x="50" y="252"/>
                    <a:pt x="51" y="253"/>
                    <a:pt x="51" y="254"/>
                  </a:cubicBezTo>
                  <a:cubicBezTo>
                    <a:pt x="49" y="258"/>
                    <a:pt x="46" y="262"/>
                    <a:pt x="44" y="266"/>
                  </a:cubicBezTo>
                  <a:cubicBezTo>
                    <a:pt x="43" y="265"/>
                    <a:pt x="42" y="264"/>
                    <a:pt x="41" y="263"/>
                  </a:cubicBezTo>
                  <a:close/>
                  <a:moveTo>
                    <a:pt x="46" y="269"/>
                  </a:moveTo>
                  <a:cubicBezTo>
                    <a:pt x="49" y="265"/>
                    <a:pt x="51" y="260"/>
                    <a:pt x="54" y="256"/>
                  </a:cubicBezTo>
                  <a:cubicBezTo>
                    <a:pt x="55" y="257"/>
                    <a:pt x="56" y="258"/>
                    <a:pt x="58" y="259"/>
                  </a:cubicBezTo>
                  <a:cubicBezTo>
                    <a:pt x="55" y="263"/>
                    <a:pt x="53" y="268"/>
                    <a:pt x="50" y="272"/>
                  </a:cubicBezTo>
                  <a:cubicBezTo>
                    <a:pt x="49" y="271"/>
                    <a:pt x="48" y="270"/>
                    <a:pt x="46" y="269"/>
                  </a:cubicBezTo>
                  <a:close/>
                  <a:moveTo>
                    <a:pt x="64" y="279"/>
                  </a:moveTo>
                  <a:cubicBezTo>
                    <a:pt x="65" y="274"/>
                    <a:pt x="66" y="269"/>
                    <a:pt x="67" y="262"/>
                  </a:cubicBezTo>
                  <a:cubicBezTo>
                    <a:pt x="70" y="259"/>
                    <a:pt x="74" y="256"/>
                    <a:pt x="77" y="252"/>
                  </a:cubicBezTo>
                  <a:cubicBezTo>
                    <a:pt x="77" y="257"/>
                    <a:pt x="76" y="262"/>
                    <a:pt x="76" y="268"/>
                  </a:cubicBezTo>
                  <a:cubicBezTo>
                    <a:pt x="72" y="272"/>
                    <a:pt x="68" y="275"/>
                    <a:pt x="64" y="279"/>
                  </a:cubicBezTo>
                  <a:close/>
                  <a:moveTo>
                    <a:pt x="118" y="283"/>
                  </a:moveTo>
                  <a:cubicBezTo>
                    <a:pt x="115" y="283"/>
                    <a:pt x="112" y="282"/>
                    <a:pt x="109" y="281"/>
                  </a:cubicBezTo>
                  <a:cubicBezTo>
                    <a:pt x="113" y="276"/>
                    <a:pt x="117" y="272"/>
                    <a:pt x="120" y="267"/>
                  </a:cubicBezTo>
                  <a:cubicBezTo>
                    <a:pt x="120" y="273"/>
                    <a:pt x="120" y="279"/>
                    <a:pt x="120" y="285"/>
                  </a:cubicBezTo>
                  <a:cubicBezTo>
                    <a:pt x="120" y="286"/>
                    <a:pt x="121" y="286"/>
                    <a:pt x="121" y="287"/>
                  </a:cubicBezTo>
                  <a:cubicBezTo>
                    <a:pt x="121" y="288"/>
                    <a:pt x="121" y="289"/>
                    <a:pt x="121" y="289"/>
                  </a:cubicBezTo>
                  <a:cubicBezTo>
                    <a:pt x="121" y="288"/>
                    <a:pt x="121" y="287"/>
                    <a:pt x="121" y="286"/>
                  </a:cubicBezTo>
                  <a:cubicBezTo>
                    <a:pt x="120" y="285"/>
                    <a:pt x="119" y="284"/>
                    <a:pt x="118" y="283"/>
                  </a:cubicBezTo>
                  <a:close/>
                  <a:moveTo>
                    <a:pt x="139" y="309"/>
                  </a:moveTo>
                  <a:cubicBezTo>
                    <a:pt x="142" y="303"/>
                    <a:pt x="144" y="296"/>
                    <a:pt x="147" y="290"/>
                  </a:cubicBezTo>
                  <a:cubicBezTo>
                    <a:pt x="149" y="290"/>
                    <a:pt x="152" y="290"/>
                    <a:pt x="154" y="290"/>
                  </a:cubicBezTo>
                  <a:cubicBezTo>
                    <a:pt x="151" y="296"/>
                    <a:pt x="149" y="303"/>
                    <a:pt x="147" y="309"/>
                  </a:cubicBezTo>
                  <a:cubicBezTo>
                    <a:pt x="147" y="309"/>
                    <a:pt x="146" y="309"/>
                    <a:pt x="146" y="310"/>
                  </a:cubicBezTo>
                  <a:cubicBezTo>
                    <a:pt x="146" y="310"/>
                    <a:pt x="145" y="310"/>
                    <a:pt x="144" y="310"/>
                  </a:cubicBezTo>
                  <a:cubicBezTo>
                    <a:pt x="143" y="310"/>
                    <a:pt x="141" y="310"/>
                    <a:pt x="139" y="309"/>
                  </a:cubicBezTo>
                  <a:close/>
                  <a:moveTo>
                    <a:pt x="250" y="210"/>
                  </a:moveTo>
                  <a:cubicBezTo>
                    <a:pt x="255" y="201"/>
                    <a:pt x="258" y="193"/>
                    <a:pt x="260" y="187"/>
                  </a:cubicBezTo>
                  <a:cubicBezTo>
                    <a:pt x="260" y="190"/>
                    <a:pt x="260" y="194"/>
                    <a:pt x="259" y="197"/>
                  </a:cubicBezTo>
                  <a:cubicBezTo>
                    <a:pt x="259" y="198"/>
                    <a:pt x="259" y="198"/>
                    <a:pt x="260" y="199"/>
                  </a:cubicBezTo>
                  <a:cubicBezTo>
                    <a:pt x="257" y="202"/>
                    <a:pt x="255" y="206"/>
                    <a:pt x="252" y="212"/>
                  </a:cubicBezTo>
                  <a:cubicBezTo>
                    <a:pt x="251" y="211"/>
                    <a:pt x="251" y="210"/>
                    <a:pt x="250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" name="Freeform 66">
            <a:extLst>
              <a:ext uri="{FF2B5EF4-FFF2-40B4-BE49-F238E27FC236}">
                <a16:creationId xmlns:a16="http://schemas.microsoft.com/office/drawing/2014/main" id="{4A568B11-3429-47EA-969A-50676A30F77A}"/>
              </a:ext>
            </a:extLst>
          </p:cNvPr>
          <p:cNvSpPr>
            <a:spLocks noEditPoints="1"/>
          </p:cNvSpPr>
          <p:nvPr/>
        </p:nvSpPr>
        <p:spPr bwMode="auto">
          <a:xfrm rot="218059">
            <a:off x="549155" y="5192077"/>
            <a:ext cx="481676" cy="486694"/>
          </a:xfrm>
          <a:custGeom>
            <a:avLst/>
            <a:gdLst/>
            <a:ahLst/>
            <a:cxnLst>
              <a:cxn ang="0">
                <a:pos x="166" y="76"/>
              </a:cxn>
              <a:cxn ang="0">
                <a:pos x="287" y="94"/>
              </a:cxn>
              <a:cxn ang="0">
                <a:pos x="168" y="226"/>
              </a:cxn>
              <a:cxn ang="0">
                <a:pos x="69" y="274"/>
              </a:cxn>
              <a:cxn ang="0">
                <a:pos x="0" y="122"/>
              </a:cxn>
              <a:cxn ang="0">
                <a:pos x="107" y="99"/>
              </a:cxn>
              <a:cxn ang="0">
                <a:pos x="102" y="177"/>
              </a:cxn>
              <a:cxn ang="0">
                <a:pos x="99" y="173"/>
              </a:cxn>
              <a:cxn ang="0">
                <a:pos x="132" y="154"/>
              </a:cxn>
              <a:cxn ang="0">
                <a:pos x="217" y="111"/>
              </a:cxn>
              <a:cxn ang="0">
                <a:pos x="234" y="109"/>
              </a:cxn>
              <a:cxn ang="0">
                <a:pos x="197" y="101"/>
              </a:cxn>
              <a:cxn ang="0">
                <a:pos x="172" y="132"/>
              </a:cxn>
              <a:cxn ang="0">
                <a:pos x="184" y="137"/>
              </a:cxn>
              <a:cxn ang="0">
                <a:pos x="215" y="122"/>
              </a:cxn>
              <a:cxn ang="0">
                <a:pos x="131" y="212"/>
              </a:cxn>
              <a:cxn ang="0">
                <a:pos x="83" y="267"/>
              </a:cxn>
              <a:cxn ang="0">
                <a:pos x="83" y="254"/>
              </a:cxn>
              <a:cxn ang="0">
                <a:pos x="79" y="257"/>
              </a:cxn>
              <a:cxn ang="0">
                <a:pos x="159" y="105"/>
              </a:cxn>
              <a:cxn ang="0">
                <a:pos x="147" y="90"/>
              </a:cxn>
              <a:cxn ang="0">
                <a:pos x="149" y="97"/>
              </a:cxn>
              <a:cxn ang="0">
                <a:pos x="85" y="156"/>
              </a:cxn>
              <a:cxn ang="0">
                <a:pos x="166" y="208"/>
              </a:cxn>
              <a:cxn ang="0">
                <a:pos x="184" y="195"/>
              </a:cxn>
              <a:cxn ang="0">
                <a:pos x="189" y="170"/>
              </a:cxn>
              <a:cxn ang="0">
                <a:pos x="203" y="202"/>
              </a:cxn>
              <a:cxn ang="0">
                <a:pos x="204" y="215"/>
              </a:cxn>
              <a:cxn ang="0">
                <a:pos x="211" y="240"/>
              </a:cxn>
              <a:cxn ang="0">
                <a:pos x="203" y="187"/>
              </a:cxn>
              <a:cxn ang="0">
                <a:pos x="253" y="106"/>
              </a:cxn>
              <a:cxn ang="0">
                <a:pos x="183" y="101"/>
              </a:cxn>
              <a:cxn ang="0">
                <a:pos x="183" y="101"/>
              </a:cxn>
              <a:cxn ang="0">
                <a:pos x="132" y="47"/>
              </a:cxn>
              <a:cxn ang="0">
                <a:pos x="137" y="53"/>
              </a:cxn>
              <a:cxn ang="0">
                <a:pos x="201" y="173"/>
              </a:cxn>
              <a:cxn ang="0">
                <a:pos x="183" y="191"/>
              </a:cxn>
              <a:cxn ang="0">
                <a:pos x="71" y="144"/>
              </a:cxn>
              <a:cxn ang="0">
                <a:pos x="180" y="223"/>
              </a:cxn>
              <a:cxn ang="0">
                <a:pos x="184" y="212"/>
              </a:cxn>
              <a:cxn ang="0">
                <a:pos x="123" y="88"/>
              </a:cxn>
              <a:cxn ang="0">
                <a:pos x="135" y="76"/>
              </a:cxn>
              <a:cxn ang="0">
                <a:pos x="59" y="133"/>
              </a:cxn>
              <a:cxn ang="0">
                <a:pos x="58" y="126"/>
              </a:cxn>
              <a:cxn ang="0">
                <a:pos x="75" y="112"/>
              </a:cxn>
              <a:cxn ang="0">
                <a:pos x="82" y="109"/>
              </a:cxn>
              <a:cxn ang="0">
                <a:pos x="97" y="109"/>
              </a:cxn>
              <a:cxn ang="0">
                <a:pos x="194" y="234"/>
              </a:cxn>
              <a:cxn ang="0">
                <a:pos x="197" y="226"/>
              </a:cxn>
              <a:cxn ang="0">
                <a:pos x="71" y="128"/>
              </a:cxn>
              <a:cxn ang="0">
                <a:pos x="131" y="216"/>
              </a:cxn>
              <a:cxn ang="0">
                <a:pos x="149" y="94"/>
              </a:cxn>
              <a:cxn ang="0">
                <a:pos x="106" y="118"/>
              </a:cxn>
              <a:cxn ang="0">
                <a:pos x="109" y="114"/>
              </a:cxn>
              <a:cxn ang="0">
                <a:pos x="40" y="130"/>
              </a:cxn>
              <a:cxn ang="0">
                <a:pos x="110" y="227"/>
              </a:cxn>
              <a:cxn ang="0">
                <a:pos x="127" y="102"/>
              </a:cxn>
              <a:cxn ang="0">
                <a:pos x="155" y="71"/>
              </a:cxn>
              <a:cxn ang="0">
                <a:pos x="154" y="73"/>
              </a:cxn>
            </a:cxnLst>
            <a:rect l="0" t="0" r="r" b="b"/>
            <a:pathLst>
              <a:path w="287" h="289">
                <a:moveTo>
                  <a:pt x="130" y="0"/>
                </a:moveTo>
                <a:lnTo>
                  <a:pt x="130" y="0"/>
                </a:lnTo>
                <a:lnTo>
                  <a:pt x="138" y="7"/>
                </a:lnTo>
                <a:lnTo>
                  <a:pt x="144" y="15"/>
                </a:lnTo>
                <a:lnTo>
                  <a:pt x="149" y="24"/>
                </a:lnTo>
                <a:lnTo>
                  <a:pt x="154" y="33"/>
                </a:lnTo>
                <a:lnTo>
                  <a:pt x="161" y="53"/>
                </a:lnTo>
                <a:lnTo>
                  <a:pt x="166" y="76"/>
                </a:lnTo>
                <a:lnTo>
                  <a:pt x="166" y="76"/>
                </a:lnTo>
                <a:lnTo>
                  <a:pt x="168" y="84"/>
                </a:lnTo>
                <a:lnTo>
                  <a:pt x="170" y="91"/>
                </a:lnTo>
                <a:lnTo>
                  <a:pt x="170" y="91"/>
                </a:lnTo>
                <a:lnTo>
                  <a:pt x="183" y="90"/>
                </a:lnTo>
                <a:lnTo>
                  <a:pt x="197" y="87"/>
                </a:lnTo>
                <a:lnTo>
                  <a:pt x="213" y="87"/>
                </a:lnTo>
                <a:lnTo>
                  <a:pt x="228" y="87"/>
                </a:lnTo>
                <a:lnTo>
                  <a:pt x="258" y="90"/>
                </a:lnTo>
                <a:lnTo>
                  <a:pt x="287" y="94"/>
                </a:lnTo>
                <a:lnTo>
                  <a:pt x="287" y="94"/>
                </a:lnTo>
                <a:lnTo>
                  <a:pt x="249" y="125"/>
                </a:lnTo>
                <a:lnTo>
                  <a:pt x="229" y="140"/>
                </a:lnTo>
                <a:lnTo>
                  <a:pt x="211" y="154"/>
                </a:lnTo>
                <a:lnTo>
                  <a:pt x="229" y="267"/>
                </a:lnTo>
                <a:lnTo>
                  <a:pt x="229" y="267"/>
                </a:lnTo>
                <a:lnTo>
                  <a:pt x="208" y="255"/>
                </a:lnTo>
                <a:lnTo>
                  <a:pt x="187" y="241"/>
                </a:lnTo>
                <a:lnTo>
                  <a:pt x="168" y="226"/>
                </a:lnTo>
                <a:lnTo>
                  <a:pt x="148" y="209"/>
                </a:lnTo>
                <a:lnTo>
                  <a:pt x="148" y="209"/>
                </a:lnTo>
                <a:lnTo>
                  <a:pt x="130" y="232"/>
                </a:lnTo>
                <a:lnTo>
                  <a:pt x="111" y="253"/>
                </a:lnTo>
                <a:lnTo>
                  <a:pt x="90" y="272"/>
                </a:lnTo>
                <a:lnTo>
                  <a:pt x="80" y="281"/>
                </a:lnTo>
                <a:lnTo>
                  <a:pt x="68" y="289"/>
                </a:lnTo>
                <a:lnTo>
                  <a:pt x="68" y="289"/>
                </a:lnTo>
                <a:lnTo>
                  <a:pt x="69" y="274"/>
                </a:lnTo>
                <a:lnTo>
                  <a:pt x="72" y="258"/>
                </a:lnTo>
                <a:lnTo>
                  <a:pt x="78" y="229"/>
                </a:lnTo>
                <a:lnTo>
                  <a:pt x="85" y="201"/>
                </a:lnTo>
                <a:lnTo>
                  <a:pt x="89" y="173"/>
                </a:lnTo>
                <a:lnTo>
                  <a:pt x="89" y="173"/>
                </a:lnTo>
                <a:lnTo>
                  <a:pt x="68" y="158"/>
                </a:lnTo>
                <a:lnTo>
                  <a:pt x="45" y="146"/>
                </a:lnTo>
                <a:lnTo>
                  <a:pt x="0" y="122"/>
                </a:lnTo>
                <a:lnTo>
                  <a:pt x="0" y="122"/>
                </a:lnTo>
                <a:lnTo>
                  <a:pt x="0" y="122"/>
                </a:lnTo>
                <a:lnTo>
                  <a:pt x="0" y="121"/>
                </a:lnTo>
                <a:lnTo>
                  <a:pt x="3" y="118"/>
                </a:lnTo>
                <a:lnTo>
                  <a:pt x="12" y="114"/>
                </a:lnTo>
                <a:lnTo>
                  <a:pt x="12" y="114"/>
                </a:lnTo>
                <a:lnTo>
                  <a:pt x="34" y="109"/>
                </a:lnTo>
                <a:lnTo>
                  <a:pt x="57" y="105"/>
                </a:lnTo>
                <a:lnTo>
                  <a:pt x="82" y="101"/>
                </a:lnTo>
                <a:lnTo>
                  <a:pt x="107" y="99"/>
                </a:lnTo>
                <a:lnTo>
                  <a:pt x="130" y="0"/>
                </a:lnTo>
                <a:close/>
                <a:moveTo>
                  <a:pt x="103" y="187"/>
                </a:moveTo>
                <a:lnTo>
                  <a:pt x="103" y="187"/>
                </a:lnTo>
                <a:lnTo>
                  <a:pt x="102" y="187"/>
                </a:lnTo>
                <a:lnTo>
                  <a:pt x="102" y="187"/>
                </a:lnTo>
                <a:lnTo>
                  <a:pt x="100" y="184"/>
                </a:lnTo>
                <a:lnTo>
                  <a:pt x="102" y="180"/>
                </a:lnTo>
                <a:lnTo>
                  <a:pt x="102" y="177"/>
                </a:lnTo>
                <a:lnTo>
                  <a:pt x="102" y="177"/>
                </a:lnTo>
                <a:lnTo>
                  <a:pt x="113" y="163"/>
                </a:lnTo>
                <a:lnTo>
                  <a:pt x="124" y="149"/>
                </a:lnTo>
                <a:lnTo>
                  <a:pt x="147" y="123"/>
                </a:lnTo>
                <a:lnTo>
                  <a:pt x="147" y="123"/>
                </a:lnTo>
                <a:lnTo>
                  <a:pt x="134" y="132"/>
                </a:lnTo>
                <a:lnTo>
                  <a:pt x="123" y="140"/>
                </a:lnTo>
                <a:lnTo>
                  <a:pt x="100" y="160"/>
                </a:lnTo>
                <a:lnTo>
                  <a:pt x="100" y="160"/>
                </a:lnTo>
                <a:lnTo>
                  <a:pt x="99" y="173"/>
                </a:lnTo>
                <a:lnTo>
                  <a:pt x="96" y="187"/>
                </a:lnTo>
                <a:lnTo>
                  <a:pt x="92" y="213"/>
                </a:lnTo>
                <a:lnTo>
                  <a:pt x="165" y="128"/>
                </a:lnTo>
                <a:lnTo>
                  <a:pt x="165" y="128"/>
                </a:lnTo>
                <a:lnTo>
                  <a:pt x="158" y="133"/>
                </a:lnTo>
                <a:lnTo>
                  <a:pt x="148" y="143"/>
                </a:lnTo>
                <a:lnTo>
                  <a:pt x="140" y="151"/>
                </a:lnTo>
                <a:lnTo>
                  <a:pt x="132" y="158"/>
                </a:lnTo>
                <a:lnTo>
                  <a:pt x="132" y="154"/>
                </a:lnTo>
                <a:lnTo>
                  <a:pt x="132" y="154"/>
                </a:lnTo>
                <a:lnTo>
                  <a:pt x="127" y="164"/>
                </a:lnTo>
                <a:lnTo>
                  <a:pt x="120" y="173"/>
                </a:lnTo>
                <a:lnTo>
                  <a:pt x="113" y="180"/>
                </a:lnTo>
                <a:lnTo>
                  <a:pt x="103" y="187"/>
                </a:lnTo>
                <a:lnTo>
                  <a:pt x="103" y="187"/>
                </a:lnTo>
                <a:close/>
                <a:moveTo>
                  <a:pt x="214" y="112"/>
                </a:moveTo>
                <a:lnTo>
                  <a:pt x="214" y="112"/>
                </a:lnTo>
                <a:lnTo>
                  <a:pt x="217" y="111"/>
                </a:lnTo>
                <a:lnTo>
                  <a:pt x="218" y="109"/>
                </a:lnTo>
                <a:lnTo>
                  <a:pt x="218" y="106"/>
                </a:lnTo>
                <a:lnTo>
                  <a:pt x="221" y="105"/>
                </a:lnTo>
                <a:lnTo>
                  <a:pt x="224" y="106"/>
                </a:lnTo>
                <a:lnTo>
                  <a:pt x="231" y="101"/>
                </a:lnTo>
                <a:lnTo>
                  <a:pt x="231" y="101"/>
                </a:lnTo>
                <a:lnTo>
                  <a:pt x="232" y="104"/>
                </a:lnTo>
                <a:lnTo>
                  <a:pt x="234" y="108"/>
                </a:lnTo>
                <a:lnTo>
                  <a:pt x="234" y="109"/>
                </a:lnTo>
                <a:lnTo>
                  <a:pt x="235" y="111"/>
                </a:lnTo>
                <a:lnTo>
                  <a:pt x="235" y="111"/>
                </a:lnTo>
                <a:lnTo>
                  <a:pt x="241" y="108"/>
                </a:lnTo>
                <a:lnTo>
                  <a:pt x="245" y="105"/>
                </a:lnTo>
                <a:lnTo>
                  <a:pt x="255" y="99"/>
                </a:lnTo>
                <a:lnTo>
                  <a:pt x="255" y="99"/>
                </a:lnTo>
                <a:lnTo>
                  <a:pt x="239" y="98"/>
                </a:lnTo>
                <a:lnTo>
                  <a:pt x="225" y="98"/>
                </a:lnTo>
                <a:lnTo>
                  <a:pt x="197" y="101"/>
                </a:lnTo>
                <a:lnTo>
                  <a:pt x="197" y="101"/>
                </a:lnTo>
                <a:lnTo>
                  <a:pt x="194" y="101"/>
                </a:lnTo>
                <a:lnTo>
                  <a:pt x="192" y="104"/>
                </a:lnTo>
                <a:lnTo>
                  <a:pt x="186" y="111"/>
                </a:lnTo>
                <a:lnTo>
                  <a:pt x="180" y="119"/>
                </a:lnTo>
                <a:lnTo>
                  <a:pt x="175" y="125"/>
                </a:lnTo>
                <a:lnTo>
                  <a:pt x="175" y="125"/>
                </a:lnTo>
                <a:lnTo>
                  <a:pt x="172" y="129"/>
                </a:lnTo>
                <a:lnTo>
                  <a:pt x="172" y="132"/>
                </a:lnTo>
                <a:lnTo>
                  <a:pt x="176" y="139"/>
                </a:lnTo>
                <a:lnTo>
                  <a:pt x="176" y="139"/>
                </a:lnTo>
                <a:lnTo>
                  <a:pt x="182" y="132"/>
                </a:lnTo>
                <a:lnTo>
                  <a:pt x="187" y="122"/>
                </a:lnTo>
                <a:lnTo>
                  <a:pt x="194" y="114"/>
                </a:lnTo>
                <a:lnTo>
                  <a:pt x="199" y="111"/>
                </a:lnTo>
                <a:lnTo>
                  <a:pt x="204" y="108"/>
                </a:lnTo>
                <a:lnTo>
                  <a:pt x="184" y="137"/>
                </a:lnTo>
                <a:lnTo>
                  <a:pt x="184" y="137"/>
                </a:lnTo>
                <a:lnTo>
                  <a:pt x="192" y="132"/>
                </a:lnTo>
                <a:lnTo>
                  <a:pt x="199" y="125"/>
                </a:lnTo>
                <a:lnTo>
                  <a:pt x="207" y="118"/>
                </a:lnTo>
                <a:lnTo>
                  <a:pt x="214" y="112"/>
                </a:lnTo>
                <a:lnTo>
                  <a:pt x="214" y="112"/>
                </a:lnTo>
                <a:close/>
                <a:moveTo>
                  <a:pt x="211" y="123"/>
                </a:moveTo>
                <a:lnTo>
                  <a:pt x="211" y="123"/>
                </a:lnTo>
                <a:lnTo>
                  <a:pt x="214" y="123"/>
                </a:lnTo>
                <a:lnTo>
                  <a:pt x="215" y="122"/>
                </a:lnTo>
                <a:lnTo>
                  <a:pt x="217" y="115"/>
                </a:lnTo>
                <a:lnTo>
                  <a:pt x="217" y="115"/>
                </a:lnTo>
                <a:lnTo>
                  <a:pt x="193" y="136"/>
                </a:lnTo>
                <a:lnTo>
                  <a:pt x="170" y="158"/>
                </a:lnTo>
                <a:lnTo>
                  <a:pt x="151" y="182"/>
                </a:lnTo>
                <a:lnTo>
                  <a:pt x="132" y="209"/>
                </a:lnTo>
                <a:lnTo>
                  <a:pt x="132" y="209"/>
                </a:lnTo>
                <a:lnTo>
                  <a:pt x="131" y="212"/>
                </a:lnTo>
                <a:lnTo>
                  <a:pt x="131" y="212"/>
                </a:lnTo>
                <a:lnTo>
                  <a:pt x="131" y="212"/>
                </a:lnTo>
                <a:lnTo>
                  <a:pt x="154" y="192"/>
                </a:lnTo>
                <a:lnTo>
                  <a:pt x="175" y="171"/>
                </a:lnTo>
                <a:lnTo>
                  <a:pt x="193" y="149"/>
                </a:lnTo>
                <a:lnTo>
                  <a:pt x="211" y="123"/>
                </a:lnTo>
                <a:lnTo>
                  <a:pt x="211" y="123"/>
                </a:lnTo>
                <a:close/>
                <a:moveTo>
                  <a:pt x="78" y="271"/>
                </a:moveTo>
                <a:lnTo>
                  <a:pt x="78" y="271"/>
                </a:lnTo>
                <a:lnTo>
                  <a:pt x="83" y="267"/>
                </a:lnTo>
                <a:lnTo>
                  <a:pt x="89" y="262"/>
                </a:lnTo>
                <a:lnTo>
                  <a:pt x="93" y="257"/>
                </a:lnTo>
                <a:lnTo>
                  <a:pt x="96" y="250"/>
                </a:lnTo>
                <a:lnTo>
                  <a:pt x="96" y="250"/>
                </a:lnTo>
                <a:lnTo>
                  <a:pt x="90" y="255"/>
                </a:lnTo>
                <a:lnTo>
                  <a:pt x="86" y="257"/>
                </a:lnTo>
                <a:lnTo>
                  <a:pt x="85" y="255"/>
                </a:lnTo>
                <a:lnTo>
                  <a:pt x="83" y="254"/>
                </a:lnTo>
                <a:lnTo>
                  <a:pt x="83" y="254"/>
                </a:lnTo>
                <a:lnTo>
                  <a:pt x="106" y="220"/>
                </a:lnTo>
                <a:lnTo>
                  <a:pt x="128" y="188"/>
                </a:lnTo>
                <a:lnTo>
                  <a:pt x="128" y="188"/>
                </a:lnTo>
                <a:lnTo>
                  <a:pt x="111" y="203"/>
                </a:lnTo>
                <a:lnTo>
                  <a:pt x="103" y="212"/>
                </a:lnTo>
                <a:lnTo>
                  <a:pt x="96" y="222"/>
                </a:lnTo>
                <a:lnTo>
                  <a:pt x="89" y="233"/>
                </a:lnTo>
                <a:lnTo>
                  <a:pt x="83" y="244"/>
                </a:lnTo>
                <a:lnTo>
                  <a:pt x="79" y="257"/>
                </a:lnTo>
                <a:lnTo>
                  <a:pt x="78" y="271"/>
                </a:lnTo>
                <a:lnTo>
                  <a:pt x="78" y="271"/>
                </a:lnTo>
                <a:close/>
                <a:moveTo>
                  <a:pt x="149" y="98"/>
                </a:moveTo>
                <a:lnTo>
                  <a:pt x="123" y="132"/>
                </a:lnTo>
                <a:lnTo>
                  <a:pt x="123" y="132"/>
                </a:lnTo>
                <a:lnTo>
                  <a:pt x="141" y="118"/>
                </a:lnTo>
                <a:lnTo>
                  <a:pt x="151" y="111"/>
                </a:lnTo>
                <a:lnTo>
                  <a:pt x="159" y="105"/>
                </a:lnTo>
                <a:lnTo>
                  <a:pt x="159" y="105"/>
                </a:lnTo>
                <a:lnTo>
                  <a:pt x="162" y="102"/>
                </a:lnTo>
                <a:lnTo>
                  <a:pt x="163" y="99"/>
                </a:lnTo>
                <a:lnTo>
                  <a:pt x="163" y="97"/>
                </a:lnTo>
                <a:lnTo>
                  <a:pt x="162" y="92"/>
                </a:lnTo>
                <a:lnTo>
                  <a:pt x="159" y="84"/>
                </a:lnTo>
                <a:lnTo>
                  <a:pt x="156" y="77"/>
                </a:lnTo>
                <a:lnTo>
                  <a:pt x="156" y="77"/>
                </a:lnTo>
                <a:lnTo>
                  <a:pt x="152" y="84"/>
                </a:lnTo>
                <a:lnTo>
                  <a:pt x="147" y="90"/>
                </a:lnTo>
                <a:lnTo>
                  <a:pt x="140" y="94"/>
                </a:lnTo>
                <a:lnTo>
                  <a:pt x="134" y="99"/>
                </a:lnTo>
                <a:lnTo>
                  <a:pt x="134" y="99"/>
                </a:lnTo>
                <a:lnTo>
                  <a:pt x="138" y="98"/>
                </a:lnTo>
                <a:lnTo>
                  <a:pt x="142" y="97"/>
                </a:lnTo>
                <a:lnTo>
                  <a:pt x="145" y="97"/>
                </a:lnTo>
                <a:lnTo>
                  <a:pt x="149" y="94"/>
                </a:lnTo>
                <a:lnTo>
                  <a:pt x="149" y="94"/>
                </a:lnTo>
                <a:lnTo>
                  <a:pt x="149" y="97"/>
                </a:lnTo>
                <a:lnTo>
                  <a:pt x="149" y="98"/>
                </a:lnTo>
                <a:lnTo>
                  <a:pt x="149" y="98"/>
                </a:lnTo>
                <a:close/>
                <a:moveTo>
                  <a:pt x="117" y="119"/>
                </a:moveTo>
                <a:lnTo>
                  <a:pt x="117" y="119"/>
                </a:lnTo>
                <a:lnTo>
                  <a:pt x="99" y="135"/>
                </a:lnTo>
                <a:lnTo>
                  <a:pt x="80" y="150"/>
                </a:lnTo>
                <a:lnTo>
                  <a:pt x="80" y="150"/>
                </a:lnTo>
                <a:lnTo>
                  <a:pt x="82" y="153"/>
                </a:lnTo>
                <a:lnTo>
                  <a:pt x="85" y="156"/>
                </a:lnTo>
                <a:lnTo>
                  <a:pt x="88" y="157"/>
                </a:lnTo>
                <a:lnTo>
                  <a:pt x="89" y="158"/>
                </a:lnTo>
                <a:lnTo>
                  <a:pt x="127" y="115"/>
                </a:lnTo>
                <a:lnTo>
                  <a:pt x="127" y="115"/>
                </a:lnTo>
                <a:lnTo>
                  <a:pt x="117" y="119"/>
                </a:lnTo>
                <a:lnTo>
                  <a:pt x="117" y="119"/>
                </a:lnTo>
                <a:close/>
                <a:moveTo>
                  <a:pt x="161" y="199"/>
                </a:moveTo>
                <a:lnTo>
                  <a:pt x="161" y="199"/>
                </a:lnTo>
                <a:lnTo>
                  <a:pt x="166" y="208"/>
                </a:lnTo>
                <a:lnTo>
                  <a:pt x="169" y="212"/>
                </a:lnTo>
                <a:lnTo>
                  <a:pt x="173" y="216"/>
                </a:lnTo>
                <a:lnTo>
                  <a:pt x="173" y="216"/>
                </a:lnTo>
                <a:lnTo>
                  <a:pt x="179" y="208"/>
                </a:lnTo>
                <a:lnTo>
                  <a:pt x="184" y="201"/>
                </a:lnTo>
                <a:lnTo>
                  <a:pt x="192" y="194"/>
                </a:lnTo>
                <a:lnTo>
                  <a:pt x="196" y="185"/>
                </a:lnTo>
                <a:lnTo>
                  <a:pt x="196" y="185"/>
                </a:lnTo>
                <a:lnTo>
                  <a:pt x="184" y="195"/>
                </a:lnTo>
                <a:lnTo>
                  <a:pt x="177" y="201"/>
                </a:lnTo>
                <a:lnTo>
                  <a:pt x="170" y="205"/>
                </a:lnTo>
                <a:lnTo>
                  <a:pt x="170" y="205"/>
                </a:lnTo>
                <a:lnTo>
                  <a:pt x="170" y="199"/>
                </a:lnTo>
                <a:lnTo>
                  <a:pt x="170" y="195"/>
                </a:lnTo>
                <a:lnTo>
                  <a:pt x="176" y="185"/>
                </a:lnTo>
                <a:lnTo>
                  <a:pt x="182" y="177"/>
                </a:lnTo>
                <a:lnTo>
                  <a:pt x="189" y="170"/>
                </a:lnTo>
                <a:lnTo>
                  <a:pt x="189" y="170"/>
                </a:lnTo>
                <a:lnTo>
                  <a:pt x="190" y="168"/>
                </a:lnTo>
                <a:lnTo>
                  <a:pt x="189" y="164"/>
                </a:lnTo>
                <a:lnTo>
                  <a:pt x="161" y="199"/>
                </a:lnTo>
                <a:close/>
                <a:moveTo>
                  <a:pt x="199" y="191"/>
                </a:moveTo>
                <a:lnTo>
                  <a:pt x="199" y="191"/>
                </a:lnTo>
                <a:lnTo>
                  <a:pt x="201" y="192"/>
                </a:lnTo>
                <a:lnTo>
                  <a:pt x="203" y="194"/>
                </a:lnTo>
                <a:lnTo>
                  <a:pt x="203" y="196"/>
                </a:lnTo>
                <a:lnTo>
                  <a:pt x="203" y="202"/>
                </a:lnTo>
                <a:lnTo>
                  <a:pt x="200" y="208"/>
                </a:lnTo>
                <a:lnTo>
                  <a:pt x="196" y="218"/>
                </a:lnTo>
                <a:lnTo>
                  <a:pt x="194" y="222"/>
                </a:lnTo>
                <a:lnTo>
                  <a:pt x="194" y="223"/>
                </a:lnTo>
                <a:lnTo>
                  <a:pt x="194" y="223"/>
                </a:lnTo>
                <a:lnTo>
                  <a:pt x="197" y="220"/>
                </a:lnTo>
                <a:lnTo>
                  <a:pt x="200" y="218"/>
                </a:lnTo>
                <a:lnTo>
                  <a:pt x="203" y="215"/>
                </a:lnTo>
                <a:lnTo>
                  <a:pt x="204" y="215"/>
                </a:lnTo>
                <a:lnTo>
                  <a:pt x="207" y="215"/>
                </a:lnTo>
                <a:lnTo>
                  <a:pt x="207" y="215"/>
                </a:lnTo>
                <a:lnTo>
                  <a:pt x="208" y="220"/>
                </a:lnTo>
                <a:lnTo>
                  <a:pt x="207" y="226"/>
                </a:lnTo>
                <a:lnTo>
                  <a:pt x="206" y="237"/>
                </a:lnTo>
                <a:lnTo>
                  <a:pt x="206" y="237"/>
                </a:lnTo>
                <a:lnTo>
                  <a:pt x="206" y="240"/>
                </a:lnTo>
                <a:lnTo>
                  <a:pt x="208" y="240"/>
                </a:lnTo>
                <a:lnTo>
                  <a:pt x="211" y="240"/>
                </a:lnTo>
                <a:lnTo>
                  <a:pt x="213" y="239"/>
                </a:lnTo>
                <a:lnTo>
                  <a:pt x="213" y="239"/>
                </a:lnTo>
                <a:lnTo>
                  <a:pt x="211" y="213"/>
                </a:lnTo>
                <a:lnTo>
                  <a:pt x="207" y="188"/>
                </a:lnTo>
                <a:lnTo>
                  <a:pt x="207" y="188"/>
                </a:lnTo>
                <a:lnTo>
                  <a:pt x="206" y="184"/>
                </a:lnTo>
                <a:lnTo>
                  <a:pt x="204" y="184"/>
                </a:lnTo>
                <a:lnTo>
                  <a:pt x="203" y="187"/>
                </a:lnTo>
                <a:lnTo>
                  <a:pt x="203" y="187"/>
                </a:lnTo>
                <a:lnTo>
                  <a:pt x="200" y="189"/>
                </a:lnTo>
                <a:lnTo>
                  <a:pt x="199" y="191"/>
                </a:lnTo>
                <a:lnTo>
                  <a:pt x="199" y="191"/>
                </a:lnTo>
                <a:close/>
                <a:moveTo>
                  <a:pt x="206" y="143"/>
                </a:moveTo>
                <a:lnTo>
                  <a:pt x="206" y="143"/>
                </a:lnTo>
                <a:lnTo>
                  <a:pt x="218" y="136"/>
                </a:lnTo>
                <a:lnTo>
                  <a:pt x="232" y="128"/>
                </a:lnTo>
                <a:lnTo>
                  <a:pt x="244" y="116"/>
                </a:lnTo>
                <a:lnTo>
                  <a:pt x="253" y="106"/>
                </a:lnTo>
                <a:lnTo>
                  <a:pt x="253" y="106"/>
                </a:lnTo>
                <a:lnTo>
                  <a:pt x="238" y="112"/>
                </a:lnTo>
                <a:lnTo>
                  <a:pt x="224" y="121"/>
                </a:lnTo>
                <a:lnTo>
                  <a:pt x="218" y="126"/>
                </a:lnTo>
                <a:lnTo>
                  <a:pt x="213" y="132"/>
                </a:lnTo>
                <a:lnTo>
                  <a:pt x="208" y="137"/>
                </a:lnTo>
                <a:lnTo>
                  <a:pt x="206" y="143"/>
                </a:lnTo>
                <a:lnTo>
                  <a:pt x="206" y="143"/>
                </a:lnTo>
                <a:close/>
                <a:moveTo>
                  <a:pt x="183" y="101"/>
                </a:moveTo>
                <a:lnTo>
                  <a:pt x="175" y="105"/>
                </a:lnTo>
                <a:lnTo>
                  <a:pt x="175" y="105"/>
                </a:lnTo>
                <a:lnTo>
                  <a:pt x="165" y="111"/>
                </a:lnTo>
                <a:lnTo>
                  <a:pt x="158" y="119"/>
                </a:lnTo>
                <a:lnTo>
                  <a:pt x="145" y="137"/>
                </a:lnTo>
                <a:lnTo>
                  <a:pt x="145" y="137"/>
                </a:lnTo>
                <a:lnTo>
                  <a:pt x="163" y="119"/>
                </a:lnTo>
                <a:lnTo>
                  <a:pt x="183" y="101"/>
                </a:lnTo>
                <a:lnTo>
                  <a:pt x="183" y="101"/>
                </a:lnTo>
                <a:close/>
                <a:moveTo>
                  <a:pt x="138" y="50"/>
                </a:moveTo>
                <a:lnTo>
                  <a:pt x="138" y="50"/>
                </a:lnTo>
                <a:lnTo>
                  <a:pt x="145" y="45"/>
                </a:lnTo>
                <a:lnTo>
                  <a:pt x="147" y="40"/>
                </a:lnTo>
                <a:lnTo>
                  <a:pt x="145" y="38"/>
                </a:lnTo>
                <a:lnTo>
                  <a:pt x="144" y="36"/>
                </a:lnTo>
                <a:lnTo>
                  <a:pt x="144" y="36"/>
                </a:lnTo>
                <a:lnTo>
                  <a:pt x="138" y="40"/>
                </a:lnTo>
                <a:lnTo>
                  <a:pt x="132" y="47"/>
                </a:lnTo>
                <a:lnTo>
                  <a:pt x="130" y="55"/>
                </a:lnTo>
                <a:lnTo>
                  <a:pt x="128" y="62"/>
                </a:lnTo>
                <a:lnTo>
                  <a:pt x="137" y="56"/>
                </a:lnTo>
                <a:lnTo>
                  <a:pt x="137" y="56"/>
                </a:lnTo>
                <a:lnTo>
                  <a:pt x="135" y="56"/>
                </a:lnTo>
                <a:lnTo>
                  <a:pt x="135" y="55"/>
                </a:lnTo>
                <a:lnTo>
                  <a:pt x="135" y="53"/>
                </a:lnTo>
                <a:lnTo>
                  <a:pt x="137" y="53"/>
                </a:lnTo>
                <a:lnTo>
                  <a:pt x="137" y="53"/>
                </a:lnTo>
                <a:lnTo>
                  <a:pt x="138" y="52"/>
                </a:lnTo>
                <a:lnTo>
                  <a:pt x="138" y="50"/>
                </a:lnTo>
                <a:lnTo>
                  <a:pt x="138" y="50"/>
                </a:lnTo>
                <a:close/>
                <a:moveTo>
                  <a:pt x="183" y="191"/>
                </a:moveTo>
                <a:lnTo>
                  <a:pt x="183" y="191"/>
                </a:lnTo>
                <a:lnTo>
                  <a:pt x="192" y="181"/>
                </a:lnTo>
                <a:lnTo>
                  <a:pt x="196" y="177"/>
                </a:lnTo>
                <a:lnTo>
                  <a:pt x="201" y="173"/>
                </a:lnTo>
                <a:lnTo>
                  <a:pt x="201" y="173"/>
                </a:lnTo>
                <a:lnTo>
                  <a:pt x="204" y="170"/>
                </a:lnTo>
                <a:lnTo>
                  <a:pt x="204" y="166"/>
                </a:lnTo>
                <a:lnTo>
                  <a:pt x="204" y="161"/>
                </a:lnTo>
                <a:lnTo>
                  <a:pt x="203" y="161"/>
                </a:lnTo>
                <a:lnTo>
                  <a:pt x="203" y="161"/>
                </a:lnTo>
                <a:lnTo>
                  <a:pt x="203" y="161"/>
                </a:lnTo>
                <a:lnTo>
                  <a:pt x="190" y="177"/>
                </a:lnTo>
                <a:lnTo>
                  <a:pt x="186" y="184"/>
                </a:lnTo>
                <a:lnTo>
                  <a:pt x="183" y="191"/>
                </a:lnTo>
                <a:lnTo>
                  <a:pt x="183" y="191"/>
                </a:lnTo>
                <a:close/>
                <a:moveTo>
                  <a:pt x="69" y="137"/>
                </a:moveTo>
                <a:lnTo>
                  <a:pt x="69" y="137"/>
                </a:lnTo>
                <a:lnTo>
                  <a:pt x="68" y="140"/>
                </a:lnTo>
                <a:lnTo>
                  <a:pt x="66" y="144"/>
                </a:lnTo>
                <a:lnTo>
                  <a:pt x="66" y="146"/>
                </a:lnTo>
                <a:lnTo>
                  <a:pt x="68" y="146"/>
                </a:lnTo>
                <a:lnTo>
                  <a:pt x="71" y="144"/>
                </a:lnTo>
                <a:lnTo>
                  <a:pt x="71" y="144"/>
                </a:lnTo>
                <a:lnTo>
                  <a:pt x="75" y="140"/>
                </a:lnTo>
                <a:lnTo>
                  <a:pt x="80" y="135"/>
                </a:lnTo>
                <a:lnTo>
                  <a:pt x="85" y="130"/>
                </a:lnTo>
                <a:lnTo>
                  <a:pt x="86" y="126"/>
                </a:lnTo>
                <a:lnTo>
                  <a:pt x="86" y="126"/>
                </a:lnTo>
                <a:lnTo>
                  <a:pt x="78" y="132"/>
                </a:lnTo>
                <a:lnTo>
                  <a:pt x="69" y="137"/>
                </a:lnTo>
                <a:lnTo>
                  <a:pt x="69" y="137"/>
                </a:lnTo>
                <a:close/>
                <a:moveTo>
                  <a:pt x="180" y="223"/>
                </a:moveTo>
                <a:lnTo>
                  <a:pt x="180" y="223"/>
                </a:lnTo>
                <a:lnTo>
                  <a:pt x="184" y="222"/>
                </a:lnTo>
                <a:lnTo>
                  <a:pt x="190" y="218"/>
                </a:lnTo>
                <a:lnTo>
                  <a:pt x="193" y="212"/>
                </a:lnTo>
                <a:lnTo>
                  <a:pt x="194" y="209"/>
                </a:lnTo>
                <a:lnTo>
                  <a:pt x="193" y="206"/>
                </a:lnTo>
                <a:lnTo>
                  <a:pt x="193" y="206"/>
                </a:lnTo>
                <a:lnTo>
                  <a:pt x="189" y="209"/>
                </a:lnTo>
                <a:lnTo>
                  <a:pt x="184" y="212"/>
                </a:lnTo>
                <a:lnTo>
                  <a:pt x="182" y="218"/>
                </a:lnTo>
                <a:lnTo>
                  <a:pt x="180" y="223"/>
                </a:lnTo>
                <a:lnTo>
                  <a:pt x="180" y="223"/>
                </a:lnTo>
                <a:close/>
                <a:moveTo>
                  <a:pt x="131" y="77"/>
                </a:moveTo>
                <a:lnTo>
                  <a:pt x="131" y="77"/>
                </a:lnTo>
                <a:lnTo>
                  <a:pt x="128" y="78"/>
                </a:lnTo>
                <a:lnTo>
                  <a:pt x="125" y="80"/>
                </a:lnTo>
                <a:lnTo>
                  <a:pt x="124" y="84"/>
                </a:lnTo>
                <a:lnTo>
                  <a:pt x="123" y="88"/>
                </a:lnTo>
                <a:lnTo>
                  <a:pt x="121" y="94"/>
                </a:lnTo>
                <a:lnTo>
                  <a:pt x="121" y="94"/>
                </a:lnTo>
                <a:lnTo>
                  <a:pt x="124" y="92"/>
                </a:lnTo>
                <a:lnTo>
                  <a:pt x="128" y="90"/>
                </a:lnTo>
                <a:lnTo>
                  <a:pt x="134" y="81"/>
                </a:lnTo>
                <a:lnTo>
                  <a:pt x="138" y="74"/>
                </a:lnTo>
                <a:lnTo>
                  <a:pt x="140" y="70"/>
                </a:lnTo>
                <a:lnTo>
                  <a:pt x="140" y="70"/>
                </a:lnTo>
                <a:lnTo>
                  <a:pt x="135" y="76"/>
                </a:lnTo>
                <a:lnTo>
                  <a:pt x="131" y="77"/>
                </a:lnTo>
                <a:lnTo>
                  <a:pt x="131" y="77"/>
                </a:lnTo>
                <a:close/>
                <a:moveTo>
                  <a:pt x="47" y="136"/>
                </a:moveTo>
                <a:lnTo>
                  <a:pt x="47" y="136"/>
                </a:lnTo>
                <a:lnTo>
                  <a:pt x="50" y="139"/>
                </a:lnTo>
                <a:lnTo>
                  <a:pt x="51" y="139"/>
                </a:lnTo>
                <a:lnTo>
                  <a:pt x="55" y="137"/>
                </a:lnTo>
                <a:lnTo>
                  <a:pt x="58" y="135"/>
                </a:lnTo>
                <a:lnTo>
                  <a:pt x="59" y="133"/>
                </a:lnTo>
                <a:lnTo>
                  <a:pt x="62" y="133"/>
                </a:lnTo>
                <a:lnTo>
                  <a:pt x="62" y="133"/>
                </a:lnTo>
                <a:lnTo>
                  <a:pt x="62" y="130"/>
                </a:lnTo>
                <a:lnTo>
                  <a:pt x="64" y="128"/>
                </a:lnTo>
                <a:lnTo>
                  <a:pt x="65" y="125"/>
                </a:lnTo>
                <a:lnTo>
                  <a:pt x="64" y="125"/>
                </a:lnTo>
                <a:lnTo>
                  <a:pt x="61" y="125"/>
                </a:lnTo>
                <a:lnTo>
                  <a:pt x="61" y="125"/>
                </a:lnTo>
                <a:lnTo>
                  <a:pt x="58" y="126"/>
                </a:lnTo>
                <a:lnTo>
                  <a:pt x="54" y="130"/>
                </a:lnTo>
                <a:lnTo>
                  <a:pt x="47" y="136"/>
                </a:lnTo>
                <a:lnTo>
                  <a:pt x="47" y="136"/>
                </a:lnTo>
                <a:close/>
                <a:moveTo>
                  <a:pt x="36" y="119"/>
                </a:moveTo>
                <a:lnTo>
                  <a:pt x="36" y="119"/>
                </a:lnTo>
                <a:lnTo>
                  <a:pt x="57" y="116"/>
                </a:lnTo>
                <a:lnTo>
                  <a:pt x="66" y="115"/>
                </a:lnTo>
                <a:lnTo>
                  <a:pt x="75" y="112"/>
                </a:lnTo>
                <a:lnTo>
                  <a:pt x="75" y="112"/>
                </a:lnTo>
                <a:lnTo>
                  <a:pt x="68" y="112"/>
                </a:lnTo>
                <a:lnTo>
                  <a:pt x="61" y="112"/>
                </a:lnTo>
                <a:lnTo>
                  <a:pt x="61" y="112"/>
                </a:lnTo>
                <a:lnTo>
                  <a:pt x="48" y="115"/>
                </a:lnTo>
                <a:lnTo>
                  <a:pt x="36" y="119"/>
                </a:lnTo>
                <a:lnTo>
                  <a:pt x="36" y="119"/>
                </a:lnTo>
                <a:close/>
                <a:moveTo>
                  <a:pt x="89" y="111"/>
                </a:moveTo>
                <a:lnTo>
                  <a:pt x="89" y="111"/>
                </a:lnTo>
                <a:lnTo>
                  <a:pt x="82" y="109"/>
                </a:lnTo>
                <a:lnTo>
                  <a:pt x="80" y="111"/>
                </a:lnTo>
                <a:lnTo>
                  <a:pt x="79" y="111"/>
                </a:lnTo>
                <a:lnTo>
                  <a:pt x="79" y="112"/>
                </a:lnTo>
                <a:lnTo>
                  <a:pt x="82" y="115"/>
                </a:lnTo>
                <a:lnTo>
                  <a:pt x="82" y="115"/>
                </a:lnTo>
                <a:lnTo>
                  <a:pt x="83" y="116"/>
                </a:lnTo>
                <a:lnTo>
                  <a:pt x="86" y="116"/>
                </a:lnTo>
                <a:lnTo>
                  <a:pt x="92" y="114"/>
                </a:lnTo>
                <a:lnTo>
                  <a:pt x="97" y="109"/>
                </a:lnTo>
                <a:lnTo>
                  <a:pt x="99" y="108"/>
                </a:lnTo>
                <a:lnTo>
                  <a:pt x="99" y="108"/>
                </a:lnTo>
                <a:lnTo>
                  <a:pt x="89" y="111"/>
                </a:lnTo>
                <a:lnTo>
                  <a:pt x="89" y="111"/>
                </a:lnTo>
                <a:close/>
                <a:moveTo>
                  <a:pt x="197" y="226"/>
                </a:moveTo>
                <a:lnTo>
                  <a:pt x="197" y="226"/>
                </a:lnTo>
                <a:lnTo>
                  <a:pt x="194" y="227"/>
                </a:lnTo>
                <a:lnTo>
                  <a:pt x="193" y="232"/>
                </a:lnTo>
                <a:lnTo>
                  <a:pt x="194" y="234"/>
                </a:lnTo>
                <a:lnTo>
                  <a:pt x="199" y="236"/>
                </a:lnTo>
                <a:lnTo>
                  <a:pt x="199" y="236"/>
                </a:lnTo>
                <a:lnTo>
                  <a:pt x="200" y="234"/>
                </a:lnTo>
                <a:lnTo>
                  <a:pt x="201" y="230"/>
                </a:lnTo>
                <a:lnTo>
                  <a:pt x="201" y="222"/>
                </a:lnTo>
                <a:lnTo>
                  <a:pt x="201" y="222"/>
                </a:lnTo>
                <a:lnTo>
                  <a:pt x="200" y="225"/>
                </a:lnTo>
                <a:lnTo>
                  <a:pt x="197" y="226"/>
                </a:lnTo>
                <a:lnTo>
                  <a:pt x="197" y="226"/>
                </a:lnTo>
                <a:close/>
                <a:moveTo>
                  <a:pt x="64" y="137"/>
                </a:moveTo>
                <a:lnTo>
                  <a:pt x="64" y="137"/>
                </a:lnTo>
                <a:lnTo>
                  <a:pt x="69" y="135"/>
                </a:lnTo>
                <a:lnTo>
                  <a:pt x="72" y="130"/>
                </a:lnTo>
                <a:lnTo>
                  <a:pt x="75" y="126"/>
                </a:lnTo>
                <a:lnTo>
                  <a:pt x="75" y="126"/>
                </a:lnTo>
                <a:lnTo>
                  <a:pt x="73" y="126"/>
                </a:lnTo>
                <a:lnTo>
                  <a:pt x="73" y="126"/>
                </a:lnTo>
                <a:lnTo>
                  <a:pt x="71" y="128"/>
                </a:lnTo>
                <a:lnTo>
                  <a:pt x="68" y="130"/>
                </a:lnTo>
                <a:lnTo>
                  <a:pt x="64" y="137"/>
                </a:lnTo>
                <a:lnTo>
                  <a:pt x="64" y="137"/>
                </a:lnTo>
                <a:close/>
                <a:moveTo>
                  <a:pt x="123" y="225"/>
                </a:moveTo>
                <a:lnTo>
                  <a:pt x="123" y="225"/>
                </a:lnTo>
                <a:lnTo>
                  <a:pt x="123" y="226"/>
                </a:lnTo>
                <a:lnTo>
                  <a:pt x="125" y="223"/>
                </a:lnTo>
                <a:lnTo>
                  <a:pt x="131" y="216"/>
                </a:lnTo>
                <a:lnTo>
                  <a:pt x="131" y="216"/>
                </a:lnTo>
                <a:lnTo>
                  <a:pt x="131" y="215"/>
                </a:lnTo>
                <a:lnTo>
                  <a:pt x="131" y="212"/>
                </a:lnTo>
                <a:lnTo>
                  <a:pt x="131" y="212"/>
                </a:lnTo>
                <a:lnTo>
                  <a:pt x="125" y="219"/>
                </a:lnTo>
                <a:lnTo>
                  <a:pt x="123" y="225"/>
                </a:lnTo>
                <a:lnTo>
                  <a:pt x="123" y="225"/>
                </a:lnTo>
                <a:close/>
                <a:moveTo>
                  <a:pt x="156" y="88"/>
                </a:moveTo>
                <a:lnTo>
                  <a:pt x="149" y="94"/>
                </a:lnTo>
                <a:lnTo>
                  <a:pt x="149" y="94"/>
                </a:lnTo>
                <a:lnTo>
                  <a:pt x="152" y="95"/>
                </a:lnTo>
                <a:lnTo>
                  <a:pt x="155" y="94"/>
                </a:lnTo>
                <a:lnTo>
                  <a:pt x="158" y="92"/>
                </a:lnTo>
                <a:lnTo>
                  <a:pt x="158" y="91"/>
                </a:lnTo>
                <a:lnTo>
                  <a:pt x="156" y="88"/>
                </a:lnTo>
                <a:lnTo>
                  <a:pt x="156" y="88"/>
                </a:lnTo>
                <a:close/>
                <a:moveTo>
                  <a:pt x="106" y="116"/>
                </a:moveTo>
                <a:lnTo>
                  <a:pt x="106" y="116"/>
                </a:lnTo>
                <a:lnTo>
                  <a:pt x="106" y="118"/>
                </a:lnTo>
                <a:lnTo>
                  <a:pt x="109" y="118"/>
                </a:lnTo>
                <a:lnTo>
                  <a:pt x="113" y="115"/>
                </a:lnTo>
                <a:lnTo>
                  <a:pt x="113" y="115"/>
                </a:lnTo>
                <a:lnTo>
                  <a:pt x="114" y="112"/>
                </a:lnTo>
                <a:lnTo>
                  <a:pt x="114" y="111"/>
                </a:lnTo>
                <a:lnTo>
                  <a:pt x="113" y="111"/>
                </a:lnTo>
                <a:lnTo>
                  <a:pt x="110" y="112"/>
                </a:lnTo>
                <a:lnTo>
                  <a:pt x="110" y="112"/>
                </a:lnTo>
                <a:lnTo>
                  <a:pt x="109" y="114"/>
                </a:lnTo>
                <a:lnTo>
                  <a:pt x="106" y="116"/>
                </a:lnTo>
                <a:lnTo>
                  <a:pt x="106" y="116"/>
                </a:lnTo>
                <a:close/>
                <a:moveTo>
                  <a:pt x="43" y="128"/>
                </a:moveTo>
                <a:lnTo>
                  <a:pt x="43" y="128"/>
                </a:lnTo>
                <a:lnTo>
                  <a:pt x="31" y="128"/>
                </a:lnTo>
                <a:lnTo>
                  <a:pt x="31" y="128"/>
                </a:lnTo>
                <a:lnTo>
                  <a:pt x="33" y="129"/>
                </a:lnTo>
                <a:lnTo>
                  <a:pt x="36" y="130"/>
                </a:lnTo>
                <a:lnTo>
                  <a:pt x="40" y="130"/>
                </a:lnTo>
                <a:lnTo>
                  <a:pt x="43" y="128"/>
                </a:lnTo>
                <a:lnTo>
                  <a:pt x="43" y="128"/>
                </a:lnTo>
                <a:close/>
                <a:moveTo>
                  <a:pt x="106" y="234"/>
                </a:moveTo>
                <a:lnTo>
                  <a:pt x="106" y="234"/>
                </a:lnTo>
                <a:lnTo>
                  <a:pt x="111" y="229"/>
                </a:lnTo>
                <a:lnTo>
                  <a:pt x="114" y="225"/>
                </a:lnTo>
                <a:lnTo>
                  <a:pt x="116" y="220"/>
                </a:lnTo>
                <a:lnTo>
                  <a:pt x="116" y="220"/>
                </a:lnTo>
                <a:lnTo>
                  <a:pt x="110" y="227"/>
                </a:lnTo>
                <a:lnTo>
                  <a:pt x="106" y="234"/>
                </a:lnTo>
                <a:lnTo>
                  <a:pt x="106" y="234"/>
                </a:lnTo>
                <a:close/>
                <a:moveTo>
                  <a:pt x="117" y="105"/>
                </a:moveTo>
                <a:lnTo>
                  <a:pt x="117" y="105"/>
                </a:lnTo>
                <a:lnTo>
                  <a:pt x="118" y="108"/>
                </a:lnTo>
                <a:lnTo>
                  <a:pt x="118" y="109"/>
                </a:lnTo>
                <a:lnTo>
                  <a:pt x="123" y="108"/>
                </a:lnTo>
                <a:lnTo>
                  <a:pt x="125" y="105"/>
                </a:lnTo>
                <a:lnTo>
                  <a:pt x="127" y="102"/>
                </a:lnTo>
                <a:lnTo>
                  <a:pt x="127" y="102"/>
                </a:lnTo>
                <a:lnTo>
                  <a:pt x="121" y="101"/>
                </a:lnTo>
                <a:lnTo>
                  <a:pt x="118" y="102"/>
                </a:lnTo>
                <a:lnTo>
                  <a:pt x="117" y="104"/>
                </a:lnTo>
                <a:lnTo>
                  <a:pt x="117" y="105"/>
                </a:lnTo>
                <a:lnTo>
                  <a:pt x="117" y="105"/>
                </a:lnTo>
                <a:close/>
                <a:moveTo>
                  <a:pt x="154" y="73"/>
                </a:moveTo>
                <a:lnTo>
                  <a:pt x="154" y="73"/>
                </a:lnTo>
                <a:lnTo>
                  <a:pt x="155" y="71"/>
                </a:lnTo>
                <a:lnTo>
                  <a:pt x="155" y="70"/>
                </a:lnTo>
                <a:lnTo>
                  <a:pt x="154" y="69"/>
                </a:lnTo>
                <a:lnTo>
                  <a:pt x="151" y="69"/>
                </a:lnTo>
                <a:lnTo>
                  <a:pt x="151" y="69"/>
                </a:lnTo>
                <a:lnTo>
                  <a:pt x="148" y="70"/>
                </a:lnTo>
                <a:lnTo>
                  <a:pt x="149" y="73"/>
                </a:lnTo>
                <a:lnTo>
                  <a:pt x="151" y="73"/>
                </a:lnTo>
                <a:lnTo>
                  <a:pt x="154" y="73"/>
                </a:lnTo>
                <a:lnTo>
                  <a:pt x="154" y="73"/>
                </a:lnTo>
                <a:close/>
              </a:path>
            </a:pathLst>
          </a:custGeom>
          <a:solidFill>
            <a:srgbClr val="FFC00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D4109D4-E47F-0D7F-4F67-D43ED5752881}"/>
              </a:ext>
            </a:extLst>
          </p:cNvPr>
          <p:cNvSpPr txBox="1"/>
          <p:nvPr/>
        </p:nvSpPr>
        <p:spPr>
          <a:xfrm>
            <a:off x="1142837" y="5151046"/>
            <a:ext cx="10783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Long to make friends that share the same interest </a:t>
            </a:r>
          </a:p>
          <a:p>
            <a:r>
              <a:rPr lang="en-US" altLang="zh-CN" sz="28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and work together on our project</a:t>
            </a:r>
            <a:endParaRPr lang="zh-CN" altLang="en-US" sz="2800" dirty="0">
              <a:solidFill>
                <a:srgbClr val="1F4E7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241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34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39"/>
          <p:cNvGrpSpPr/>
          <p:nvPr/>
        </p:nvGrpSpPr>
        <p:grpSpPr>
          <a:xfrm rot="8548729">
            <a:off x="10627" y="4729021"/>
            <a:ext cx="2611427" cy="242835"/>
            <a:chOff x="12700" y="-1"/>
            <a:chExt cx="1395068" cy="386881"/>
          </a:xfrm>
        </p:grpSpPr>
        <p:sp>
          <p:nvSpPr>
            <p:cNvPr id="164" name="Shape 135"/>
            <p:cNvSpPr/>
            <p:nvPr/>
          </p:nvSpPr>
          <p:spPr>
            <a:xfrm>
              <a:off x="1371600" y="-1"/>
              <a:ext cx="36168" cy="3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9" h="14783" extrusionOk="0">
                  <a:moveTo>
                    <a:pt x="14668" y="9624"/>
                  </a:moveTo>
                  <a:cubicBezTo>
                    <a:pt x="13296" y="16702"/>
                    <a:pt x="3141" y="16108"/>
                    <a:pt x="711" y="10207"/>
                  </a:cubicBezTo>
                  <a:cubicBezTo>
                    <a:pt x="-4134" y="-1569"/>
                    <a:pt x="17466" y="-4898"/>
                    <a:pt x="14668" y="9624"/>
                  </a:cubicBezTo>
                  <a:close/>
                </a:path>
              </a:pathLst>
            </a:custGeom>
            <a:noFill/>
            <a:ln w="38100" cap="flat">
              <a:solidFill>
                <a:srgbClr val="1F4E7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5" name="Shape 136"/>
            <p:cNvSpPr/>
            <p:nvPr/>
          </p:nvSpPr>
          <p:spPr>
            <a:xfrm>
              <a:off x="12700" y="12698"/>
              <a:ext cx="1352489" cy="37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12" extrusionOk="0">
                  <a:moveTo>
                    <a:pt x="0" y="11488"/>
                  </a:moveTo>
                  <a:cubicBezTo>
                    <a:pt x="487" y="15274"/>
                    <a:pt x="2411" y="21290"/>
                    <a:pt x="3846" y="19628"/>
                  </a:cubicBezTo>
                  <a:cubicBezTo>
                    <a:pt x="4495" y="18877"/>
                    <a:pt x="4749" y="16868"/>
                    <a:pt x="5017" y="14957"/>
                  </a:cubicBezTo>
                  <a:cubicBezTo>
                    <a:pt x="5420" y="12072"/>
                    <a:pt x="5921" y="7692"/>
                    <a:pt x="6882" y="6380"/>
                  </a:cubicBezTo>
                  <a:cubicBezTo>
                    <a:pt x="7909" y="4976"/>
                    <a:pt x="8909" y="7635"/>
                    <a:pt x="9446" y="10215"/>
                  </a:cubicBezTo>
                  <a:cubicBezTo>
                    <a:pt x="10035" y="13042"/>
                    <a:pt x="10932" y="15637"/>
                    <a:pt x="12033" y="14691"/>
                  </a:cubicBezTo>
                  <a:cubicBezTo>
                    <a:pt x="13984" y="13011"/>
                    <a:pt x="12576" y="4396"/>
                    <a:pt x="14172" y="1656"/>
                  </a:cubicBezTo>
                  <a:cubicBezTo>
                    <a:pt x="14906" y="396"/>
                    <a:pt x="15577" y="1880"/>
                    <a:pt x="16102" y="3544"/>
                  </a:cubicBezTo>
                  <a:cubicBezTo>
                    <a:pt x="16745" y="5586"/>
                    <a:pt x="17079" y="7207"/>
                    <a:pt x="18030" y="7490"/>
                  </a:cubicBezTo>
                  <a:cubicBezTo>
                    <a:pt x="18588" y="7656"/>
                    <a:pt x="19101" y="6897"/>
                    <a:pt x="19447" y="5427"/>
                  </a:cubicBezTo>
                  <a:cubicBezTo>
                    <a:pt x="19755" y="4117"/>
                    <a:pt x="19782" y="1393"/>
                    <a:pt x="20208" y="457"/>
                  </a:cubicBezTo>
                  <a:cubicBezTo>
                    <a:pt x="20555" y="-310"/>
                    <a:pt x="21224" y="60"/>
                    <a:pt x="21600" y="337"/>
                  </a:cubicBezTo>
                </a:path>
              </a:pathLst>
            </a:custGeom>
            <a:noFill/>
            <a:ln w="38100" cap="flat">
              <a:solidFill>
                <a:srgbClr val="1F4E7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-7938" y="4821239"/>
            <a:ext cx="12217400" cy="2036763"/>
            <a:chOff x="-5" y="3037"/>
            <a:chExt cx="7696" cy="1283"/>
          </a:xfrm>
          <a:solidFill>
            <a:srgbClr val="1F4E79"/>
          </a:solidFill>
        </p:grpSpPr>
        <p:sp>
          <p:nvSpPr>
            <p:cNvPr id="7" name="Freeform 5"/>
            <p:cNvSpPr/>
            <p:nvPr/>
          </p:nvSpPr>
          <p:spPr bwMode="auto">
            <a:xfrm>
              <a:off x="51" y="4122"/>
              <a:ext cx="6" cy="19"/>
            </a:xfrm>
            <a:custGeom>
              <a:avLst/>
              <a:gdLst>
                <a:gd name="T0" fmla="*/ 1 w 2"/>
                <a:gd name="T1" fmla="*/ 1 h 7"/>
                <a:gd name="T2" fmla="*/ 0 w 2"/>
                <a:gd name="T3" fmla="*/ 1 h 7"/>
                <a:gd name="T4" fmla="*/ 0 w 2"/>
                <a:gd name="T5" fmla="*/ 6 h 7"/>
                <a:gd name="T6" fmla="*/ 2 w 2"/>
                <a:gd name="T7" fmla="*/ 6 h 7"/>
                <a:gd name="T8" fmla="*/ 1 w 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2" y="7"/>
                    <a:pt x="2" y="6"/>
                  </a:cubicBezTo>
                  <a:cubicBezTo>
                    <a:pt x="2" y="4"/>
                    <a:pt x="1" y="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2417" y="3459"/>
              <a:ext cx="670" cy="38"/>
            </a:xfrm>
            <a:custGeom>
              <a:avLst/>
              <a:gdLst>
                <a:gd name="T0" fmla="*/ 244 w 248"/>
                <a:gd name="T1" fmla="*/ 0 h 14"/>
                <a:gd name="T2" fmla="*/ 123 w 248"/>
                <a:gd name="T3" fmla="*/ 6 h 14"/>
                <a:gd name="T4" fmla="*/ 2 w 248"/>
                <a:gd name="T5" fmla="*/ 8 h 14"/>
                <a:gd name="T6" fmla="*/ 2 w 248"/>
                <a:gd name="T7" fmla="*/ 11 h 14"/>
                <a:gd name="T8" fmla="*/ 123 w 248"/>
                <a:gd name="T9" fmla="*/ 11 h 14"/>
                <a:gd name="T10" fmla="*/ 244 w 248"/>
                <a:gd name="T11" fmla="*/ 6 h 14"/>
                <a:gd name="T12" fmla="*/ 244 w 2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14">
                  <a:moveTo>
                    <a:pt x="244" y="0"/>
                  </a:moveTo>
                  <a:cubicBezTo>
                    <a:pt x="204" y="3"/>
                    <a:pt x="164" y="5"/>
                    <a:pt x="123" y="6"/>
                  </a:cubicBezTo>
                  <a:cubicBezTo>
                    <a:pt x="83" y="7"/>
                    <a:pt x="42" y="5"/>
                    <a:pt x="2" y="8"/>
                  </a:cubicBezTo>
                  <a:cubicBezTo>
                    <a:pt x="0" y="8"/>
                    <a:pt x="0" y="10"/>
                    <a:pt x="2" y="11"/>
                  </a:cubicBezTo>
                  <a:cubicBezTo>
                    <a:pt x="42" y="14"/>
                    <a:pt x="83" y="12"/>
                    <a:pt x="123" y="11"/>
                  </a:cubicBezTo>
                  <a:cubicBezTo>
                    <a:pt x="163" y="10"/>
                    <a:pt x="204" y="8"/>
                    <a:pt x="244" y="6"/>
                  </a:cubicBezTo>
                  <a:cubicBezTo>
                    <a:pt x="248" y="5"/>
                    <a:pt x="248" y="0"/>
                    <a:pt x="2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3085" y="3279"/>
              <a:ext cx="2624" cy="1035"/>
            </a:xfrm>
            <a:custGeom>
              <a:avLst/>
              <a:gdLst>
                <a:gd name="T0" fmla="*/ 851 w 971"/>
                <a:gd name="T1" fmla="*/ 72 h 381"/>
                <a:gd name="T2" fmla="*/ 850 w 971"/>
                <a:gd name="T3" fmla="*/ 95 h 381"/>
                <a:gd name="T4" fmla="*/ 797 w 971"/>
                <a:gd name="T5" fmla="*/ 116 h 381"/>
                <a:gd name="T6" fmla="*/ 715 w 971"/>
                <a:gd name="T7" fmla="*/ 116 h 381"/>
                <a:gd name="T8" fmla="*/ 715 w 971"/>
                <a:gd name="T9" fmla="*/ 280 h 381"/>
                <a:gd name="T10" fmla="*/ 655 w 971"/>
                <a:gd name="T11" fmla="*/ 281 h 381"/>
                <a:gd name="T12" fmla="*/ 648 w 971"/>
                <a:gd name="T13" fmla="*/ 5 h 381"/>
                <a:gd name="T14" fmla="*/ 645 w 971"/>
                <a:gd name="T15" fmla="*/ 5 h 381"/>
                <a:gd name="T16" fmla="*/ 545 w 971"/>
                <a:gd name="T17" fmla="*/ 1 h 381"/>
                <a:gd name="T18" fmla="*/ 439 w 971"/>
                <a:gd name="T19" fmla="*/ 135 h 381"/>
                <a:gd name="T20" fmla="*/ 435 w 971"/>
                <a:gd name="T21" fmla="*/ 135 h 381"/>
                <a:gd name="T22" fmla="*/ 436 w 971"/>
                <a:gd name="T23" fmla="*/ 138 h 381"/>
                <a:gd name="T24" fmla="*/ 432 w 971"/>
                <a:gd name="T25" fmla="*/ 171 h 381"/>
                <a:gd name="T26" fmla="*/ 301 w 971"/>
                <a:gd name="T27" fmla="*/ 172 h 381"/>
                <a:gd name="T28" fmla="*/ 300 w 971"/>
                <a:gd name="T29" fmla="*/ 114 h 381"/>
                <a:gd name="T30" fmla="*/ 184 w 971"/>
                <a:gd name="T31" fmla="*/ 109 h 381"/>
                <a:gd name="T32" fmla="*/ 73 w 971"/>
                <a:gd name="T33" fmla="*/ 105 h 381"/>
                <a:gd name="T34" fmla="*/ 75 w 971"/>
                <a:gd name="T35" fmla="*/ 178 h 381"/>
                <a:gd name="T36" fmla="*/ 3 w 971"/>
                <a:gd name="T37" fmla="*/ 70 h 381"/>
                <a:gd name="T38" fmla="*/ 2 w 971"/>
                <a:gd name="T39" fmla="*/ 176 h 381"/>
                <a:gd name="T40" fmla="*/ 4 w 971"/>
                <a:gd name="T41" fmla="*/ 220 h 381"/>
                <a:gd name="T42" fmla="*/ 12 w 971"/>
                <a:gd name="T43" fmla="*/ 370 h 381"/>
                <a:gd name="T44" fmla="*/ 8 w 971"/>
                <a:gd name="T45" fmla="*/ 180 h 381"/>
                <a:gd name="T46" fmla="*/ 78 w 971"/>
                <a:gd name="T47" fmla="*/ 183 h 381"/>
                <a:gd name="T48" fmla="*/ 113 w 971"/>
                <a:gd name="T49" fmla="*/ 374 h 381"/>
                <a:gd name="T50" fmla="*/ 108 w 971"/>
                <a:gd name="T51" fmla="*/ 182 h 381"/>
                <a:gd name="T52" fmla="*/ 105 w 971"/>
                <a:gd name="T53" fmla="*/ 179 h 381"/>
                <a:gd name="T54" fmla="*/ 73 w 971"/>
                <a:gd name="T55" fmla="*/ 109 h 381"/>
                <a:gd name="T56" fmla="*/ 297 w 971"/>
                <a:gd name="T57" fmla="*/ 117 h 381"/>
                <a:gd name="T58" fmla="*/ 295 w 971"/>
                <a:gd name="T59" fmla="*/ 243 h 381"/>
                <a:gd name="T60" fmla="*/ 206 w 971"/>
                <a:gd name="T61" fmla="*/ 240 h 381"/>
                <a:gd name="T62" fmla="*/ 202 w 971"/>
                <a:gd name="T63" fmla="*/ 241 h 381"/>
                <a:gd name="T64" fmla="*/ 210 w 971"/>
                <a:gd name="T65" fmla="*/ 380 h 381"/>
                <a:gd name="T66" fmla="*/ 206 w 971"/>
                <a:gd name="T67" fmla="*/ 244 h 381"/>
                <a:gd name="T68" fmla="*/ 312 w 971"/>
                <a:gd name="T69" fmla="*/ 374 h 381"/>
                <a:gd name="T70" fmla="*/ 316 w 971"/>
                <a:gd name="T71" fmla="*/ 245 h 381"/>
                <a:gd name="T72" fmla="*/ 313 w 971"/>
                <a:gd name="T73" fmla="*/ 244 h 381"/>
                <a:gd name="T74" fmla="*/ 301 w 971"/>
                <a:gd name="T75" fmla="*/ 175 h 381"/>
                <a:gd name="T76" fmla="*/ 367 w 971"/>
                <a:gd name="T77" fmla="*/ 178 h 381"/>
                <a:gd name="T78" fmla="*/ 433 w 971"/>
                <a:gd name="T79" fmla="*/ 175 h 381"/>
                <a:gd name="T80" fmla="*/ 437 w 971"/>
                <a:gd name="T81" fmla="*/ 373 h 381"/>
                <a:gd name="T82" fmla="*/ 539 w 971"/>
                <a:gd name="T83" fmla="*/ 143 h 381"/>
                <a:gd name="T84" fmla="*/ 547 w 971"/>
                <a:gd name="T85" fmla="*/ 373 h 381"/>
                <a:gd name="T86" fmla="*/ 645 w 971"/>
                <a:gd name="T87" fmla="*/ 9 h 381"/>
                <a:gd name="T88" fmla="*/ 621 w 971"/>
                <a:gd name="T89" fmla="*/ 280 h 381"/>
                <a:gd name="T90" fmla="*/ 651 w 971"/>
                <a:gd name="T91" fmla="*/ 285 h 381"/>
                <a:gd name="T92" fmla="*/ 735 w 971"/>
                <a:gd name="T93" fmla="*/ 284 h 381"/>
                <a:gd name="T94" fmla="*/ 736 w 971"/>
                <a:gd name="T95" fmla="*/ 284 h 381"/>
                <a:gd name="T96" fmla="*/ 734 w 971"/>
                <a:gd name="T97" fmla="*/ 299 h 381"/>
                <a:gd name="T98" fmla="*/ 738 w 971"/>
                <a:gd name="T99" fmla="*/ 377 h 381"/>
                <a:gd name="T100" fmla="*/ 739 w 971"/>
                <a:gd name="T101" fmla="*/ 313 h 381"/>
                <a:gd name="T102" fmla="*/ 735 w 971"/>
                <a:gd name="T103" fmla="*/ 279 h 381"/>
                <a:gd name="T104" fmla="*/ 718 w 971"/>
                <a:gd name="T105" fmla="*/ 280 h 381"/>
                <a:gd name="T106" fmla="*/ 793 w 971"/>
                <a:gd name="T107" fmla="*/ 121 h 381"/>
                <a:gd name="T108" fmla="*/ 877 w 971"/>
                <a:gd name="T109" fmla="*/ 115 h 381"/>
                <a:gd name="T110" fmla="*/ 854 w 971"/>
                <a:gd name="T111" fmla="*/ 95 h 381"/>
                <a:gd name="T112" fmla="*/ 968 w 971"/>
                <a:gd name="T113" fmla="*/ 82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71" h="381">
                  <a:moveTo>
                    <a:pt x="968" y="77"/>
                  </a:moveTo>
                  <a:cubicBezTo>
                    <a:pt x="929" y="73"/>
                    <a:pt x="890" y="72"/>
                    <a:pt x="851" y="72"/>
                  </a:cubicBezTo>
                  <a:cubicBezTo>
                    <a:pt x="849" y="72"/>
                    <a:pt x="848" y="74"/>
                    <a:pt x="850" y="75"/>
                  </a:cubicBezTo>
                  <a:cubicBezTo>
                    <a:pt x="849" y="81"/>
                    <a:pt x="850" y="88"/>
                    <a:pt x="850" y="95"/>
                  </a:cubicBezTo>
                  <a:cubicBezTo>
                    <a:pt x="851" y="102"/>
                    <a:pt x="851" y="108"/>
                    <a:pt x="852" y="115"/>
                  </a:cubicBezTo>
                  <a:cubicBezTo>
                    <a:pt x="834" y="116"/>
                    <a:pt x="815" y="116"/>
                    <a:pt x="797" y="116"/>
                  </a:cubicBezTo>
                  <a:cubicBezTo>
                    <a:pt x="770" y="116"/>
                    <a:pt x="743" y="114"/>
                    <a:pt x="716" y="115"/>
                  </a:cubicBezTo>
                  <a:cubicBezTo>
                    <a:pt x="716" y="115"/>
                    <a:pt x="716" y="116"/>
                    <a:pt x="715" y="116"/>
                  </a:cubicBezTo>
                  <a:cubicBezTo>
                    <a:pt x="715" y="116"/>
                    <a:pt x="714" y="116"/>
                    <a:pt x="714" y="117"/>
                  </a:cubicBezTo>
                  <a:cubicBezTo>
                    <a:pt x="712" y="170"/>
                    <a:pt x="710" y="226"/>
                    <a:pt x="715" y="280"/>
                  </a:cubicBezTo>
                  <a:cubicBezTo>
                    <a:pt x="715" y="280"/>
                    <a:pt x="715" y="280"/>
                    <a:pt x="715" y="280"/>
                  </a:cubicBezTo>
                  <a:cubicBezTo>
                    <a:pt x="695" y="281"/>
                    <a:pt x="675" y="281"/>
                    <a:pt x="655" y="281"/>
                  </a:cubicBezTo>
                  <a:cubicBezTo>
                    <a:pt x="654" y="190"/>
                    <a:pt x="654" y="100"/>
                    <a:pt x="649" y="9"/>
                  </a:cubicBezTo>
                  <a:cubicBezTo>
                    <a:pt x="651" y="9"/>
                    <a:pt x="650" y="6"/>
                    <a:pt x="648" y="5"/>
                  </a:cubicBezTo>
                  <a:cubicBezTo>
                    <a:pt x="648" y="5"/>
                    <a:pt x="648" y="5"/>
                    <a:pt x="648" y="5"/>
                  </a:cubicBezTo>
                  <a:cubicBezTo>
                    <a:pt x="648" y="3"/>
                    <a:pt x="646" y="3"/>
                    <a:pt x="645" y="5"/>
                  </a:cubicBezTo>
                  <a:cubicBezTo>
                    <a:pt x="613" y="1"/>
                    <a:pt x="580" y="0"/>
                    <a:pt x="547" y="1"/>
                  </a:cubicBezTo>
                  <a:cubicBezTo>
                    <a:pt x="547" y="0"/>
                    <a:pt x="545" y="0"/>
                    <a:pt x="545" y="1"/>
                  </a:cubicBezTo>
                  <a:cubicBezTo>
                    <a:pt x="541" y="46"/>
                    <a:pt x="539" y="92"/>
                    <a:pt x="539" y="138"/>
                  </a:cubicBezTo>
                  <a:cubicBezTo>
                    <a:pt x="506" y="135"/>
                    <a:pt x="472" y="134"/>
                    <a:pt x="439" y="135"/>
                  </a:cubicBezTo>
                  <a:cubicBezTo>
                    <a:pt x="439" y="134"/>
                    <a:pt x="437" y="134"/>
                    <a:pt x="436" y="135"/>
                  </a:cubicBezTo>
                  <a:cubicBezTo>
                    <a:pt x="436" y="135"/>
                    <a:pt x="435" y="135"/>
                    <a:pt x="435" y="135"/>
                  </a:cubicBezTo>
                  <a:cubicBezTo>
                    <a:pt x="433" y="135"/>
                    <a:pt x="433" y="137"/>
                    <a:pt x="435" y="138"/>
                  </a:cubicBezTo>
                  <a:cubicBezTo>
                    <a:pt x="435" y="138"/>
                    <a:pt x="436" y="138"/>
                    <a:pt x="436" y="138"/>
                  </a:cubicBezTo>
                  <a:cubicBezTo>
                    <a:pt x="435" y="149"/>
                    <a:pt x="434" y="160"/>
                    <a:pt x="433" y="172"/>
                  </a:cubicBezTo>
                  <a:cubicBezTo>
                    <a:pt x="433" y="171"/>
                    <a:pt x="433" y="171"/>
                    <a:pt x="432" y="171"/>
                  </a:cubicBezTo>
                  <a:cubicBezTo>
                    <a:pt x="406" y="172"/>
                    <a:pt x="381" y="173"/>
                    <a:pt x="355" y="173"/>
                  </a:cubicBezTo>
                  <a:cubicBezTo>
                    <a:pt x="339" y="172"/>
                    <a:pt x="316" y="167"/>
                    <a:pt x="301" y="172"/>
                  </a:cubicBezTo>
                  <a:cubicBezTo>
                    <a:pt x="302" y="154"/>
                    <a:pt x="302" y="135"/>
                    <a:pt x="303" y="116"/>
                  </a:cubicBezTo>
                  <a:cubicBezTo>
                    <a:pt x="303" y="114"/>
                    <a:pt x="301" y="114"/>
                    <a:pt x="300" y="114"/>
                  </a:cubicBezTo>
                  <a:cubicBezTo>
                    <a:pt x="300" y="113"/>
                    <a:pt x="299" y="111"/>
                    <a:pt x="297" y="111"/>
                  </a:cubicBezTo>
                  <a:cubicBezTo>
                    <a:pt x="260" y="111"/>
                    <a:pt x="222" y="110"/>
                    <a:pt x="184" y="109"/>
                  </a:cubicBezTo>
                  <a:cubicBezTo>
                    <a:pt x="147" y="108"/>
                    <a:pt x="110" y="105"/>
                    <a:pt x="73" y="106"/>
                  </a:cubicBezTo>
                  <a:cubicBezTo>
                    <a:pt x="73" y="106"/>
                    <a:pt x="73" y="105"/>
                    <a:pt x="73" y="105"/>
                  </a:cubicBezTo>
                  <a:cubicBezTo>
                    <a:pt x="72" y="102"/>
                    <a:pt x="68" y="102"/>
                    <a:pt x="68" y="105"/>
                  </a:cubicBezTo>
                  <a:cubicBezTo>
                    <a:pt x="70" y="129"/>
                    <a:pt x="72" y="154"/>
                    <a:pt x="75" y="178"/>
                  </a:cubicBezTo>
                  <a:cubicBezTo>
                    <a:pt x="53" y="177"/>
                    <a:pt x="30" y="176"/>
                    <a:pt x="8" y="176"/>
                  </a:cubicBezTo>
                  <a:cubicBezTo>
                    <a:pt x="7" y="141"/>
                    <a:pt x="6" y="105"/>
                    <a:pt x="3" y="70"/>
                  </a:cubicBezTo>
                  <a:cubicBezTo>
                    <a:pt x="3" y="68"/>
                    <a:pt x="1" y="68"/>
                    <a:pt x="1" y="70"/>
                  </a:cubicBezTo>
                  <a:cubicBezTo>
                    <a:pt x="0" y="106"/>
                    <a:pt x="1" y="141"/>
                    <a:pt x="2" y="176"/>
                  </a:cubicBezTo>
                  <a:cubicBezTo>
                    <a:pt x="1" y="177"/>
                    <a:pt x="1" y="178"/>
                    <a:pt x="2" y="179"/>
                  </a:cubicBezTo>
                  <a:cubicBezTo>
                    <a:pt x="3" y="193"/>
                    <a:pt x="3" y="207"/>
                    <a:pt x="4" y="220"/>
                  </a:cubicBezTo>
                  <a:cubicBezTo>
                    <a:pt x="5" y="270"/>
                    <a:pt x="5" y="320"/>
                    <a:pt x="8" y="370"/>
                  </a:cubicBezTo>
                  <a:cubicBezTo>
                    <a:pt x="8" y="373"/>
                    <a:pt x="12" y="373"/>
                    <a:pt x="12" y="370"/>
                  </a:cubicBezTo>
                  <a:cubicBezTo>
                    <a:pt x="12" y="320"/>
                    <a:pt x="10" y="270"/>
                    <a:pt x="9" y="220"/>
                  </a:cubicBezTo>
                  <a:cubicBezTo>
                    <a:pt x="8" y="207"/>
                    <a:pt x="8" y="193"/>
                    <a:pt x="8" y="180"/>
                  </a:cubicBezTo>
                  <a:cubicBezTo>
                    <a:pt x="31" y="182"/>
                    <a:pt x="53" y="183"/>
                    <a:pt x="76" y="183"/>
                  </a:cubicBezTo>
                  <a:cubicBezTo>
                    <a:pt x="77" y="184"/>
                    <a:pt x="78" y="184"/>
                    <a:pt x="78" y="183"/>
                  </a:cubicBezTo>
                  <a:cubicBezTo>
                    <a:pt x="87" y="183"/>
                    <a:pt x="96" y="183"/>
                    <a:pt x="105" y="184"/>
                  </a:cubicBezTo>
                  <a:cubicBezTo>
                    <a:pt x="102" y="247"/>
                    <a:pt x="107" y="311"/>
                    <a:pt x="113" y="374"/>
                  </a:cubicBezTo>
                  <a:cubicBezTo>
                    <a:pt x="113" y="377"/>
                    <a:pt x="117" y="377"/>
                    <a:pt x="117" y="374"/>
                  </a:cubicBezTo>
                  <a:cubicBezTo>
                    <a:pt x="112" y="310"/>
                    <a:pt x="111" y="246"/>
                    <a:pt x="108" y="182"/>
                  </a:cubicBezTo>
                  <a:cubicBezTo>
                    <a:pt x="108" y="182"/>
                    <a:pt x="108" y="182"/>
                    <a:pt x="107" y="182"/>
                  </a:cubicBezTo>
                  <a:cubicBezTo>
                    <a:pt x="108" y="181"/>
                    <a:pt x="107" y="179"/>
                    <a:pt x="105" y="179"/>
                  </a:cubicBezTo>
                  <a:cubicBezTo>
                    <a:pt x="96" y="178"/>
                    <a:pt x="87" y="178"/>
                    <a:pt x="78" y="178"/>
                  </a:cubicBezTo>
                  <a:cubicBezTo>
                    <a:pt x="77" y="155"/>
                    <a:pt x="75" y="132"/>
                    <a:pt x="73" y="109"/>
                  </a:cubicBezTo>
                  <a:cubicBezTo>
                    <a:pt x="108" y="114"/>
                    <a:pt x="145" y="113"/>
                    <a:pt x="180" y="114"/>
                  </a:cubicBezTo>
                  <a:cubicBezTo>
                    <a:pt x="219" y="115"/>
                    <a:pt x="258" y="116"/>
                    <a:pt x="297" y="117"/>
                  </a:cubicBezTo>
                  <a:cubicBezTo>
                    <a:pt x="298" y="117"/>
                    <a:pt x="299" y="116"/>
                    <a:pt x="299" y="116"/>
                  </a:cubicBezTo>
                  <a:cubicBezTo>
                    <a:pt x="295" y="158"/>
                    <a:pt x="293" y="201"/>
                    <a:pt x="295" y="243"/>
                  </a:cubicBezTo>
                  <a:cubicBezTo>
                    <a:pt x="265" y="242"/>
                    <a:pt x="236" y="241"/>
                    <a:pt x="206" y="241"/>
                  </a:cubicBezTo>
                  <a:cubicBezTo>
                    <a:pt x="206" y="241"/>
                    <a:pt x="206" y="240"/>
                    <a:pt x="206" y="240"/>
                  </a:cubicBezTo>
                  <a:cubicBezTo>
                    <a:pt x="205" y="238"/>
                    <a:pt x="201" y="239"/>
                    <a:pt x="202" y="241"/>
                  </a:cubicBezTo>
                  <a:cubicBezTo>
                    <a:pt x="202" y="241"/>
                    <a:pt x="202" y="241"/>
                    <a:pt x="202" y="241"/>
                  </a:cubicBezTo>
                  <a:cubicBezTo>
                    <a:pt x="201" y="242"/>
                    <a:pt x="201" y="243"/>
                    <a:pt x="202" y="243"/>
                  </a:cubicBezTo>
                  <a:cubicBezTo>
                    <a:pt x="207" y="289"/>
                    <a:pt x="199" y="335"/>
                    <a:pt x="210" y="380"/>
                  </a:cubicBezTo>
                  <a:cubicBezTo>
                    <a:pt x="210" y="381"/>
                    <a:pt x="212" y="381"/>
                    <a:pt x="212" y="380"/>
                  </a:cubicBezTo>
                  <a:cubicBezTo>
                    <a:pt x="207" y="335"/>
                    <a:pt x="212" y="289"/>
                    <a:pt x="206" y="244"/>
                  </a:cubicBezTo>
                  <a:cubicBezTo>
                    <a:pt x="242" y="247"/>
                    <a:pt x="277" y="249"/>
                    <a:pt x="313" y="248"/>
                  </a:cubicBezTo>
                  <a:cubicBezTo>
                    <a:pt x="308" y="290"/>
                    <a:pt x="305" y="332"/>
                    <a:pt x="312" y="374"/>
                  </a:cubicBezTo>
                  <a:cubicBezTo>
                    <a:pt x="312" y="377"/>
                    <a:pt x="317" y="375"/>
                    <a:pt x="316" y="372"/>
                  </a:cubicBezTo>
                  <a:cubicBezTo>
                    <a:pt x="310" y="329"/>
                    <a:pt x="316" y="288"/>
                    <a:pt x="316" y="245"/>
                  </a:cubicBezTo>
                  <a:cubicBezTo>
                    <a:pt x="316" y="244"/>
                    <a:pt x="315" y="244"/>
                    <a:pt x="314" y="244"/>
                  </a:cubicBezTo>
                  <a:cubicBezTo>
                    <a:pt x="314" y="244"/>
                    <a:pt x="314" y="244"/>
                    <a:pt x="313" y="244"/>
                  </a:cubicBezTo>
                  <a:cubicBezTo>
                    <a:pt x="309" y="244"/>
                    <a:pt x="304" y="244"/>
                    <a:pt x="299" y="243"/>
                  </a:cubicBezTo>
                  <a:cubicBezTo>
                    <a:pt x="300" y="221"/>
                    <a:pt x="300" y="198"/>
                    <a:pt x="301" y="175"/>
                  </a:cubicBezTo>
                  <a:cubicBezTo>
                    <a:pt x="310" y="173"/>
                    <a:pt x="322" y="176"/>
                    <a:pt x="332" y="177"/>
                  </a:cubicBezTo>
                  <a:cubicBezTo>
                    <a:pt x="344" y="177"/>
                    <a:pt x="355" y="178"/>
                    <a:pt x="367" y="178"/>
                  </a:cubicBezTo>
                  <a:cubicBezTo>
                    <a:pt x="388" y="178"/>
                    <a:pt x="410" y="178"/>
                    <a:pt x="432" y="176"/>
                  </a:cubicBezTo>
                  <a:cubicBezTo>
                    <a:pt x="433" y="176"/>
                    <a:pt x="433" y="176"/>
                    <a:pt x="433" y="175"/>
                  </a:cubicBezTo>
                  <a:cubicBezTo>
                    <a:pt x="429" y="241"/>
                    <a:pt x="430" y="308"/>
                    <a:pt x="432" y="373"/>
                  </a:cubicBezTo>
                  <a:cubicBezTo>
                    <a:pt x="432" y="376"/>
                    <a:pt x="437" y="376"/>
                    <a:pt x="437" y="373"/>
                  </a:cubicBezTo>
                  <a:cubicBezTo>
                    <a:pt x="436" y="295"/>
                    <a:pt x="439" y="216"/>
                    <a:pt x="439" y="138"/>
                  </a:cubicBezTo>
                  <a:cubicBezTo>
                    <a:pt x="472" y="141"/>
                    <a:pt x="506" y="143"/>
                    <a:pt x="539" y="143"/>
                  </a:cubicBezTo>
                  <a:cubicBezTo>
                    <a:pt x="538" y="220"/>
                    <a:pt x="540" y="297"/>
                    <a:pt x="542" y="373"/>
                  </a:cubicBezTo>
                  <a:cubicBezTo>
                    <a:pt x="542" y="376"/>
                    <a:pt x="547" y="376"/>
                    <a:pt x="547" y="373"/>
                  </a:cubicBezTo>
                  <a:cubicBezTo>
                    <a:pt x="543" y="250"/>
                    <a:pt x="548" y="127"/>
                    <a:pt x="547" y="4"/>
                  </a:cubicBezTo>
                  <a:cubicBezTo>
                    <a:pt x="580" y="5"/>
                    <a:pt x="613" y="7"/>
                    <a:pt x="645" y="9"/>
                  </a:cubicBezTo>
                  <a:cubicBezTo>
                    <a:pt x="645" y="100"/>
                    <a:pt x="648" y="190"/>
                    <a:pt x="651" y="281"/>
                  </a:cubicBezTo>
                  <a:cubicBezTo>
                    <a:pt x="641" y="280"/>
                    <a:pt x="631" y="280"/>
                    <a:pt x="621" y="280"/>
                  </a:cubicBezTo>
                  <a:cubicBezTo>
                    <a:pt x="619" y="279"/>
                    <a:pt x="620" y="282"/>
                    <a:pt x="621" y="283"/>
                  </a:cubicBezTo>
                  <a:cubicBezTo>
                    <a:pt x="631" y="284"/>
                    <a:pt x="641" y="285"/>
                    <a:pt x="651" y="285"/>
                  </a:cubicBezTo>
                  <a:cubicBezTo>
                    <a:pt x="652" y="286"/>
                    <a:pt x="654" y="286"/>
                    <a:pt x="655" y="285"/>
                  </a:cubicBezTo>
                  <a:cubicBezTo>
                    <a:pt x="681" y="287"/>
                    <a:pt x="708" y="286"/>
                    <a:pt x="735" y="284"/>
                  </a:cubicBezTo>
                  <a:cubicBezTo>
                    <a:pt x="735" y="284"/>
                    <a:pt x="735" y="284"/>
                    <a:pt x="735" y="284"/>
                  </a:cubicBezTo>
                  <a:cubicBezTo>
                    <a:pt x="735" y="284"/>
                    <a:pt x="735" y="284"/>
                    <a:pt x="736" y="284"/>
                  </a:cubicBezTo>
                  <a:cubicBezTo>
                    <a:pt x="736" y="284"/>
                    <a:pt x="736" y="284"/>
                    <a:pt x="736" y="284"/>
                  </a:cubicBezTo>
                  <a:cubicBezTo>
                    <a:pt x="735" y="288"/>
                    <a:pt x="734" y="299"/>
                    <a:pt x="734" y="299"/>
                  </a:cubicBezTo>
                  <a:cubicBezTo>
                    <a:pt x="734" y="309"/>
                    <a:pt x="734" y="318"/>
                    <a:pt x="734" y="328"/>
                  </a:cubicBezTo>
                  <a:cubicBezTo>
                    <a:pt x="734" y="344"/>
                    <a:pt x="735" y="361"/>
                    <a:pt x="738" y="377"/>
                  </a:cubicBezTo>
                  <a:cubicBezTo>
                    <a:pt x="738" y="380"/>
                    <a:pt x="742" y="379"/>
                    <a:pt x="742" y="377"/>
                  </a:cubicBezTo>
                  <a:cubicBezTo>
                    <a:pt x="741" y="356"/>
                    <a:pt x="739" y="335"/>
                    <a:pt x="739" y="313"/>
                  </a:cubicBezTo>
                  <a:cubicBezTo>
                    <a:pt x="738" y="306"/>
                    <a:pt x="743" y="289"/>
                    <a:pt x="737" y="283"/>
                  </a:cubicBezTo>
                  <a:cubicBezTo>
                    <a:pt x="738" y="281"/>
                    <a:pt x="737" y="279"/>
                    <a:pt x="735" y="279"/>
                  </a:cubicBezTo>
                  <a:cubicBezTo>
                    <a:pt x="729" y="280"/>
                    <a:pt x="723" y="280"/>
                    <a:pt x="718" y="280"/>
                  </a:cubicBezTo>
                  <a:cubicBezTo>
                    <a:pt x="718" y="280"/>
                    <a:pt x="718" y="280"/>
                    <a:pt x="718" y="280"/>
                  </a:cubicBezTo>
                  <a:cubicBezTo>
                    <a:pt x="722" y="227"/>
                    <a:pt x="719" y="171"/>
                    <a:pt x="717" y="118"/>
                  </a:cubicBezTo>
                  <a:cubicBezTo>
                    <a:pt x="742" y="122"/>
                    <a:pt x="768" y="121"/>
                    <a:pt x="793" y="121"/>
                  </a:cubicBezTo>
                  <a:cubicBezTo>
                    <a:pt x="821" y="122"/>
                    <a:pt x="849" y="122"/>
                    <a:pt x="877" y="120"/>
                  </a:cubicBezTo>
                  <a:cubicBezTo>
                    <a:pt x="881" y="119"/>
                    <a:pt x="881" y="115"/>
                    <a:pt x="877" y="115"/>
                  </a:cubicBezTo>
                  <a:cubicBezTo>
                    <a:pt x="870" y="115"/>
                    <a:pt x="862" y="115"/>
                    <a:pt x="855" y="115"/>
                  </a:cubicBezTo>
                  <a:cubicBezTo>
                    <a:pt x="855" y="108"/>
                    <a:pt x="855" y="101"/>
                    <a:pt x="854" y="95"/>
                  </a:cubicBezTo>
                  <a:cubicBezTo>
                    <a:pt x="854" y="88"/>
                    <a:pt x="854" y="82"/>
                    <a:pt x="853" y="75"/>
                  </a:cubicBezTo>
                  <a:cubicBezTo>
                    <a:pt x="891" y="78"/>
                    <a:pt x="930" y="82"/>
                    <a:pt x="968" y="82"/>
                  </a:cubicBezTo>
                  <a:cubicBezTo>
                    <a:pt x="971" y="82"/>
                    <a:pt x="971" y="77"/>
                    <a:pt x="968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4739" y="4040"/>
              <a:ext cx="32" cy="274"/>
            </a:xfrm>
            <a:custGeom>
              <a:avLst/>
              <a:gdLst>
                <a:gd name="T0" fmla="*/ 10 w 12"/>
                <a:gd name="T1" fmla="*/ 46 h 101"/>
                <a:gd name="T2" fmla="*/ 7 w 12"/>
                <a:gd name="T3" fmla="*/ 1 h 101"/>
                <a:gd name="T4" fmla="*/ 6 w 12"/>
                <a:gd name="T5" fmla="*/ 1 h 101"/>
                <a:gd name="T6" fmla="*/ 8 w 12"/>
                <a:gd name="T7" fmla="*/ 98 h 101"/>
                <a:gd name="T8" fmla="*/ 12 w 12"/>
                <a:gd name="T9" fmla="*/ 98 h 101"/>
                <a:gd name="T10" fmla="*/ 10 w 12"/>
                <a:gd name="T11" fmla="*/ 4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1">
                  <a:moveTo>
                    <a:pt x="10" y="46"/>
                  </a:moveTo>
                  <a:cubicBezTo>
                    <a:pt x="10" y="31"/>
                    <a:pt x="11" y="15"/>
                    <a:pt x="7" y="1"/>
                  </a:cubicBezTo>
                  <a:cubicBezTo>
                    <a:pt x="7" y="0"/>
                    <a:pt x="7" y="0"/>
                    <a:pt x="6" y="1"/>
                  </a:cubicBezTo>
                  <a:cubicBezTo>
                    <a:pt x="0" y="31"/>
                    <a:pt x="6" y="68"/>
                    <a:pt x="8" y="98"/>
                  </a:cubicBezTo>
                  <a:cubicBezTo>
                    <a:pt x="8" y="101"/>
                    <a:pt x="12" y="101"/>
                    <a:pt x="12" y="98"/>
                  </a:cubicBezTo>
                  <a:cubicBezTo>
                    <a:pt x="11" y="81"/>
                    <a:pt x="11" y="63"/>
                    <a:pt x="1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5455" y="3594"/>
              <a:ext cx="33" cy="710"/>
            </a:xfrm>
            <a:custGeom>
              <a:avLst/>
              <a:gdLst>
                <a:gd name="T0" fmla="*/ 6 w 12"/>
                <a:gd name="T1" fmla="*/ 2 h 261"/>
                <a:gd name="T2" fmla="*/ 3 w 12"/>
                <a:gd name="T3" fmla="*/ 2 h 261"/>
                <a:gd name="T4" fmla="*/ 7 w 12"/>
                <a:gd name="T5" fmla="*/ 258 h 261"/>
                <a:gd name="T6" fmla="*/ 12 w 12"/>
                <a:gd name="T7" fmla="*/ 258 h 261"/>
                <a:gd name="T8" fmla="*/ 6 w 12"/>
                <a:gd name="T9" fmla="*/ 2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61">
                  <a:moveTo>
                    <a:pt x="6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0" y="87"/>
                    <a:pt x="4" y="173"/>
                    <a:pt x="7" y="258"/>
                  </a:cubicBezTo>
                  <a:cubicBezTo>
                    <a:pt x="7" y="261"/>
                    <a:pt x="12" y="261"/>
                    <a:pt x="12" y="258"/>
                  </a:cubicBezTo>
                  <a:cubicBezTo>
                    <a:pt x="9" y="173"/>
                    <a:pt x="10" y="88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49" y="4007"/>
              <a:ext cx="13" cy="288"/>
            </a:xfrm>
            <a:custGeom>
              <a:avLst/>
              <a:gdLst>
                <a:gd name="T0" fmla="*/ 3 w 5"/>
                <a:gd name="T1" fmla="*/ 1 h 106"/>
                <a:gd name="T2" fmla="*/ 2 w 5"/>
                <a:gd name="T3" fmla="*/ 1 h 106"/>
                <a:gd name="T4" fmla="*/ 0 w 5"/>
                <a:gd name="T5" fmla="*/ 105 h 106"/>
                <a:gd name="T6" fmla="*/ 2 w 5"/>
                <a:gd name="T7" fmla="*/ 105 h 106"/>
                <a:gd name="T8" fmla="*/ 3 w 5"/>
                <a:gd name="T9" fmla="*/ 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6">
                  <a:moveTo>
                    <a:pt x="3" y="1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2" y="36"/>
                    <a:pt x="2" y="70"/>
                    <a:pt x="0" y="105"/>
                  </a:cubicBezTo>
                  <a:cubicBezTo>
                    <a:pt x="0" y="106"/>
                    <a:pt x="2" y="106"/>
                    <a:pt x="2" y="105"/>
                  </a:cubicBezTo>
                  <a:cubicBezTo>
                    <a:pt x="4" y="70"/>
                    <a:pt x="5" y="36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97" y="4018"/>
              <a:ext cx="11" cy="275"/>
            </a:xfrm>
            <a:custGeom>
              <a:avLst/>
              <a:gdLst>
                <a:gd name="T0" fmla="*/ 3 w 4"/>
                <a:gd name="T1" fmla="*/ 1 h 101"/>
                <a:gd name="T2" fmla="*/ 2 w 4"/>
                <a:gd name="T3" fmla="*/ 1 h 101"/>
                <a:gd name="T4" fmla="*/ 1 w 4"/>
                <a:gd name="T5" fmla="*/ 100 h 101"/>
                <a:gd name="T6" fmla="*/ 4 w 4"/>
                <a:gd name="T7" fmla="*/ 100 h 101"/>
                <a:gd name="T8" fmla="*/ 3 w 4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1">
                  <a:moveTo>
                    <a:pt x="3" y="1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4"/>
                    <a:pt x="0" y="67"/>
                    <a:pt x="1" y="100"/>
                  </a:cubicBezTo>
                  <a:cubicBezTo>
                    <a:pt x="1" y="101"/>
                    <a:pt x="3" y="101"/>
                    <a:pt x="4" y="100"/>
                  </a:cubicBezTo>
                  <a:cubicBezTo>
                    <a:pt x="4" y="67"/>
                    <a:pt x="4" y="34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151" y="4010"/>
              <a:ext cx="22" cy="304"/>
            </a:xfrm>
            <a:custGeom>
              <a:avLst/>
              <a:gdLst>
                <a:gd name="T0" fmla="*/ 2 w 8"/>
                <a:gd name="T1" fmla="*/ 1 h 112"/>
                <a:gd name="T2" fmla="*/ 1 w 8"/>
                <a:gd name="T3" fmla="*/ 0 h 112"/>
                <a:gd name="T4" fmla="*/ 1 w 8"/>
                <a:gd name="T5" fmla="*/ 1 h 112"/>
                <a:gd name="T6" fmla="*/ 0 w 8"/>
                <a:gd name="T7" fmla="*/ 1 h 112"/>
                <a:gd name="T8" fmla="*/ 0 w 8"/>
                <a:gd name="T9" fmla="*/ 2 h 112"/>
                <a:gd name="T10" fmla="*/ 1 w 8"/>
                <a:gd name="T11" fmla="*/ 2 h 112"/>
                <a:gd name="T12" fmla="*/ 2 w 8"/>
                <a:gd name="T13" fmla="*/ 111 h 112"/>
                <a:gd name="T14" fmla="*/ 5 w 8"/>
                <a:gd name="T15" fmla="*/ 111 h 112"/>
                <a:gd name="T16" fmla="*/ 5 w 8"/>
                <a:gd name="T17" fmla="*/ 45 h 112"/>
                <a:gd name="T18" fmla="*/ 2 w 8"/>
                <a:gd name="T19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12">
                  <a:moveTo>
                    <a:pt x="2" y="1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3" y="38"/>
                    <a:pt x="2" y="74"/>
                    <a:pt x="2" y="111"/>
                  </a:cubicBezTo>
                  <a:cubicBezTo>
                    <a:pt x="2" y="112"/>
                    <a:pt x="5" y="112"/>
                    <a:pt x="5" y="111"/>
                  </a:cubicBezTo>
                  <a:cubicBezTo>
                    <a:pt x="6" y="89"/>
                    <a:pt x="5" y="67"/>
                    <a:pt x="5" y="45"/>
                  </a:cubicBezTo>
                  <a:cubicBezTo>
                    <a:pt x="5" y="33"/>
                    <a:pt x="8" y="1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222" y="4016"/>
              <a:ext cx="13" cy="288"/>
            </a:xfrm>
            <a:custGeom>
              <a:avLst/>
              <a:gdLst>
                <a:gd name="T0" fmla="*/ 2 w 5"/>
                <a:gd name="T1" fmla="*/ 1 h 106"/>
                <a:gd name="T2" fmla="*/ 0 w 5"/>
                <a:gd name="T3" fmla="*/ 1 h 106"/>
                <a:gd name="T4" fmla="*/ 2 w 5"/>
                <a:gd name="T5" fmla="*/ 105 h 106"/>
                <a:gd name="T6" fmla="*/ 5 w 5"/>
                <a:gd name="T7" fmla="*/ 105 h 106"/>
                <a:gd name="T8" fmla="*/ 2 w 5"/>
                <a:gd name="T9" fmla="*/ 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6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35"/>
                    <a:pt x="0" y="70"/>
                    <a:pt x="2" y="105"/>
                  </a:cubicBezTo>
                  <a:cubicBezTo>
                    <a:pt x="2" y="106"/>
                    <a:pt x="5" y="106"/>
                    <a:pt x="5" y="105"/>
                  </a:cubicBezTo>
                  <a:cubicBezTo>
                    <a:pt x="5" y="70"/>
                    <a:pt x="4" y="35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276" y="4010"/>
              <a:ext cx="16" cy="280"/>
            </a:xfrm>
            <a:custGeom>
              <a:avLst/>
              <a:gdLst>
                <a:gd name="T0" fmla="*/ 5 w 6"/>
                <a:gd name="T1" fmla="*/ 1 h 103"/>
                <a:gd name="T2" fmla="*/ 3 w 6"/>
                <a:gd name="T3" fmla="*/ 1 h 103"/>
                <a:gd name="T4" fmla="*/ 0 w 6"/>
                <a:gd name="T5" fmla="*/ 101 h 103"/>
                <a:gd name="T6" fmla="*/ 2 w 6"/>
                <a:gd name="T7" fmla="*/ 101 h 103"/>
                <a:gd name="T8" fmla="*/ 5 w 6"/>
                <a:gd name="T9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3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3" y="35"/>
                    <a:pt x="1" y="68"/>
                    <a:pt x="0" y="101"/>
                  </a:cubicBezTo>
                  <a:cubicBezTo>
                    <a:pt x="0" y="103"/>
                    <a:pt x="2" y="103"/>
                    <a:pt x="2" y="101"/>
                  </a:cubicBezTo>
                  <a:cubicBezTo>
                    <a:pt x="6" y="68"/>
                    <a:pt x="5" y="35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330" y="3988"/>
              <a:ext cx="13" cy="324"/>
            </a:xfrm>
            <a:custGeom>
              <a:avLst/>
              <a:gdLst>
                <a:gd name="T0" fmla="*/ 3 w 5"/>
                <a:gd name="T1" fmla="*/ 1 h 119"/>
                <a:gd name="T2" fmla="*/ 1 w 5"/>
                <a:gd name="T3" fmla="*/ 117 h 119"/>
                <a:gd name="T4" fmla="*/ 3 w 5"/>
                <a:gd name="T5" fmla="*/ 117 h 119"/>
                <a:gd name="T6" fmla="*/ 5 w 5"/>
                <a:gd name="T7" fmla="*/ 1 h 119"/>
                <a:gd name="T8" fmla="*/ 3 w 5"/>
                <a:gd name="T9" fmla="*/ 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9">
                  <a:moveTo>
                    <a:pt x="3" y="1"/>
                  </a:moveTo>
                  <a:cubicBezTo>
                    <a:pt x="1" y="40"/>
                    <a:pt x="0" y="79"/>
                    <a:pt x="1" y="117"/>
                  </a:cubicBezTo>
                  <a:cubicBezTo>
                    <a:pt x="1" y="119"/>
                    <a:pt x="3" y="119"/>
                    <a:pt x="3" y="117"/>
                  </a:cubicBezTo>
                  <a:cubicBezTo>
                    <a:pt x="4" y="79"/>
                    <a:pt x="5" y="40"/>
                    <a:pt x="5" y="1"/>
                  </a:cubicBezTo>
                  <a:cubicBezTo>
                    <a:pt x="5" y="0"/>
                    <a:pt x="3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384" y="3999"/>
              <a:ext cx="19" cy="294"/>
            </a:xfrm>
            <a:custGeom>
              <a:avLst/>
              <a:gdLst>
                <a:gd name="T0" fmla="*/ 5 w 7"/>
                <a:gd name="T1" fmla="*/ 1 h 108"/>
                <a:gd name="T2" fmla="*/ 3 w 7"/>
                <a:gd name="T3" fmla="*/ 1 h 108"/>
                <a:gd name="T4" fmla="*/ 0 w 7"/>
                <a:gd name="T5" fmla="*/ 107 h 108"/>
                <a:gd name="T6" fmla="*/ 3 w 7"/>
                <a:gd name="T7" fmla="*/ 107 h 108"/>
                <a:gd name="T8" fmla="*/ 5 w 7"/>
                <a:gd name="T9" fmla="*/ 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8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3" y="37"/>
                    <a:pt x="1" y="71"/>
                    <a:pt x="0" y="107"/>
                  </a:cubicBezTo>
                  <a:cubicBezTo>
                    <a:pt x="0" y="108"/>
                    <a:pt x="3" y="108"/>
                    <a:pt x="3" y="107"/>
                  </a:cubicBezTo>
                  <a:cubicBezTo>
                    <a:pt x="7" y="72"/>
                    <a:pt x="6" y="36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425" y="4010"/>
              <a:ext cx="21" cy="272"/>
            </a:xfrm>
            <a:custGeom>
              <a:avLst/>
              <a:gdLst>
                <a:gd name="T0" fmla="*/ 6 w 8"/>
                <a:gd name="T1" fmla="*/ 1 h 100"/>
                <a:gd name="T2" fmla="*/ 3 w 8"/>
                <a:gd name="T3" fmla="*/ 99 h 100"/>
                <a:gd name="T4" fmla="*/ 6 w 8"/>
                <a:gd name="T5" fmla="*/ 99 h 100"/>
                <a:gd name="T6" fmla="*/ 8 w 8"/>
                <a:gd name="T7" fmla="*/ 1 h 100"/>
                <a:gd name="T8" fmla="*/ 6 w 8"/>
                <a:gd name="T9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0">
                  <a:moveTo>
                    <a:pt x="6" y="1"/>
                  </a:moveTo>
                  <a:cubicBezTo>
                    <a:pt x="2" y="33"/>
                    <a:pt x="0" y="67"/>
                    <a:pt x="3" y="99"/>
                  </a:cubicBezTo>
                  <a:cubicBezTo>
                    <a:pt x="3" y="100"/>
                    <a:pt x="6" y="100"/>
                    <a:pt x="6" y="99"/>
                  </a:cubicBezTo>
                  <a:cubicBezTo>
                    <a:pt x="6" y="66"/>
                    <a:pt x="6" y="34"/>
                    <a:pt x="8" y="1"/>
                  </a:cubicBezTo>
                  <a:cubicBezTo>
                    <a:pt x="8" y="0"/>
                    <a:pt x="6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462" y="4002"/>
              <a:ext cx="22" cy="288"/>
            </a:xfrm>
            <a:custGeom>
              <a:avLst/>
              <a:gdLst>
                <a:gd name="T0" fmla="*/ 6 w 8"/>
                <a:gd name="T1" fmla="*/ 0 h 106"/>
                <a:gd name="T2" fmla="*/ 5 w 8"/>
                <a:gd name="T3" fmla="*/ 0 h 106"/>
                <a:gd name="T4" fmla="*/ 0 w 8"/>
                <a:gd name="T5" fmla="*/ 104 h 106"/>
                <a:gd name="T6" fmla="*/ 3 w 8"/>
                <a:gd name="T7" fmla="*/ 104 h 106"/>
                <a:gd name="T8" fmla="*/ 6 w 8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6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5" y="35"/>
                    <a:pt x="1" y="69"/>
                    <a:pt x="0" y="104"/>
                  </a:cubicBezTo>
                  <a:cubicBezTo>
                    <a:pt x="0" y="106"/>
                    <a:pt x="2" y="106"/>
                    <a:pt x="3" y="104"/>
                  </a:cubicBezTo>
                  <a:cubicBezTo>
                    <a:pt x="7" y="70"/>
                    <a:pt x="8" y="34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-5" y="3037"/>
              <a:ext cx="2535" cy="1283"/>
            </a:xfrm>
            <a:custGeom>
              <a:avLst/>
              <a:gdLst>
                <a:gd name="T0" fmla="*/ 897 w 938"/>
                <a:gd name="T1" fmla="*/ 169 h 472"/>
                <a:gd name="T2" fmla="*/ 768 w 938"/>
                <a:gd name="T3" fmla="*/ 2 h 472"/>
                <a:gd name="T4" fmla="*/ 667 w 938"/>
                <a:gd name="T5" fmla="*/ 193 h 472"/>
                <a:gd name="T6" fmla="*/ 467 w 938"/>
                <a:gd name="T7" fmla="*/ 62 h 472"/>
                <a:gd name="T8" fmla="*/ 340 w 938"/>
                <a:gd name="T9" fmla="*/ 69 h 472"/>
                <a:gd name="T10" fmla="*/ 170 w 938"/>
                <a:gd name="T11" fmla="*/ 229 h 472"/>
                <a:gd name="T12" fmla="*/ 6 w 938"/>
                <a:gd name="T13" fmla="*/ 341 h 472"/>
                <a:gd name="T14" fmla="*/ 178 w 938"/>
                <a:gd name="T15" fmla="*/ 341 h 472"/>
                <a:gd name="T16" fmla="*/ 210 w 938"/>
                <a:gd name="T17" fmla="*/ 382 h 472"/>
                <a:gd name="T18" fmla="*/ 210 w 938"/>
                <a:gd name="T19" fmla="*/ 425 h 472"/>
                <a:gd name="T20" fmla="*/ 216 w 938"/>
                <a:gd name="T21" fmla="*/ 448 h 472"/>
                <a:gd name="T22" fmla="*/ 276 w 938"/>
                <a:gd name="T23" fmla="*/ 447 h 472"/>
                <a:gd name="T24" fmla="*/ 294 w 938"/>
                <a:gd name="T25" fmla="*/ 457 h 472"/>
                <a:gd name="T26" fmla="*/ 295 w 938"/>
                <a:gd name="T27" fmla="*/ 370 h 472"/>
                <a:gd name="T28" fmla="*/ 292 w 938"/>
                <a:gd name="T29" fmla="*/ 271 h 472"/>
                <a:gd name="T30" fmla="*/ 283 w 938"/>
                <a:gd name="T31" fmla="*/ 249 h 472"/>
                <a:gd name="T32" fmla="*/ 286 w 938"/>
                <a:gd name="T33" fmla="*/ 226 h 472"/>
                <a:gd name="T34" fmla="*/ 275 w 938"/>
                <a:gd name="T35" fmla="*/ 170 h 472"/>
                <a:gd name="T36" fmla="*/ 258 w 938"/>
                <a:gd name="T37" fmla="*/ 142 h 472"/>
                <a:gd name="T38" fmla="*/ 216 w 938"/>
                <a:gd name="T39" fmla="*/ 145 h 472"/>
                <a:gd name="T40" fmla="*/ 189 w 938"/>
                <a:gd name="T41" fmla="*/ 253 h 472"/>
                <a:gd name="T42" fmla="*/ 344 w 938"/>
                <a:gd name="T43" fmla="*/ 74 h 472"/>
                <a:gd name="T44" fmla="*/ 467 w 938"/>
                <a:gd name="T45" fmla="*/ 307 h 472"/>
                <a:gd name="T46" fmla="*/ 574 w 938"/>
                <a:gd name="T47" fmla="*/ 310 h 472"/>
                <a:gd name="T48" fmla="*/ 520 w 938"/>
                <a:gd name="T49" fmla="*/ 132 h 472"/>
                <a:gd name="T50" fmla="*/ 643 w 938"/>
                <a:gd name="T51" fmla="*/ 465 h 472"/>
                <a:gd name="T52" fmla="*/ 744 w 938"/>
                <a:gd name="T53" fmla="*/ 194 h 472"/>
                <a:gd name="T54" fmla="*/ 785 w 938"/>
                <a:gd name="T55" fmla="*/ 458 h 472"/>
                <a:gd name="T56" fmla="*/ 827 w 938"/>
                <a:gd name="T57" fmla="*/ 207 h 472"/>
                <a:gd name="T58" fmla="*/ 829 w 938"/>
                <a:gd name="T59" fmla="*/ 211 h 472"/>
                <a:gd name="T60" fmla="*/ 291 w 938"/>
                <a:gd name="T61" fmla="*/ 399 h 472"/>
                <a:gd name="T62" fmla="*/ 277 w 938"/>
                <a:gd name="T63" fmla="*/ 356 h 472"/>
                <a:gd name="T64" fmla="*/ 276 w 938"/>
                <a:gd name="T65" fmla="*/ 303 h 472"/>
                <a:gd name="T66" fmla="*/ 210 w 938"/>
                <a:gd name="T67" fmla="*/ 305 h 472"/>
                <a:gd name="T68" fmla="*/ 211 w 938"/>
                <a:gd name="T69" fmla="*/ 274 h 472"/>
                <a:gd name="T70" fmla="*/ 194 w 938"/>
                <a:gd name="T71" fmla="*/ 207 h 472"/>
                <a:gd name="T72" fmla="*/ 214 w 938"/>
                <a:gd name="T73" fmla="*/ 177 h 472"/>
                <a:gd name="T74" fmla="*/ 215 w 938"/>
                <a:gd name="T75" fmla="*/ 229 h 472"/>
                <a:gd name="T76" fmla="*/ 227 w 938"/>
                <a:gd name="T77" fmla="*/ 303 h 472"/>
                <a:gd name="T78" fmla="*/ 214 w 938"/>
                <a:gd name="T79" fmla="*/ 254 h 472"/>
                <a:gd name="T80" fmla="*/ 227 w 938"/>
                <a:gd name="T81" fmla="*/ 354 h 472"/>
                <a:gd name="T82" fmla="*/ 227 w 938"/>
                <a:gd name="T83" fmla="*/ 384 h 472"/>
                <a:gd name="T84" fmla="*/ 216 w 938"/>
                <a:gd name="T85" fmla="*/ 445 h 472"/>
                <a:gd name="T86" fmla="*/ 229 w 938"/>
                <a:gd name="T87" fmla="*/ 198 h 472"/>
                <a:gd name="T88" fmla="*/ 254 w 938"/>
                <a:gd name="T89" fmla="*/ 199 h 472"/>
                <a:gd name="T90" fmla="*/ 229 w 938"/>
                <a:gd name="T91" fmla="*/ 249 h 472"/>
                <a:gd name="T92" fmla="*/ 253 w 938"/>
                <a:gd name="T93" fmla="*/ 274 h 472"/>
                <a:gd name="T94" fmla="*/ 231 w 938"/>
                <a:gd name="T95" fmla="*/ 336 h 472"/>
                <a:gd name="T96" fmla="*/ 231 w 938"/>
                <a:gd name="T97" fmla="*/ 357 h 472"/>
                <a:gd name="T98" fmla="*/ 255 w 938"/>
                <a:gd name="T99" fmla="*/ 426 h 472"/>
                <a:gd name="T100" fmla="*/ 259 w 938"/>
                <a:gd name="T101" fmla="*/ 381 h 472"/>
                <a:gd name="T102" fmla="*/ 259 w 938"/>
                <a:gd name="T103" fmla="*/ 377 h 472"/>
                <a:gd name="T104" fmla="*/ 258 w 938"/>
                <a:gd name="T105" fmla="*/ 226 h 472"/>
                <a:gd name="T106" fmla="*/ 271 w 938"/>
                <a:gd name="T107" fmla="*/ 269 h 472"/>
                <a:gd name="T108" fmla="*/ 271 w 938"/>
                <a:gd name="T109" fmla="*/ 304 h 472"/>
                <a:gd name="T110" fmla="*/ 276 w 938"/>
                <a:gd name="T111" fmla="*/ 443 h 472"/>
                <a:gd name="T112" fmla="*/ 273 w 938"/>
                <a:gd name="T113" fmla="*/ 158 h 472"/>
                <a:gd name="T114" fmla="*/ 217 w 938"/>
                <a:gd name="T115" fmla="*/ 153 h 472"/>
                <a:gd name="T116" fmla="*/ 190 w 938"/>
                <a:gd name="T117" fmla="*/ 277 h 472"/>
                <a:gd name="T118" fmla="*/ 193 w 938"/>
                <a:gd name="T119" fmla="*/ 322 h 472"/>
                <a:gd name="T120" fmla="*/ 179 w 938"/>
                <a:gd name="T121" fmla="*/ 336 h 472"/>
                <a:gd name="T122" fmla="*/ 170 w 938"/>
                <a:gd name="T123" fmla="*/ 234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38" h="472">
                  <a:moveTo>
                    <a:pt x="930" y="211"/>
                  </a:moveTo>
                  <a:cubicBezTo>
                    <a:pt x="930" y="210"/>
                    <a:pt x="929" y="210"/>
                    <a:pt x="928" y="210"/>
                  </a:cubicBezTo>
                  <a:cubicBezTo>
                    <a:pt x="928" y="210"/>
                    <a:pt x="928" y="210"/>
                    <a:pt x="927" y="210"/>
                  </a:cubicBezTo>
                  <a:cubicBezTo>
                    <a:pt x="927" y="199"/>
                    <a:pt x="926" y="189"/>
                    <a:pt x="926" y="178"/>
                  </a:cubicBezTo>
                  <a:cubicBezTo>
                    <a:pt x="926" y="177"/>
                    <a:pt x="924" y="177"/>
                    <a:pt x="924" y="178"/>
                  </a:cubicBezTo>
                  <a:cubicBezTo>
                    <a:pt x="924" y="188"/>
                    <a:pt x="923" y="199"/>
                    <a:pt x="925" y="210"/>
                  </a:cubicBezTo>
                  <a:cubicBezTo>
                    <a:pt x="918" y="209"/>
                    <a:pt x="911" y="209"/>
                    <a:pt x="903" y="209"/>
                  </a:cubicBezTo>
                  <a:cubicBezTo>
                    <a:pt x="903" y="196"/>
                    <a:pt x="904" y="181"/>
                    <a:pt x="900" y="168"/>
                  </a:cubicBezTo>
                  <a:cubicBezTo>
                    <a:pt x="900" y="166"/>
                    <a:pt x="897" y="167"/>
                    <a:pt x="897" y="169"/>
                  </a:cubicBezTo>
                  <a:cubicBezTo>
                    <a:pt x="896" y="181"/>
                    <a:pt x="899" y="196"/>
                    <a:pt x="900" y="209"/>
                  </a:cubicBezTo>
                  <a:cubicBezTo>
                    <a:pt x="890" y="209"/>
                    <a:pt x="880" y="208"/>
                    <a:pt x="870" y="208"/>
                  </a:cubicBezTo>
                  <a:cubicBezTo>
                    <a:pt x="872" y="174"/>
                    <a:pt x="871" y="140"/>
                    <a:pt x="871" y="106"/>
                  </a:cubicBezTo>
                  <a:cubicBezTo>
                    <a:pt x="870" y="73"/>
                    <a:pt x="870" y="40"/>
                    <a:pt x="866" y="7"/>
                  </a:cubicBezTo>
                  <a:cubicBezTo>
                    <a:pt x="869" y="7"/>
                    <a:pt x="869" y="3"/>
                    <a:pt x="866" y="3"/>
                  </a:cubicBezTo>
                  <a:cubicBezTo>
                    <a:pt x="865" y="3"/>
                    <a:pt x="865" y="3"/>
                    <a:pt x="865" y="3"/>
                  </a:cubicBezTo>
                  <a:cubicBezTo>
                    <a:pt x="865" y="2"/>
                    <a:pt x="864" y="2"/>
                    <a:pt x="863" y="3"/>
                  </a:cubicBezTo>
                  <a:cubicBezTo>
                    <a:pt x="832" y="1"/>
                    <a:pt x="799" y="0"/>
                    <a:pt x="768" y="2"/>
                  </a:cubicBezTo>
                  <a:cubicBezTo>
                    <a:pt x="768" y="2"/>
                    <a:pt x="768" y="2"/>
                    <a:pt x="768" y="2"/>
                  </a:cubicBezTo>
                  <a:cubicBezTo>
                    <a:pt x="768" y="2"/>
                    <a:pt x="768" y="2"/>
                    <a:pt x="768" y="2"/>
                  </a:cubicBezTo>
                  <a:cubicBezTo>
                    <a:pt x="768" y="0"/>
                    <a:pt x="766" y="0"/>
                    <a:pt x="766" y="2"/>
                  </a:cubicBezTo>
                  <a:cubicBezTo>
                    <a:pt x="765" y="52"/>
                    <a:pt x="766" y="102"/>
                    <a:pt x="768" y="153"/>
                  </a:cubicBezTo>
                  <a:cubicBezTo>
                    <a:pt x="768" y="152"/>
                    <a:pt x="768" y="152"/>
                    <a:pt x="767" y="152"/>
                  </a:cubicBezTo>
                  <a:cubicBezTo>
                    <a:pt x="742" y="151"/>
                    <a:pt x="717" y="150"/>
                    <a:pt x="692" y="149"/>
                  </a:cubicBezTo>
                  <a:cubicBezTo>
                    <a:pt x="691" y="149"/>
                    <a:pt x="690" y="150"/>
                    <a:pt x="690" y="152"/>
                  </a:cubicBezTo>
                  <a:cubicBezTo>
                    <a:pt x="690" y="165"/>
                    <a:pt x="690" y="179"/>
                    <a:pt x="691" y="193"/>
                  </a:cubicBezTo>
                  <a:cubicBezTo>
                    <a:pt x="689" y="193"/>
                    <a:pt x="686" y="193"/>
                    <a:pt x="684" y="193"/>
                  </a:cubicBezTo>
                  <a:cubicBezTo>
                    <a:pt x="678" y="193"/>
                    <a:pt x="673" y="193"/>
                    <a:pt x="667" y="193"/>
                  </a:cubicBezTo>
                  <a:cubicBezTo>
                    <a:pt x="668" y="172"/>
                    <a:pt x="669" y="151"/>
                    <a:pt x="668" y="130"/>
                  </a:cubicBezTo>
                  <a:cubicBezTo>
                    <a:pt x="668" y="129"/>
                    <a:pt x="667" y="129"/>
                    <a:pt x="667" y="129"/>
                  </a:cubicBezTo>
                  <a:cubicBezTo>
                    <a:pt x="666" y="128"/>
                    <a:pt x="665" y="127"/>
                    <a:pt x="664" y="127"/>
                  </a:cubicBezTo>
                  <a:cubicBezTo>
                    <a:pt x="616" y="127"/>
                    <a:pt x="568" y="126"/>
                    <a:pt x="520" y="129"/>
                  </a:cubicBezTo>
                  <a:cubicBezTo>
                    <a:pt x="519" y="127"/>
                    <a:pt x="516" y="128"/>
                    <a:pt x="516" y="130"/>
                  </a:cubicBezTo>
                  <a:cubicBezTo>
                    <a:pt x="513" y="160"/>
                    <a:pt x="514" y="191"/>
                    <a:pt x="514" y="222"/>
                  </a:cubicBezTo>
                  <a:cubicBezTo>
                    <a:pt x="515" y="249"/>
                    <a:pt x="514" y="278"/>
                    <a:pt x="519" y="306"/>
                  </a:cubicBezTo>
                  <a:cubicBezTo>
                    <a:pt x="504" y="306"/>
                    <a:pt x="488" y="306"/>
                    <a:pt x="472" y="307"/>
                  </a:cubicBezTo>
                  <a:cubicBezTo>
                    <a:pt x="471" y="226"/>
                    <a:pt x="472" y="143"/>
                    <a:pt x="467" y="62"/>
                  </a:cubicBezTo>
                  <a:cubicBezTo>
                    <a:pt x="467" y="60"/>
                    <a:pt x="465" y="59"/>
                    <a:pt x="463" y="61"/>
                  </a:cubicBezTo>
                  <a:cubicBezTo>
                    <a:pt x="454" y="60"/>
                    <a:pt x="445" y="60"/>
                    <a:pt x="436" y="60"/>
                  </a:cubicBezTo>
                  <a:cubicBezTo>
                    <a:pt x="424" y="61"/>
                    <a:pt x="420" y="64"/>
                    <a:pt x="418" y="51"/>
                  </a:cubicBezTo>
                  <a:cubicBezTo>
                    <a:pt x="417" y="43"/>
                    <a:pt x="423" y="23"/>
                    <a:pt x="416" y="17"/>
                  </a:cubicBezTo>
                  <a:cubicBezTo>
                    <a:pt x="414" y="15"/>
                    <a:pt x="412" y="16"/>
                    <a:pt x="409" y="15"/>
                  </a:cubicBezTo>
                  <a:cubicBezTo>
                    <a:pt x="398" y="14"/>
                    <a:pt x="384" y="18"/>
                    <a:pt x="373" y="18"/>
                  </a:cubicBezTo>
                  <a:cubicBezTo>
                    <a:pt x="363" y="18"/>
                    <a:pt x="353" y="17"/>
                    <a:pt x="343" y="16"/>
                  </a:cubicBezTo>
                  <a:cubicBezTo>
                    <a:pt x="342" y="15"/>
                    <a:pt x="341" y="17"/>
                    <a:pt x="341" y="18"/>
                  </a:cubicBezTo>
                  <a:cubicBezTo>
                    <a:pt x="340" y="35"/>
                    <a:pt x="339" y="52"/>
                    <a:pt x="340" y="69"/>
                  </a:cubicBezTo>
                  <a:cubicBezTo>
                    <a:pt x="327" y="68"/>
                    <a:pt x="313" y="69"/>
                    <a:pt x="300" y="69"/>
                  </a:cubicBezTo>
                  <a:cubicBezTo>
                    <a:pt x="298" y="69"/>
                    <a:pt x="298" y="73"/>
                    <a:pt x="300" y="73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301" y="90"/>
                    <a:pt x="301" y="107"/>
                    <a:pt x="301" y="124"/>
                  </a:cubicBezTo>
                  <a:cubicBezTo>
                    <a:pt x="300" y="124"/>
                    <a:pt x="299" y="123"/>
                    <a:pt x="298" y="123"/>
                  </a:cubicBezTo>
                  <a:cubicBezTo>
                    <a:pt x="255" y="129"/>
                    <a:pt x="212" y="122"/>
                    <a:pt x="168" y="126"/>
                  </a:cubicBezTo>
                  <a:cubicBezTo>
                    <a:pt x="167" y="126"/>
                    <a:pt x="167" y="127"/>
                    <a:pt x="167" y="128"/>
                  </a:cubicBezTo>
                  <a:cubicBezTo>
                    <a:pt x="167" y="128"/>
                    <a:pt x="167" y="129"/>
                    <a:pt x="167" y="129"/>
                  </a:cubicBezTo>
                  <a:cubicBezTo>
                    <a:pt x="168" y="162"/>
                    <a:pt x="168" y="195"/>
                    <a:pt x="170" y="229"/>
                  </a:cubicBezTo>
                  <a:cubicBezTo>
                    <a:pt x="160" y="228"/>
                    <a:pt x="149" y="228"/>
                    <a:pt x="139" y="228"/>
                  </a:cubicBezTo>
                  <a:cubicBezTo>
                    <a:pt x="131" y="228"/>
                    <a:pt x="122" y="227"/>
                    <a:pt x="113" y="228"/>
                  </a:cubicBezTo>
                  <a:cubicBezTo>
                    <a:pt x="113" y="228"/>
                    <a:pt x="112" y="227"/>
                    <a:pt x="111" y="227"/>
                  </a:cubicBezTo>
                  <a:cubicBezTo>
                    <a:pt x="110" y="227"/>
                    <a:pt x="108" y="227"/>
                    <a:pt x="107" y="227"/>
                  </a:cubicBezTo>
                  <a:cubicBezTo>
                    <a:pt x="106" y="227"/>
                    <a:pt x="104" y="229"/>
                    <a:pt x="104" y="230"/>
                  </a:cubicBezTo>
                  <a:cubicBezTo>
                    <a:pt x="104" y="266"/>
                    <a:pt x="104" y="302"/>
                    <a:pt x="105" y="338"/>
                  </a:cubicBezTo>
                  <a:cubicBezTo>
                    <a:pt x="105" y="339"/>
                    <a:pt x="106" y="339"/>
                    <a:pt x="106" y="340"/>
                  </a:cubicBezTo>
                  <a:cubicBezTo>
                    <a:pt x="58" y="342"/>
                    <a:pt x="8" y="343"/>
                    <a:pt x="8" y="341"/>
                  </a:cubicBezTo>
                  <a:cubicBezTo>
                    <a:pt x="7" y="340"/>
                    <a:pt x="6" y="340"/>
                    <a:pt x="6" y="341"/>
                  </a:cubicBezTo>
                  <a:cubicBezTo>
                    <a:pt x="6" y="341"/>
                    <a:pt x="6" y="342"/>
                    <a:pt x="6" y="342"/>
                  </a:cubicBezTo>
                  <a:cubicBezTo>
                    <a:pt x="6" y="343"/>
                    <a:pt x="6" y="343"/>
                    <a:pt x="6" y="343"/>
                  </a:cubicBezTo>
                  <a:cubicBezTo>
                    <a:pt x="5" y="343"/>
                    <a:pt x="5" y="344"/>
                    <a:pt x="5" y="345"/>
                  </a:cubicBezTo>
                  <a:cubicBezTo>
                    <a:pt x="5" y="383"/>
                    <a:pt x="0" y="424"/>
                    <a:pt x="4" y="462"/>
                  </a:cubicBezTo>
                  <a:cubicBezTo>
                    <a:pt x="4" y="463"/>
                    <a:pt x="6" y="464"/>
                    <a:pt x="7" y="462"/>
                  </a:cubicBezTo>
                  <a:cubicBezTo>
                    <a:pt x="12" y="424"/>
                    <a:pt x="9" y="384"/>
                    <a:pt x="10" y="345"/>
                  </a:cubicBezTo>
                  <a:cubicBezTo>
                    <a:pt x="16" y="348"/>
                    <a:pt x="26" y="346"/>
                    <a:pt x="33" y="346"/>
                  </a:cubicBezTo>
                  <a:cubicBezTo>
                    <a:pt x="51" y="345"/>
                    <a:pt x="69" y="345"/>
                    <a:pt x="87" y="344"/>
                  </a:cubicBezTo>
                  <a:cubicBezTo>
                    <a:pt x="117" y="343"/>
                    <a:pt x="147" y="342"/>
                    <a:pt x="178" y="341"/>
                  </a:cubicBezTo>
                  <a:cubicBezTo>
                    <a:pt x="178" y="342"/>
                    <a:pt x="179" y="342"/>
                    <a:pt x="179" y="341"/>
                  </a:cubicBezTo>
                  <a:cubicBezTo>
                    <a:pt x="185" y="341"/>
                    <a:pt x="191" y="341"/>
                    <a:pt x="196" y="341"/>
                  </a:cubicBezTo>
                  <a:cubicBezTo>
                    <a:pt x="197" y="341"/>
                    <a:pt x="198" y="341"/>
                    <a:pt x="198" y="340"/>
                  </a:cubicBezTo>
                  <a:cubicBezTo>
                    <a:pt x="193" y="380"/>
                    <a:pt x="193" y="422"/>
                    <a:pt x="197" y="462"/>
                  </a:cubicBezTo>
                  <a:cubicBezTo>
                    <a:pt x="198" y="465"/>
                    <a:pt x="203" y="465"/>
                    <a:pt x="203" y="462"/>
                  </a:cubicBezTo>
                  <a:cubicBezTo>
                    <a:pt x="201" y="427"/>
                    <a:pt x="201" y="392"/>
                    <a:pt x="201" y="356"/>
                  </a:cubicBezTo>
                  <a:cubicBezTo>
                    <a:pt x="201" y="356"/>
                    <a:pt x="201" y="357"/>
                    <a:pt x="202" y="357"/>
                  </a:cubicBezTo>
                  <a:cubicBezTo>
                    <a:pt x="204" y="357"/>
                    <a:pt x="207" y="357"/>
                    <a:pt x="210" y="357"/>
                  </a:cubicBezTo>
                  <a:cubicBezTo>
                    <a:pt x="210" y="365"/>
                    <a:pt x="210" y="373"/>
                    <a:pt x="210" y="382"/>
                  </a:cubicBezTo>
                  <a:cubicBezTo>
                    <a:pt x="209" y="382"/>
                    <a:pt x="209" y="382"/>
                    <a:pt x="208" y="382"/>
                  </a:cubicBezTo>
                  <a:cubicBezTo>
                    <a:pt x="207" y="382"/>
                    <a:pt x="207" y="384"/>
                    <a:pt x="208" y="384"/>
                  </a:cubicBezTo>
                  <a:cubicBezTo>
                    <a:pt x="209" y="384"/>
                    <a:pt x="209" y="384"/>
                    <a:pt x="210" y="384"/>
                  </a:cubicBezTo>
                  <a:cubicBezTo>
                    <a:pt x="210" y="391"/>
                    <a:pt x="210" y="397"/>
                    <a:pt x="210" y="404"/>
                  </a:cubicBezTo>
                  <a:cubicBezTo>
                    <a:pt x="210" y="404"/>
                    <a:pt x="210" y="404"/>
                    <a:pt x="210" y="404"/>
                  </a:cubicBezTo>
                  <a:cubicBezTo>
                    <a:pt x="208" y="404"/>
                    <a:pt x="208" y="406"/>
                    <a:pt x="210" y="406"/>
                  </a:cubicBezTo>
                  <a:cubicBezTo>
                    <a:pt x="210" y="406"/>
                    <a:pt x="210" y="406"/>
                    <a:pt x="210" y="406"/>
                  </a:cubicBezTo>
                  <a:cubicBezTo>
                    <a:pt x="210" y="413"/>
                    <a:pt x="211" y="419"/>
                    <a:pt x="211" y="425"/>
                  </a:cubicBezTo>
                  <a:cubicBezTo>
                    <a:pt x="211" y="425"/>
                    <a:pt x="210" y="425"/>
                    <a:pt x="210" y="425"/>
                  </a:cubicBezTo>
                  <a:cubicBezTo>
                    <a:pt x="208" y="425"/>
                    <a:pt x="208" y="427"/>
                    <a:pt x="209" y="427"/>
                  </a:cubicBezTo>
                  <a:cubicBezTo>
                    <a:pt x="210" y="428"/>
                    <a:pt x="210" y="428"/>
                    <a:pt x="211" y="428"/>
                  </a:cubicBezTo>
                  <a:cubicBezTo>
                    <a:pt x="211" y="434"/>
                    <a:pt x="212" y="440"/>
                    <a:pt x="212" y="445"/>
                  </a:cubicBezTo>
                  <a:cubicBezTo>
                    <a:pt x="210" y="446"/>
                    <a:pt x="209" y="446"/>
                    <a:pt x="207" y="446"/>
                  </a:cubicBezTo>
                  <a:cubicBezTo>
                    <a:pt x="206" y="446"/>
                    <a:pt x="206" y="448"/>
                    <a:pt x="207" y="448"/>
                  </a:cubicBezTo>
                  <a:cubicBezTo>
                    <a:pt x="209" y="448"/>
                    <a:pt x="210" y="448"/>
                    <a:pt x="212" y="448"/>
                  </a:cubicBezTo>
                  <a:cubicBezTo>
                    <a:pt x="212" y="452"/>
                    <a:pt x="213" y="456"/>
                    <a:pt x="213" y="459"/>
                  </a:cubicBezTo>
                  <a:cubicBezTo>
                    <a:pt x="213" y="461"/>
                    <a:pt x="215" y="461"/>
                    <a:pt x="215" y="459"/>
                  </a:cubicBezTo>
                  <a:cubicBezTo>
                    <a:pt x="216" y="456"/>
                    <a:pt x="216" y="452"/>
                    <a:pt x="216" y="448"/>
                  </a:cubicBezTo>
                  <a:cubicBezTo>
                    <a:pt x="220" y="448"/>
                    <a:pt x="224" y="448"/>
                    <a:pt x="228" y="448"/>
                  </a:cubicBezTo>
                  <a:cubicBezTo>
                    <a:pt x="229" y="451"/>
                    <a:pt x="229" y="455"/>
                    <a:pt x="229" y="458"/>
                  </a:cubicBezTo>
                  <a:cubicBezTo>
                    <a:pt x="229" y="460"/>
                    <a:pt x="231" y="460"/>
                    <a:pt x="231" y="458"/>
                  </a:cubicBezTo>
                  <a:cubicBezTo>
                    <a:pt x="231" y="455"/>
                    <a:pt x="231" y="451"/>
                    <a:pt x="232" y="448"/>
                  </a:cubicBezTo>
                  <a:cubicBezTo>
                    <a:pt x="240" y="448"/>
                    <a:pt x="248" y="448"/>
                    <a:pt x="256" y="448"/>
                  </a:cubicBezTo>
                  <a:cubicBezTo>
                    <a:pt x="256" y="451"/>
                    <a:pt x="256" y="454"/>
                    <a:pt x="256" y="457"/>
                  </a:cubicBezTo>
                  <a:cubicBezTo>
                    <a:pt x="257" y="458"/>
                    <a:pt x="259" y="458"/>
                    <a:pt x="259" y="457"/>
                  </a:cubicBezTo>
                  <a:cubicBezTo>
                    <a:pt x="259" y="454"/>
                    <a:pt x="259" y="451"/>
                    <a:pt x="259" y="448"/>
                  </a:cubicBezTo>
                  <a:cubicBezTo>
                    <a:pt x="265" y="447"/>
                    <a:pt x="270" y="447"/>
                    <a:pt x="276" y="447"/>
                  </a:cubicBezTo>
                  <a:cubicBezTo>
                    <a:pt x="276" y="450"/>
                    <a:pt x="276" y="453"/>
                    <a:pt x="276" y="455"/>
                  </a:cubicBezTo>
                  <a:cubicBezTo>
                    <a:pt x="277" y="457"/>
                    <a:pt x="279" y="457"/>
                    <a:pt x="279" y="455"/>
                  </a:cubicBezTo>
                  <a:cubicBezTo>
                    <a:pt x="279" y="453"/>
                    <a:pt x="279" y="450"/>
                    <a:pt x="279" y="447"/>
                  </a:cubicBezTo>
                  <a:cubicBezTo>
                    <a:pt x="283" y="447"/>
                    <a:pt x="287" y="446"/>
                    <a:pt x="291" y="446"/>
                  </a:cubicBezTo>
                  <a:cubicBezTo>
                    <a:pt x="293" y="446"/>
                    <a:pt x="293" y="443"/>
                    <a:pt x="291" y="443"/>
                  </a:cubicBezTo>
                  <a:cubicBezTo>
                    <a:pt x="287" y="443"/>
                    <a:pt x="283" y="443"/>
                    <a:pt x="279" y="443"/>
                  </a:cubicBezTo>
                  <a:cubicBezTo>
                    <a:pt x="279" y="436"/>
                    <a:pt x="279" y="430"/>
                    <a:pt x="279" y="423"/>
                  </a:cubicBezTo>
                  <a:cubicBezTo>
                    <a:pt x="283" y="423"/>
                    <a:pt x="288" y="422"/>
                    <a:pt x="292" y="421"/>
                  </a:cubicBezTo>
                  <a:cubicBezTo>
                    <a:pt x="293" y="433"/>
                    <a:pt x="293" y="445"/>
                    <a:pt x="294" y="457"/>
                  </a:cubicBezTo>
                  <a:cubicBezTo>
                    <a:pt x="294" y="459"/>
                    <a:pt x="297" y="459"/>
                    <a:pt x="297" y="457"/>
                  </a:cubicBezTo>
                  <a:cubicBezTo>
                    <a:pt x="297" y="437"/>
                    <a:pt x="297" y="418"/>
                    <a:pt x="297" y="398"/>
                  </a:cubicBezTo>
                  <a:cubicBezTo>
                    <a:pt x="297" y="398"/>
                    <a:pt x="298" y="398"/>
                    <a:pt x="298" y="398"/>
                  </a:cubicBezTo>
                  <a:cubicBezTo>
                    <a:pt x="300" y="397"/>
                    <a:pt x="299" y="395"/>
                    <a:pt x="297" y="395"/>
                  </a:cubicBezTo>
                  <a:cubicBezTo>
                    <a:pt x="297" y="395"/>
                    <a:pt x="297" y="395"/>
                    <a:pt x="296" y="395"/>
                  </a:cubicBezTo>
                  <a:cubicBezTo>
                    <a:pt x="296" y="388"/>
                    <a:pt x="296" y="381"/>
                    <a:pt x="296" y="374"/>
                  </a:cubicBezTo>
                  <a:cubicBezTo>
                    <a:pt x="297" y="373"/>
                    <a:pt x="299" y="373"/>
                    <a:pt x="301" y="373"/>
                  </a:cubicBezTo>
                  <a:cubicBezTo>
                    <a:pt x="303" y="372"/>
                    <a:pt x="302" y="369"/>
                    <a:pt x="300" y="369"/>
                  </a:cubicBezTo>
                  <a:cubicBezTo>
                    <a:pt x="298" y="370"/>
                    <a:pt x="297" y="370"/>
                    <a:pt x="295" y="370"/>
                  </a:cubicBezTo>
                  <a:cubicBezTo>
                    <a:pt x="295" y="358"/>
                    <a:pt x="294" y="346"/>
                    <a:pt x="294" y="334"/>
                  </a:cubicBezTo>
                  <a:cubicBezTo>
                    <a:pt x="294" y="334"/>
                    <a:pt x="295" y="334"/>
                    <a:pt x="295" y="334"/>
                  </a:cubicBezTo>
                  <a:cubicBezTo>
                    <a:pt x="297" y="334"/>
                    <a:pt x="297" y="331"/>
                    <a:pt x="295" y="331"/>
                  </a:cubicBezTo>
                  <a:cubicBezTo>
                    <a:pt x="295" y="331"/>
                    <a:pt x="294" y="331"/>
                    <a:pt x="294" y="331"/>
                  </a:cubicBezTo>
                  <a:cubicBezTo>
                    <a:pt x="294" y="321"/>
                    <a:pt x="293" y="311"/>
                    <a:pt x="293" y="301"/>
                  </a:cubicBezTo>
                  <a:cubicBezTo>
                    <a:pt x="296" y="301"/>
                    <a:pt x="298" y="301"/>
                    <a:pt x="301" y="300"/>
                  </a:cubicBezTo>
                  <a:cubicBezTo>
                    <a:pt x="303" y="300"/>
                    <a:pt x="302" y="297"/>
                    <a:pt x="300" y="297"/>
                  </a:cubicBezTo>
                  <a:cubicBezTo>
                    <a:pt x="298" y="297"/>
                    <a:pt x="295" y="297"/>
                    <a:pt x="293" y="298"/>
                  </a:cubicBezTo>
                  <a:cubicBezTo>
                    <a:pt x="293" y="289"/>
                    <a:pt x="292" y="280"/>
                    <a:pt x="292" y="271"/>
                  </a:cubicBezTo>
                  <a:cubicBezTo>
                    <a:pt x="293" y="271"/>
                    <a:pt x="293" y="271"/>
                    <a:pt x="294" y="271"/>
                  </a:cubicBezTo>
                  <a:cubicBezTo>
                    <a:pt x="296" y="271"/>
                    <a:pt x="296" y="268"/>
                    <a:pt x="294" y="268"/>
                  </a:cubicBezTo>
                  <a:cubicBezTo>
                    <a:pt x="293" y="268"/>
                    <a:pt x="293" y="268"/>
                    <a:pt x="292" y="268"/>
                  </a:cubicBezTo>
                  <a:cubicBezTo>
                    <a:pt x="291" y="227"/>
                    <a:pt x="290" y="186"/>
                    <a:pt x="290" y="145"/>
                  </a:cubicBezTo>
                  <a:cubicBezTo>
                    <a:pt x="290" y="144"/>
                    <a:pt x="288" y="144"/>
                    <a:pt x="288" y="145"/>
                  </a:cubicBezTo>
                  <a:cubicBezTo>
                    <a:pt x="288" y="186"/>
                    <a:pt x="288" y="227"/>
                    <a:pt x="289" y="268"/>
                  </a:cubicBezTo>
                  <a:cubicBezTo>
                    <a:pt x="285" y="268"/>
                    <a:pt x="280" y="268"/>
                    <a:pt x="276" y="268"/>
                  </a:cubicBezTo>
                  <a:cubicBezTo>
                    <a:pt x="276" y="262"/>
                    <a:pt x="276" y="256"/>
                    <a:pt x="276" y="250"/>
                  </a:cubicBezTo>
                  <a:cubicBezTo>
                    <a:pt x="278" y="250"/>
                    <a:pt x="281" y="250"/>
                    <a:pt x="283" y="249"/>
                  </a:cubicBezTo>
                  <a:cubicBezTo>
                    <a:pt x="285" y="249"/>
                    <a:pt x="285" y="246"/>
                    <a:pt x="283" y="247"/>
                  </a:cubicBezTo>
                  <a:cubicBezTo>
                    <a:pt x="281" y="247"/>
                    <a:pt x="278" y="247"/>
                    <a:pt x="276" y="247"/>
                  </a:cubicBezTo>
                  <a:cubicBezTo>
                    <a:pt x="276" y="241"/>
                    <a:pt x="275" y="235"/>
                    <a:pt x="275" y="230"/>
                  </a:cubicBezTo>
                  <a:cubicBezTo>
                    <a:pt x="280" y="229"/>
                    <a:pt x="284" y="228"/>
                    <a:pt x="287" y="227"/>
                  </a:cubicBezTo>
                  <a:cubicBezTo>
                    <a:pt x="288" y="226"/>
                    <a:pt x="288" y="225"/>
                    <a:pt x="287" y="224"/>
                  </a:cubicBezTo>
                  <a:cubicBezTo>
                    <a:pt x="287" y="224"/>
                    <a:pt x="287" y="223"/>
                    <a:pt x="287" y="223"/>
                  </a:cubicBezTo>
                  <a:cubicBezTo>
                    <a:pt x="286" y="223"/>
                    <a:pt x="285" y="223"/>
                    <a:pt x="284" y="223"/>
                  </a:cubicBezTo>
                  <a:cubicBezTo>
                    <a:pt x="284" y="223"/>
                    <a:pt x="284" y="224"/>
                    <a:pt x="284" y="224"/>
                  </a:cubicBezTo>
                  <a:cubicBezTo>
                    <a:pt x="283" y="225"/>
                    <a:pt x="284" y="227"/>
                    <a:pt x="286" y="226"/>
                  </a:cubicBezTo>
                  <a:cubicBezTo>
                    <a:pt x="284" y="227"/>
                    <a:pt x="280" y="227"/>
                    <a:pt x="275" y="226"/>
                  </a:cubicBezTo>
                  <a:cubicBezTo>
                    <a:pt x="275" y="217"/>
                    <a:pt x="275" y="208"/>
                    <a:pt x="275" y="199"/>
                  </a:cubicBezTo>
                  <a:cubicBezTo>
                    <a:pt x="277" y="199"/>
                    <a:pt x="279" y="199"/>
                    <a:pt x="282" y="198"/>
                  </a:cubicBezTo>
                  <a:cubicBezTo>
                    <a:pt x="284" y="198"/>
                    <a:pt x="284" y="195"/>
                    <a:pt x="282" y="195"/>
                  </a:cubicBezTo>
                  <a:cubicBezTo>
                    <a:pt x="279" y="195"/>
                    <a:pt x="277" y="195"/>
                    <a:pt x="275" y="195"/>
                  </a:cubicBezTo>
                  <a:cubicBezTo>
                    <a:pt x="275" y="188"/>
                    <a:pt x="275" y="180"/>
                    <a:pt x="275" y="173"/>
                  </a:cubicBezTo>
                  <a:cubicBezTo>
                    <a:pt x="276" y="173"/>
                    <a:pt x="276" y="173"/>
                    <a:pt x="276" y="173"/>
                  </a:cubicBezTo>
                  <a:cubicBezTo>
                    <a:pt x="278" y="173"/>
                    <a:pt x="278" y="170"/>
                    <a:pt x="276" y="170"/>
                  </a:cubicBezTo>
                  <a:cubicBezTo>
                    <a:pt x="276" y="170"/>
                    <a:pt x="275" y="170"/>
                    <a:pt x="275" y="170"/>
                  </a:cubicBezTo>
                  <a:cubicBezTo>
                    <a:pt x="275" y="166"/>
                    <a:pt x="275" y="162"/>
                    <a:pt x="275" y="158"/>
                  </a:cubicBezTo>
                  <a:cubicBezTo>
                    <a:pt x="277" y="158"/>
                    <a:pt x="280" y="159"/>
                    <a:pt x="282" y="159"/>
                  </a:cubicBezTo>
                  <a:cubicBezTo>
                    <a:pt x="284" y="159"/>
                    <a:pt x="284" y="156"/>
                    <a:pt x="282" y="155"/>
                  </a:cubicBezTo>
                  <a:cubicBezTo>
                    <a:pt x="280" y="155"/>
                    <a:pt x="277" y="154"/>
                    <a:pt x="275" y="154"/>
                  </a:cubicBezTo>
                  <a:cubicBezTo>
                    <a:pt x="275" y="150"/>
                    <a:pt x="275" y="147"/>
                    <a:pt x="275" y="143"/>
                  </a:cubicBezTo>
                  <a:cubicBezTo>
                    <a:pt x="275" y="142"/>
                    <a:pt x="273" y="142"/>
                    <a:pt x="273" y="143"/>
                  </a:cubicBezTo>
                  <a:cubicBezTo>
                    <a:pt x="273" y="147"/>
                    <a:pt x="273" y="150"/>
                    <a:pt x="273" y="154"/>
                  </a:cubicBezTo>
                  <a:cubicBezTo>
                    <a:pt x="268" y="153"/>
                    <a:pt x="263" y="152"/>
                    <a:pt x="258" y="152"/>
                  </a:cubicBezTo>
                  <a:cubicBezTo>
                    <a:pt x="258" y="148"/>
                    <a:pt x="258" y="145"/>
                    <a:pt x="258" y="142"/>
                  </a:cubicBezTo>
                  <a:cubicBezTo>
                    <a:pt x="258" y="141"/>
                    <a:pt x="256" y="141"/>
                    <a:pt x="256" y="142"/>
                  </a:cubicBezTo>
                  <a:cubicBezTo>
                    <a:pt x="255" y="145"/>
                    <a:pt x="255" y="148"/>
                    <a:pt x="255" y="151"/>
                  </a:cubicBezTo>
                  <a:cubicBezTo>
                    <a:pt x="246" y="150"/>
                    <a:pt x="237" y="150"/>
                    <a:pt x="227" y="149"/>
                  </a:cubicBezTo>
                  <a:cubicBezTo>
                    <a:pt x="227" y="148"/>
                    <a:pt x="227" y="146"/>
                    <a:pt x="227" y="145"/>
                  </a:cubicBezTo>
                  <a:cubicBezTo>
                    <a:pt x="227" y="144"/>
                    <a:pt x="226" y="144"/>
                    <a:pt x="226" y="145"/>
                  </a:cubicBezTo>
                  <a:cubicBezTo>
                    <a:pt x="226" y="146"/>
                    <a:pt x="226" y="148"/>
                    <a:pt x="226" y="149"/>
                  </a:cubicBezTo>
                  <a:cubicBezTo>
                    <a:pt x="223" y="149"/>
                    <a:pt x="220" y="149"/>
                    <a:pt x="217" y="149"/>
                  </a:cubicBezTo>
                  <a:cubicBezTo>
                    <a:pt x="217" y="148"/>
                    <a:pt x="217" y="146"/>
                    <a:pt x="217" y="145"/>
                  </a:cubicBezTo>
                  <a:cubicBezTo>
                    <a:pt x="218" y="144"/>
                    <a:pt x="216" y="144"/>
                    <a:pt x="216" y="145"/>
                  </a:cubicBezTo>
                  <a:cubicBezTo>
                    <a:pt x="216" y="146"/>
                    <a:pt x="216" y="148"/>
                    <a:pt x="216" y="149"/>
                  </a:cubicBezTo>
                  <a:cubicBezTo>
                    <a:pt x="206" y="149"/>
                    <a:pt x="197" y="149"/>
                    <a:pt x="187" y="150"/>
                  </a:cubicBezTo>
                  <a:cubicBezTo>
                    <a:pt x="187" y="148"/>
                    <a:pt x="187" y="145"/>
                    <a:pt x="186" y="143"/>
                  </a:cubicBezTo>
                  <a:cubicBezTo>
                    <a:pt x="186" y="142"/>
                    <a:pt x="185" y="142"/>
                    <a:pt x="185" y="143"/>
                  </a:cubicBezTo>
                  <a:cubicBezTo>
                    <a:pt x="186" y="172"/>
                    <a:pt x="187" y="202"/>
                    <a:pt x="188" y="231"/>
                  </a:cubicBezTo>
                  <a:cubicBezTo>
                    <a:pt x="187" y="231"/>
                    <a:pt x="186" y="231"/>
                    <a:pt x="184" y="231"/>
                  </a:cubicBezTo>
                  <a:cubicBezTo>
                    <a:pt x="183" y="231"/>
                    <a:pt x="183" y="233"/>
                    <a:pt x="184" y="233"/>
                  </a:cubicBezTo>
                  <a:cubicBezTo>
                    <a:pt x="186" y="233"/>
                    <a:pt x="187" y="233"/>
                    <a:pt x="188" y="233"/>
                  </a:cubicBezTo>
                  <a:cubicBezTo>
                    <a:pt x="188" y="239"/>
                    <a:pt x="189" y="246"/>
                    <a:pt x="189" y="253"/>
                  </a:cubicBezTo>
                  <a:cubicBezTo>
                    <a:pt x="185" y="253"/>
                    <a:pt x="181" y="253"/>
                    <a:pt x="178" y="254"/>
                  </a:cubicBezTo>
                  <a:cubicBezTo>
                    <a:pt x="178" y="254"/>
                    <a:pt x="177" y="254"/>
                    <a:pt x="177" y="254"/>
                  </a:cubicBezTo>
                  <a:cubicBezTo>
                    <a:pt x="176" y="212"/>
                    <a:pt x="173" y="171"/>
                    <a:pt x="172" y="129"/>
                  </a:cubicBezTo>
                  <a:cubicBezTo>
                    <a:pt x="214" y="130"/>
                    <a:pt x="258" y="137"/>
                    <a:pt x="300" y="128"/>
                  </a:cubicBezTo>
                  <a:cubicBezTo>
                    <a:pt x="300" y="128"/>
                    <a:pt x="301" y="128"/>
                    <a:pt x="301" y="128"/>
                  </a:cubicBezTo>
                  <a:cubicBezTo>
                    <a:pt x="302" y="240"/>
                    <a:pt x="308" y="353"/>
                    <a:pt x="312" y="466"/>
                  </a:cubicBezTo>
                  <a:cubicBezTo>
                    <a:pt x="312" y="469"/>
                    <a:pt x="317" y="469"/>
                    <a:pt x="316" y="466"/>
                  </a:cubicBezTo>
                  <a:cubicBezTo>
                    <a:pt x="313" y="335"/>
                    <a:pt x="313" y="204"/>
                    <a:pt x="304" y="74"/>
                  </a:cubicBezTo>
                  <a:cubicBezTo>
                    <a:pt x="317" y="74"/>
                    <a:pt x="331" y="75"/>
                    <a:pt x="344" y="74"/>
                  </a:cubicBezTo>
                  <a:cubicBezTo>
                    <a:pt x="348" y="74"/>
                    <a:pt x="348" y="69"/>
                    <a:pt x="344" y="69"/>
                  </a:cubicBezTo>
                  <a:cubicBezTo>
                    <a:pt x="344" y="69"/>
                    <a:pt x="344" y="69"/>
                    <a:pt x="343" y="69"/>
                  </a:cubicBezTo>
                  <a:cubicBezTo>
                    <a:pt x="343" y="57"/>
                    <a:pt x="341" y="40"/>
                    <a:pt x="345" y="30"/>
                  </a:cubicBezTo>
                  <a:cubicBezTo>
                    <a:pt x="349" y="17"/>
                    <a:pt x="361" y="23"/>
                    <a:pt x="373" y="24"/>
                  </a:cubicBezTo>
                  <a:cubicBezTo>
                    <a:pt x="382" y="24"/>
                    <a:pt x="394" y="20"/>
                    <a:pt x="403" y="22"/>
                  </a:cubicBezTo>
                  <a:cubicBezTo>
                    <a:pt x="418" y="25"/>
                    <a:pt x="412" y="54"/>
                    <a:pt x="412" y="65"/>
                  </a:cubicBezTo>
                  <a:cubicBezTo>
                    <a:pt x="412" y="66"/>
                    <a:pt x="413" y="68"/>
                    <a:pt x="415" y="68"/>
                  </a:cubicBezTo>
                  <a:cubicBezTo>
                    <a:pt x="431" y="66"/>
                    <a:pt x="447" y="66"/>
                    <a:pt x="463" y="66"/>
                  </a:cubicBezTo>
                  <a:cubicBezTo>
                    <a:pt x="462" y="147"/>
                    <a:pt x="465" y="227"/>
                    <a:pt x="467" y="307"/>
                  </a:cubicBezTo>
                  <a:cubicBezTo>
                    <a:pt x="454" y="308"/>
                    <a:pt x="442" y="309"/>
                    <a:pt x="430" y="310"/>
                  </a:cubicBezTo>
                  <a:cubicBezTo>
                    <a:pt x="429" y="310"/>
                    <a:pt x="429" y="310"/>
                    <a:pt x="429" y="310"/>
                  </a:cubicBezTo>
                  <a:cubicBezTo>
                    <a:pt x="428" y="310"/>
                    <a:pt x="427" y="310"/>
                    <a:pt x="427" y="311"/>
                  </a:cubicBezTo>
                  <a:cubicBezTo>
                    <a:pt x="427" y="362"/>
                    <a:pt x="431" y="414"/>
                    <a:pt x="434" y="465"/>
                  </a:cubicBezTo>
                  <a:cubicBezTo>
                    <a:pt x="434" y="468"/>
                    <a:pt x="439" y="468"/>
                    <a:pt x="439" y="465"/>
                  </a:cubicBezTo>
                  <a:cubicBezTo>
                    <a:pt x="437" y="414"/>
                    <a:pt x="435" y="363"/>
                    <a:pt x="429" y="313"/>
                  </a:cubicBezTo>
                  <a:cubicBezTo>
                    <a:pt x="430" y="313"/>
                    <a:pt x="430" y="313"/>
                    <a:pt x="430" y="313"/>
                  </a:cubicBezTo>
                  <a:cubicBezTo>
                    <a:pt x="477" y="314"/>
                    <a:pt x="525" y="311"/>
                    <a:pt x="572" y="310"/>
                  </a:cubicBezTo>
                  <a:cubicBezTo>
                    <a:pt x="573" y="310"/>
                    <a:pt x="573" y="310"/>
                    <a:pt x="574" y="310"/>
                  </a:cubicBezTo>
                  <a:cubicBezTo>
                    <a:pt x="574" y="310"/>
                    <a:pt x="574" y="310"/>
                    <a:pt x="574" y="310"/>
                  </a:cubicBezTo>
                  <a:cubicBezTo>
                    <a:pt x="568" y="361"/>
                    <a:pt x="569" y="412"/>
                    <a:pt x="573" y="463"/>
                  </a:cubicBezTo>
                  <a:cubicBezTo>
                    <a:pt x="573" y="467"/>
                    <a:pt x="578" y="467"/>
                    <a:pt x="578" y="463"/>
                  </a:cubicBezTo>
                  <a:cubicBezTo>
                    <a:pt x="574" y="412"/>
                    <a:pt x="574" y="361"/>
                    <a:pt x="575" y="310"/>
                  </a:cubicBezTo>
                  <a:cubicBezTo>
                    <a:pt x="575" y="309"/>
                    <a:pt x="574" y="309"/>
                    <a:pt x="574" y="310"/>
                  </a:cubicBezTo>
                  <a:cubicBezTo>
                    <a:pt x="576" y="308"/>
                    <a:pt x="575" y="304"/>
                    <a:pt x="572" y="305"/>
                  </a:cubicBezTo>
                  <a:cubicBezTo>
                    <a:pt x="556" y="305"/>
                    <a:pt x="539" y="305"/>
                    <a:pt x="522" y="306"/>
                  </a:cubicBezTo>
                  <a:cubicBezTo>
                    <a:pt x="523" y="277"/>
                    <a:pt x="519" y="247"/>
                    <a:pt x="519" y="218"/>
                  </a:cubicBezTo>
                  <a:cubicBezTo>
                    <a:pt x="519" y="189"/>
                    <a:pt x="520" y="161"/>
                    <a:pt x="520" y="132"/>
                  </a:cubicBezTo>
                  <a:cubicBezTo>
                    <a:pt x="568" y="133"/>
                    <a:pt x="616" y="133"/>
                    <a:pt x="664" y="133"/>
                  </a:cubicBezTo>
                  <a:cubicBezTo>
                    <a:pt x="664" y="133"/>
                    <a:pt x="664" y="133"/>
                    <a:pt x="664" y="133"/>
                  </a:cubicBezTo>
                  <a:cubicBezTo>
                    <a:pt x="663" y="153"/>
                    <a:pt x="662" y="173"/>
                    <a:pt x="662" y="193"/>
                  </a:cubicBezTo>
                  <a:cubicBezTo>
                    <a:pt x="653" y="193"/>
                    <a:pt x="645" y="193"/>
                    <a:pt x="636" y="195"/>
                  </a:cubicBezTo>
                  <a:cubicBezTo>
                    <a:pt x="635" y="196"/>
                    <a:pt x="635" y="197"/>
                    <a:pt x="636" y="197"/>
                  </a:cubicBezTo>
                  <a:cubicBezTo>
                    <a:pt x="637" y="197"/>
                    <a:pt x="638" y="197"/>
                    <a:pt x="639" y="197"/>
                  </a:cubicBezTo>
                  <a:cubicBezTo>
                    <a:pt x="639" y="198"/>
                    <a:pt x="639" y="198"/>
                    <a:pt x="639" y="198"/>
                  </a:cubicBezTo>
                  <a:cubicBezTo>
                    <a:pt x="632" y="240"/>
                    <a:pt x="635" y="285"/>
                    <a:pt x="636" y="327"/>
                  </a:cubicBezTo>
                  <a:cubicBezTo>
                    <a:pt x="637" y="373"/>
                    <a:pt x="639" y="419"/>
                    <a:pt x="643" y="465"/>
                  </a:cubicBezTo>
                  <a:cubicBezTo>
                    <a:pt x="643" y="467"/>
                    <a:pt x="647" y="467"/>
                    <a:pt x="647" y="465"/>
                  </a:cubicBezTo>
                  <a:cubicBezTo>
                    <a:pt x="644" y="420"/>
                    <a:pt x="641" y="376"/>
                    <a:pt x="640" y="331"/>
                  </a:cubicBezTo>
                  <a:cubicBezTo>
                    <a:pt x="639" y="287"/>
                    <a:pt x="644" y="242"/>
                    <a:pt x="641" y="198"/>
                  </a:cubicBezTo>
                  <a:cubicBezTo>
                    <a:pt x="641" y="198"/>
                    <a:pt x="641" y="198"/>
                    <a:pt x="641" y="198"/>
                  </a:cubicBezTo>
                  <a:cubicBezTo>
                    <a:pt x="673" y="203"/>
                    <a:pt x="709" y="198"/>
                    <a:pt x="741" y="197"/>
                  </a:cubicBezTo>
                  <a:cubicBezTo>
                    <a:pt x="740" y="287"/>
                    <a:pt x="746" y="379"/>
                    <a:pt x="754" y="469"/>
                  </a:cubicBezTo>
                  <a:cubicBezTo>
                    <a:pt x="754" y="472"/>
                    <a:pt x="759" y="472"/>
                    <a:pt x="758" y="469"/>
                  </a:cubicBezTo>
                  <a:cubicBezTo>
                    <a:pt x="751" y="378"/>
                    <a:pt x="749" y="287"/>
                    <a:pt x="745" y="195"/>
                  </a:cubicBezTo>
                  <a:cubicBezTo>
                    <a:pt x="745" y="195"/>
                    <a:pt x="745" y="195"/>
                    <a:pt x="744" y="194"/>
                  </a:cubicBezTo>
                  <a:cubicBezTo>
                    <a:pt x="745" y="193"/>
                    <a:pt x="744" y="191"/>
                    <a:pt x="742" y="191"/>
                  </a:cubicBezTo>
                  <a:cubicBezTo>
                    <a:pt x="726" y="192"/>
                    <a:pt x="710" y="192"/>
                    <a:pt x="694" y="193"/>
                  </a:cubicBezTo>
                  <a:cubicBezTo>
                    <a:pt x="694" y="185"/>
                    <a:pt x="694" y="177"/>
                    <a:pt x="694" y="169"/>
                  </a:cubicBezTo>
                  <a:cubicBezTo>
                    <a:pt x="694" y="164"/>
                    <a:pt x="693" y="159"/>
                    <a:pt x="696" y="156"/>
                  </a:cubicBezTo>
                  <a:cubicBezTo>
                    <a:pt x="699" y="153"/>
                    <a:pt x="706" y="155"/>
                    <a:pt x="710" y="155"/>
                  </a:cubicBezTo>
                  <a:cubicBezTo>
                    <a:pt x="729" y="156"/>
                    <a:pt x="748" y="157"/>
                    <a:pt x="767" y="157"/>
                  </a:cubicBezTo>
                  <a:cubicBezTo>
                    <a:pt x="768" y="157"/>
                    <a:pt x="768" y="157"/>
                    <a:pt x="768" y="157"/>
                  </a:cubicBezTo>
                  <a:cubicBezTo>
                    <a:pt x="770" y="181"/>
                    <a:pt x="771" y="206"/>
                    <a:pt x="772" y="230"/>
                  </a:cubicBezTo>
                  <a:cubicBezTo>
                    <a:pt x="775" y="306"/>
                    <a:pt x="779" y="382"/>
                    <a:pt x="785" y="458"/>
                  </a:cubicBezTo>
                  <a:cubicBezTo>
                    <a:pt x="785" y="461"/>
                    <a:pt x="789" y="461"/>
                    <a:pt x="789" y="458"/>
                  </a:cubicBezTo>
                  <a:cubicBezTo>
                    <a:pt x="784" y="382"/>
                    <a:pt x="780" y="306"/>
                    <a:pt x="776" y="230"/>
                  </a:cubicBezTo>
                  <a:cubicBezTo>
                    <a:pt x="773" y="155"/>
                    <a:pt x="773" y="79"/>
                    <a:pt x="768" y="4"/>
                  </a:cubicBezTo>
                  <a:cubicBezTo>
                    <a:pt x="799" y="8"/>
                    <a:pt x="832" y="8"/>
                    <a:pt x="863" y="7"/>
                  </a:cubicBezTo>
                  <a:cubicBezTo>
                    <a:pt x="863" y="40"/>
                    <a:pt x="865" y="73"/>
                    <a:pt x="866" y="106"/>
                  </a:cubicBezTo>
                  <a:cubicBezTo>
                    <a:pt x="866" y="140"/>
                    <a:pt x="865" y="174"/>
                    <a:pt x="866" y="208"/>
                  </a:cubicBezTo>
                  <a:cubicBezTo>
                    <a:pt x="853" y="208"/>
                    <a:pt x="841" y="208"/>
                    <a:pt x="828" y="208"/>
                  </a:cubicBezTo>
                  <a:cubicBezTo>
                    <a:pt x="828" y="208"/>
                    <a:pt x="828" y="208"/>
                    <a:pt x="827" y="209"/>
                  </a:cubicBezTo>
                  <a:cubicBezTo>
                    <a:pt x="827" y="208"/>
                    <a:pt x="827" y="208"/>
                    <a:pt x="827" y="207"/>
                  </a:cubicBezTo>
                  <a:cubicBezTo>
                    <a:pt x="826" y="206"/>
                    <a:pt x="824" y="206"/>
                    <a:pt x="824" y="208"/>
                  </a:cubicBezTo>
                  <a:cubicBezTo>
                    <a:pt x="820" y="292"/>
                    <a:pt x="826" y="379"/>
                    <a:pt x="830" y="463"/>
                  </a:cubicBezTo>
                  <a:cubicBezTo>
                    <a:pt x="830" y="466"/>
                    <a:pt x="834" y="466"/>
                    <a:pt x="834" y="463"/>
                  </a:cubicBezTo>
                  <a:cubicBezTo>
                    <a:pt x="832" y="421"/>
                    <a:pt x="831" y="378"/>
                    <a:pt x="830" y="336"/>
                  </a:cubicBezTo>
                  <a:cubicBezTo>
                    <a:pt x="829" y="314"/>
                    <a:pt x="829" y="293"/>
                    <a:pt x="828" y="272"/>
                  </a:cubicBezTo>
                  <a:cubicBezTo>
                    <a:pt x="828" y="261"/>
                    <a:pt x="828" y="250"/>
                    <a:pt x="828" y="240"/>
                  </a:cubicBezTo>
                  <a:cubicBezTo>
                    <a:pt x="828" y="237"/>
                    <a:pt x="829" y="214"/>
                    <a:pt x="829" y="215"/>
                  </a:cubicBezTo>
                  <a:cubicBezTo>
                    <a:pt x="830" y="215"/>
                    <a:pt x="831" y="214"/>
                    <a:pt x="830" y="214"/>
                  </a:cubicBezTo>
                  <a:cubicBezTo>
                    <a:pt x="830" y="213"/>
                    <a:pt x="829" y="212"/>
                    <a:pt x="829" y="211"/>
                  </a:cubicBezTo>
                  <a:cubicBezTo>
                    <a:pt x="861" y="214"/>
                    <a:pt x="894" y="213"/>
                    <a:pt x="927" y="213"/>
                  </a:cubicBezTo>
                  <a:cubicBezTo>
                    <a:pt x="927" y="213"/>
                    <a:pt x="927" y="213"/>
                    <a:pt x="928" y="213"/>
                  </a:cubicBezTo>
                  <a:cubicBezTo>
                    <a:pt x="923" y="296"/>
                    <a:pt x="929" y="381"/>
                    <a:pt x="934" y="463"/>
                  </a:cubicBezTo>
                  <a:cubicBezTo>
                    <a:pt x="934" y="466"/>
                    <a:pt x="938" y="466"/>
                    <a:pt x="938" y="463"/>
                  </a:cubicBezTo>
                  <a:cubicBezTo>
                    <a:pt x="934" y="380"/>
                    <a:pt x="936" y="295"/>
                    <a:pt x="930" y="211"/>
                  </a:cubicBezTo>
                  <a:close/>
                  <a:moveTo>
                    <a:pt x="292" y="418"/>
                  </a:moveTo>
                  <a:cubicBezTo>
                    <a:pt x="287" y="419"/>
                    <a:pt x="283" y="419"/>
                    <a:pt x="279" y="420"/>
                  </a:cubicBezTo>
                  <a:cubicBezTo>
                    <a:pt x="279" y="414"/>
                    <a:pt x="278" y="408"/>
                    <a:pt x="278" y="402"/>
                  </a:cubicBezTo>
                  <a:cubicBezTo>
                    <a:pt x="283" y="401"/>
                    <a:pt x="287" y="400"/>
                    <a:pt x="291" y="399"/>
                  </a:cubicBezTo>
                  <a:cubicBezTo>
                    <a:pt x="291" y="406"/>
                    <a:pt x="291" y="412"/>
                    <a:pt x="292" y="418"/>
                  </a:cubicBezTo>
                  <a:close/>
                  <a:moveTo>
                    <a:pt x="291" y="396"/>
                  </a:moveTo>
                  <a:cubicBezTo>
                    <a:pt x="287" y="396"/>
                    <a:pt x="282" y="397"/>
                    <a:pt x="278" y="398"/>
                  </a:cubicBezTo>
                  <a:cubicBezTo>
                    <a:pt x="278" y="391"/>
                    <a:pt x="278" y="385"/>
                    <a:pt x="278" y="378"/>
                  </a:cubicBezTo>
                  <a:cubicBezTo>
                    <a:pt x="282" y="377"/>
                    <a:pt x="286" y="376"/>
                    <a:pt x="290" y="375"/>
                  </a:cubicBezTo>
                  <a:cubicBezTo>
                    <a:pt x="291" y="382"/>
                    <a:pt x="291" y="389"/>
                    <a:pt x="291" y="396"/>
                  </a:cubicBezTo>
                  <a:close/>
                  <a:moveTo>
                    <a:pt x="290" y="372"/>
                  </a:moveTo>
                  <a:cubicBezTo>
                    <a:pt x="286" y="372"/>
                    <a:pt x="282" y="373"/>
                    <a:pt x="278" y="374"/>
                  </a:cubicBezTo>
                  <a:cubicBezTo>
                    <a:pt x="278" y="368"/>
                    <a:pt x="277" y="362"/>
                    <a:pt x="277" y="356"/>
                  </a:cubicBezTo>
                  <a:cubicBezTo>
                    <a:pt x="281" y="355"/>
                    <a:pt x="284" y="355"/>
                    <a:pt x="287" y="355"/>
                  </a:cubicBezTo>
                  <a:cubicBezTo>
                    <a:pt x="289" y="355"/>
                    <a:pt x="289" y="352"/>
                    <a:pt x="287" y="352"/>
                  </a:cubicBezTo>
                  <a:cubicBezTo>
                    <a:pt x="284" y="352"/>
                    <a:pt x="281" y="352"/>
                    <a:pt x="277" y="352"/>
                  </a:cubicBezTo>
                  <a:cubicBezTo>
                    <a:pt x="277" y="347"/>
                    <a:pt x="277" y="341"/>
                    <a:pt x="277" y="335"/>
                  </a:cubicBezTo>
                  <a:cubicBezTo>
                    <a:pt x="281" y="335"/>
                    <a:pt x="286" y="335"/>
                    <a:pt x="290" y="334"/>
                  </a:cubicBezTo>
                  <a:cubicBezTo>
                    <a:pt x="290" y="347"/>
                    <a:pt x="290" y="359"/>
                    <a:pt x="290" y="372"/>
                  </a:cubicBezTo>
                  <a:close/>
                  <a:moveTo>
                    <a:pt x="290" y="331"/>
                  </a:moveTo>
                  <a:cubicBezTo>
                    <a:pt x="285" y="331"/>
                    <a:pt x="281" y="331"/>
                    <a:pt x="277" y="331"/>
                  </a:cubicBezTo>
                  <a:cubicBezTo>
                    <a:pt x="277" y="322"/>
                    <a:pt x="277" y="313"/>
                    <a:pt x="276" y="303"/>
                  </a:cubicBezTo>
                  <a:cubicBezTo>
                    <a:pt x="281" y="303"/>
                    <a:pt x="285" y="302"/>
                    <a:pt x="289" y="302"/>
                  </a:cubicBezTo>
                  <a:cubicBezTo>
                    <a:pt x="290" y="312"/>
                    <a:pt x="290" y="321"/>
                    <a:pt x="290" y="331"/>
                  </a:cubicBezTo>
                  <a:close/>
                  <a:moveTo>
                    <a:pt x="289" y="272"/>
                  </a:moveTo>
                  <a:cubicBezTo>
                    <a:pt x="289" y="280"/>
                    <a:pt x="289" y="289"/>
                    <a:pt x="289" y="298"/>
                  </a:cubicBezTo>
                  <a:cubicBezTo>
                    <a:pt x="285" y="298"/>
                    <a:pt x="281" y="298"/>
                    <a:pt x="276" y="299"/>
                  </a:cubicBezTo>
                  <a:cubicBezTo>
                    <a:pt x="276" y="290"/>
                    <a:pt x="276" y="281"/>
                    <a:pt x="276" y="272"/>
                  </a:cubicBezTo>
                  <a:cubicBezTo>
                    <a:pt x="280" y="272"/>
                    <a:pt x="285" y="272"/>
                    <a:pt x="289" y="272"/>
                  </a:cubicBezTo>
                  <a:close/>
                  <a:moveTo>
                    <a:pt x="210" y="302"/>
                  </a:moveTo>
                  <a:cubicBezTo>
                    <a:pt x="210" y="303"/>
                    <a:pt x="210" y="304"/>
                    <a:pt x="210" y="305"/>
                  </a:cubicBezTo>
                  <a:cubicBezTo>
                    <a:pt x="205" y="305"/>
                    <a:pt x="199" y="306"/>
                    <a:pt x="194" y="306"/>
                  </a:cubicBezTo>
                  <a:cubicBezTo>
                    <a:pt x="195" y="297"/>
                    <a:pt x="195" y="288"/>
                    <a:pt x="195" y="279"/>
                  </a:cubicBezTo>
                  <a:cubicBezTo>
                    <a:pt x="200" y="278"/>
                    <a:pt x="205" y="278"/>
                    <a:pt x="211" y="277"/>
                  </a:cubicBezTo>
                  <a:cubicBezTo>
                    <a:pt x="211" y="285"/>
                    <a:pt x="210" y="294"/>
                    <a:pt x="210" y="302"/>
                  </a:cubicBezTo>
                  <a:close/>
                  <a:moveTo>
                    <a:pt x="211" y="274"/>
                  </a:moveTo>
                  <a:cubicBezTo>
                    <a:pt x="205" y="275"/>
                    <a:pt x="200" y="276"/>
                    <a:pt x="195" y="276"/>
                  </a:cubicBezTo>
                  <a:cubicBezTo>
                    <a:pt x="195" y="269"/>
                    <a:pt x="195" y="262"/>
                    <a:pt x="195" y="255"/>
                  </a:cubicBezTo>
                  <a:cubicBezTo>
                    <a:pt x="200" y="254"/>
                    <a:pt x="206" y="254"/>
                    <a:pt x="211" y="254"/>
                  </a:cubicBezTo>
                  <a:cubicBezTo>
                    <a:pt x="211" y="261"/>
                    <a:pt x="211" y="267"/>
                    <a:pt x="211" y="274"/>
                  </a:cubicBezTo>
                  <a:close/>
                  <a:moveTo>
                    <a:pt x="211" y="251"/>
                  </a:moveTo>
                  <a:cubicBezTo>
                    <a:pt x="206" y="251"/>
                    <a:pt x="200" y="252"/>
                    <a:pt x="195" y="252"/>
                  </a:cubicBezTo>
                  <a:cubicBezTo>
                    <a:pt x="195" y="246"/>
                    <a:pt x="194" y="239"/>
                    <a:pt x="194" y="232"/>
                  </a:cubicBezTo>
                  <a:cubicBezTo>
                    <a:pt x="200" y="232"/>
                    <a:pt x="206" y="232"/>
                    <a:pt x="212" y="232"/>
                  </a:cubicBezTo>
                  <a:cubicBezTo>
                    <a:pt x="212" y="238"/>
                    <a:pt x="211" y="244"/>
                    <a:pt x="211" y="251"/>
                  </a:cubicBezTo>
                  <a:close/>
                  <a:moveTo>
                    <a:pt x="212" y="229"/>
                  </a:moveTo>
                  <a:cubicBezTo>
                    <a:pt x="206" y="229"/>
                    <a:pt x="200" y="230"/>
                    <a:pt x="194" y="230"/>
                  </a:cubicBezTo>
                  <a:cubicBezTo>
                    <a:pt x="194" y="222"/>
                    <a:pt x="193" y="214"/>
                    <a:pt x="193" y="206"/>
                  </a:cubicBezTo>
                  <a:cubicBezTo>
                    <a:pt x="193" y="206"/>
                    <a:pt x="193" y="206"/>
                    <a:pt x="194" y="207"/>
                  </a:cubicBezTo>
                  <a:cubicBezTo>
                    <a:pt x="194" y="207"/>
                    <a:pt x="194" y="206"/>
                    <a:pt x="194" y="206"/>
                  </a:cubicBezTo>
                  <a:cubicBezTo>
                    <a:pt x="196" y="206"/>
                    <a:pt x="207" y="203"/>
                    <a:pt x="211" y="203"/>
                  </a:cubicBezTo>
                  <a:cubicBezTo>
                    <a:pt x="211" y="203"/>
                    <a:pt x="212" y="203"/>
                    <a:pt x="213" y="203"/>
                  </a:cubicBezTo>
                  <a:cubicBezTo>
                    <a:pt x="213" y="211"/>
                    <a:pt x="212" y="220"/>
                    <a:pt x="212" y="229"/>
                  </a:cubicBezTo>
                  <a:close/>
                  <a:moveTo>
                    <a:pt x="213" y="200"/>
                  </a:moveTo>
                  <a:cubicBezTo>
                    <a:pt x="206" y="201"/>
                    <a:pt x="199" y="202"/>
                    <a:pt x="192" y="203"/>
                  </a:cubicBezTo>
                  <a:cubicBezTo>
                    <a:pt x="192" y="196"/>
                    <a:pt x="191" y="189"/>
                    <a:pt x="191" y="183"/>
                  </a:cubicBezTo>
                  <a:cubicBezTo>
                    <a:pt x="191" y="183"/>
                    <a:pt x="192" y="182"/>
                    <a:pt x="192" y="181"/>
                  </a:cubicBezTo>
                  <a:cubicBezTo>
                    <a:pt x="191" y="181"/>
                    <a:pt x="208" y="178"/>
                    <a:pt x="214" y="177"/>
                  </a:cubicBezTo>
                  <a:cubicBezTo>
                    <a:pt x="214" y="185"/>
                    <a:pt x="213" y="192"/>
                    <a:pt x="213" y="200"/>
                  </a:cubicBezTo>
                  <a:close/>
                  <a:moveTo>
                    <a:pt x="217" y="177"/>
                  </a:moveTo>
                  <a:cubicBezTo>
                    <a:pt x="220" y="176"/>
                    <a:pt x="223" y="176"/>
                    <a:pt x="226" y="176"/>
                  </a:cubicBezTo>
                  <a:cubicBezTo>
                    <a:pt x="226" y="183"/>
                    <a:pt x="226" y="191"/>
                    <a:pt x="226" y="198"/>
                  </a:cubicBezTo>
                  <a:cubicBezTo>
                    <a:pt x="222" y="199"/>
                    <a:pt x="219" y="199"/>
                    <a:pt x="216" y="200"/>
                  </a:cubicBezTo>
                  <a:cubicBezTo>
                    <a:pt x="216" y="192"/>
                    <a:pt x="216" y="184"/>
                    <a:pt x="217" y="177"/>
                  </a:cubicBezTo>
                  <a:close/>
                  <a:moveTo>
                    <a:pt x="226" y="201"/>
                  </a:moveTo>
                  <a:cubicBezTo>
                    <a:pt x="226" y="210"/>
                    <a:pt x="226" y="219"/>
                    <a:pt x="226" y="228"/>
                  </a:cubicBezTo>
                  <a:cubicBezTo>
                    <a:pt x="222" y="228"/>
                    <a:pt x="219" y="229"/>
                    <a:pt x="215" y="229"/>
                  </a:cubicBezTo>
                  <a:cubicBezTo>
                    <a:pt x="215" y="220"/>
                    <a:pt x="216" y="211"/>
                    <a:pt x="216" y="202"/>
                  </a:cubicBezTo>
                  <a:cubicBezTo>
                    <a:pt x="219" y="202"/>
                    <a:pt x="222" y="202"/>
                    <a:pt x="226" y="201"/>
                  </a:cubicBezTo>
                  <a:close/>
                  <a:moveTo>
                    <a:pt x="227" y="303"/>
                  </a:moveTo>
                  <a:cubicBezTo>
                    <a:pt x="222" y="304"/>
                    <a:pt x="218" y="304"/>
                    <a:pt x="214" y="305"/>
                  </a:cubicBezTo>
                  <a:cubicBezTo>
                    <a:pt x="214" y="304"/>
                    <a:pt x="214" y="303"/>
                    <a:pt x="214" y="302"/>
                  </a:cubicBezTo>
                  <a:cubicBezTo>
                    <a:pt x="214" y="294"/>
                    <a:pt x="214" y="285"/>
                    <a:pt x="214" y="277"/>
                  </a:cubicBezTo>
                  <a:cubicBezTo>
                    <a:pt x="218" y="276"/>
                    <a:pt x="222" y="276"/>
                    <a:pt x="226" y="276"/>
                  </a:cubicBezTo>
                  <a:cubicBezTo>
                    <a:pt x="227" y="284"/>
                    <a:pt x="227" y="293"/>
                    <a:pt x="227" y="301"/>
                  </a:cubicBezTo>
                  <a:cubicBezTo>
                    <a:pt x="227" y="302"/>
                    <a:pt x="227" y="303"/>
                    <a:pt x="227" y="303"/>
                  </a:cubicBezTo>
                  <a:close/>
                  <a:moveTo>
                    <a:pt x="226" y="231"/>
                  </a:moveTo>
                  <a:cubicBezTo>
                    <a:pt x="226" y="237"/>
                    <a:pt x="226" y="243"/>
                    <a:pt x="226" y="250"/>
                  </a:cubicBezTo>
                  <a:cubicBezTo>
                    <a:pt x="222" y="250"/>
                    <a:pt x="218" y="250"/>
                    <a:pt x="215" y="251"/>
                  </a:cubicBezTo>
                  <a:cubicBezTo>
                    <a:pt x="215" y="244"/>
                    <a:pt x="215" y="238"/>
                    <a:pt x="215" y="231"/>
                  </a:cubicBezTo>
                  <a:cubicBezTo>
                    <a:pt x="219" y="231"/>
                    <a:pt x="222" y="231"/>
                    <a:pt x="226" y="231"/>
                  </a:cubicBezTo>
                  <a:close/>
                  <a:moveTo>
                    <a:pt x="226" y="253"/>
                  </a:moveTo>
                  <a:cubicBezTo>
                    <a:pt x="226" y="260"/>
                    <a:pt x="226" y="266"/>
                    <a:pt x="226" y="272"/>
                  </a:cubicBezTo>
                  <a:cubicBezTo>
                    <a:pt x="222" y="273"/>
                    <a:pt x="218" y="273"/>
                    <a:pt x="214" y="274"/>
                  </a:cubicBezTo>
                  <a:cubicBezTo>
                    <a:pt x="214" y="267"/>
                    <a:pt x="214" y="260"/>
                    <a:pt x="214" y="254"/>
                  </a:cubicBezTo>
                  <a:cubicBezTo>
                    <a:pt x="218" y="254"/>
                    <a:pt x="222" y="253"/>
                    <a:pt x="226" y="253"/>
                  </a:cubicBezTo>
                  <a:close/>
                  <a:moveTo>
                    <a:pt x="214" y="308"/>
                  </a:moveTo>
                  <a:cubicBezTo>
                    <a:pt x="218" y="307"/>
                    <a:pt x="222" y="307"/>
                    <a:pt x="227" y="307"/>
                  </a:cubicBezTo>
                  <a:cubicBezTo>
                    <a:pt x="227" y="316"/>
                    <a:pt x="227" y="324"/>
                    <a:pt x="227" y="333"/>
                  </a:cubicBezTo>
                  <a:cubicBezTo>
                    <a:pt x="223" y="333"/>
                    <a:pt x="218" y="333"/>
                    <a:pt x="214" y="333"/>
                  </a:cubicBezTo>
                  <a:cubicBezTo>
                    <a:pt x="214" y="325"/>
                    <a:pt x="214" y="316"/>
                    <a:pt x="214" y="308"/>
                  </a:cubicBezTo>
                  <a:close/>
                  <a:moveTo>
                    <a:pt x="214" y="336"/>
                  </a:moveTo>
                  <a:cubicBezTo>
                    <a:pt x="218" y="336"/>
                    <a:pt x="223" y="336"/>
                    <a:pt x="227" y="336"/>
                  </a:cubicBezTo>
                  <a:cubicBezTo>
                    <a:pt x="227" y="342"/>
                    <a:pt x="227" y="348"/>
                    <a:pt x="227" y="354"/>
                  </a:cubicBezTo>
                  <a:cubicBezTo>
                    <a:pt x="223" y="354"/>
                    <a:pt x="218" y="354"/>
                    <a:pt x="214" y="354"/>
                  </a:cubicBezTo>
                  <a:cubicBezTo>
                    <a:pt x="214" y="348"/>
                    <a:pt x="214" y="342"/>
                    <a:pt x="214" y="336"/>
                  </a:cubicBezTo>
                  <a:close/>
                  <a:moveTo>
                    <a:pt x="214" y="357"/>
                  </a:moveTo>
                  <a:cubicBezTo>
                    <a:pt x="218" y="357"/>
                    <a:pt x="223" y="357"/>
                    <a:pt x="227" y="357"/>
                  </a:cubicBezTo>
                  <a:cubicBezTo>
                    <a:pt x="227" y="365"/>
                    <a:pt x="227" y="373"/>
                    <a:pt x="227" y="381"/>
                  </a:cubicBezTo>
                  <a:cubicBezTo>
                    <a:pt x="223" y="381"/>
                    <a:pt x="219" y="381"/>
                    <a:pt x="215" y="381"/>
                  </a:cubicBezTo>
                  <a:cubicBezTo>
                    <a:pt x="215" y="373"/>
                    <a:pt x="214" y="365"/>
                    <a:pt x="214" y="357"/>
                  </a:cubicBezTo>
                  <a:close/>
                  <a:moveTo>
                    <a:pt x="215" y="384"/>
                  </a:moveTo>
                  <a:cubicBezTo>
                    <a:pt x="219" y="384"/>
                    <a:pt x="223" y="384"/>
                    <a:pt x="227" y="384"/>
                  </a:cubicBezTo>
                  <a:cubicBezTo>
                    <a:pt x="227" y="390"/>
                    <a:pt x="227" y="397"/>
                    <a:pt x="227" y="403"/>
                  </a:cubicBezTo>
                  <a:cubicBezTo>
                    <a:pt x="223" y="404"/>
                    <a:pt x="219" y="404"/>
                    <a:pt x="215" y="404"/>
                  </a:cubicBezTo>
                  <a:cubicBezTo>
                    <a:pt x="215" y="397"/>
                    <a:pt x="215" y="391"/>
                    <a:pt x="215" y="384"/>
                  </a:cubicBezTo>
                  <a:close/>
                  <a:moveTo>
                    <a:pt x="215" y="406"/>
                  </a:moveTo>
                  <a:cubicBezTo>
                    <a:pt x="219" y="406"/>
                    <a:pt x="223" y="406"/>
                    <a:pt x="227" y="406"/>
                  </a:cubicBezTo>
                  <a:cubicBezTo>
                    <a:pt x="227" y="413"/>
                    <a:pt x="227" y="420"/>
                    <a:pt x="228" y="427"/>
                  </a:cubicBezTo>
                  <a:cubicBezTo>
                    <a:pt x="224" y="427"/>
                    <a:pt x="219" y="427"/>
                    <a:pt x="216" y="426"/>
                  </a:cubicBezTo>
                  <a:cubicBezTo>
                    <a:pt x="215" y="420"/>
                    <a:pt x="215" y="413"/>
                    <a:pt x="215" y="406"/>
                  </a:cubicBezTo>
                  <a:close/>
                  <a:moveTo>
                    <a:pt x="216" y="445"/>
                  </a:moveTo>
                  <a:cubicBezTo>
                    <a:pt x="216" y="440"/>
                    <a:pt x="216" y="434"/>
                    <a:pt x="216" y="429"/>
                  </a:cubicBezTo>
                  <a:cubicBezTo>
                    <a:pt x="220" y="429"/>
                    <a:pt x="224" y="429"/>
                    <a:pt x="228" y="429"/>
                  </a:cubicBezTo>
                  <a:cubicBezTo>
                    <a:pt x="228" y="434"/>
                    <a:pt x="228" y="439"/>
                    <a:pt x="228" y="445"/>
                  </a:cubicBezTo>
                  <a:cubicBezTo>
                    <a:pt x="224" y="445"/>
                    <a:pt x="220" y="445"/>
                    <a:pt x="216" y="445"/>
                  </a:cubicBezTo>
                  <a:close/>
                  <a:moveTo>
                    <a:pt x="228" y="176"/>
                  </a:moveTo>
                  <a:cubicBezTo>
                    <a:pt x="231" y="175"/>
                    <a:pt x="233" y="175"/>
                    <a:pt x="236" y="175"/>
                  </a:cubicBezTo>
                  <a:cubicBezTo>
                    <a:pt x="242" y="174"/>
                    <a:pt x="248" y="174"/>
                    <a:pt x="255" y="174"/>
                  </a:cubicBezTo>
                  <a:cubicBezTo>
                    <a:pt x="255" y="181"/>
                    <a:pt x="254" y="188"/>
                    <a:pt x="254" y="196"/>
                  </a:cubicBezTo>
                  <a:cubicBezTo>
                    <a:pt x="246" y="196"/>
                    <a:pt x="237" y="197"/>
                    <a:pt x="229" y="198"/>
                  </a:cubicBezTo>
                  <a:cubicBezTo>
                    <a:pt x="229" y="191"/>
                    <a:pt x="228" y="183"/>
                    <a:pt x="228" y="176"/>
                  </a:cubicBezTo>
                  <a:close/>
                  <a:moveTo>
                    <a:pt x="255" y="424"/>
                  </a:moveTo>
                  <a:cubicBezTo>
                    <a:pt x="247" y="426"/>
                    <a:pt x="239" y="427"/>
                    <a:pt x="232" y="427"/>
                  </a:cubicBezTo>
                  <a:cubicBezTo>
                    <a:pt x="232" y="420"/>
                    <a:pt x="232" y="413"/>
                    <a:pt x="232" y="406"/>
                  </a:cubicBezTo>
                  <a:cubicBezTo>
                    <a:pt x="239" y="406"/>
                    <a:pt x="247" y="405"/>
                    <a:pt x="254" y="405"/>
                  </a:cubicBezTo>
                  <a:cubicBezTo>
                    <a:pt x="255" y="411"/>
                    <a:pt x="255" y="418"/>
                    <a:pt x="255" y="424"/>
                  </a:cubicBezTo>
                  <a:close/>
                  <a:moveTo>
                    <a:pt x="229" y="201"/>
                  </a:moveTo>
                  <a:cubicBezTo>
                    <a:pt x="231" y="201"/>
                    <a:pt x="233" y="201"/>
                    <a:pt x="235" y="201"/>
                  </a:cubicBezTo>
                  <a:cubicBezTo>
                    <a:pt x="242" y="200"/>
                    <a:pt x="248" y="200"/>
                    <a:pt x="254" y="199"/>
                  </a:cubicBezTo>
                  <a:cubicBezTo>
                    <a:pt x="254" y="208"/>
                    <a:pt x="254" y="217"/>
                    <a:pt x="254" y="226"/>
                  </a:cubicBezTo>
                  <a:cubicBezTo>
                    <a:pt x="247" y="227"/>
                    <a:pt x="241" y="227"/>
                    <a:pt x="234" y="227"/>
                  </a:cubicBezTo>
                  <a:cubicBezTo>
                    <a:pt x="233" y="228"/>
                    <a:pt x="231" y="228"/>
                    <a:pt x="229" y="228"/>
                  </a:cubicBezTo>
                  <a:cubicBezTo>
                    <a:pt x="229" y="219"/>
                    <a:pt x="229" y="210"/>
                    <a:pt x="229" y="201"/>
                  </a:cubicBezTo>
                  <a:close/>
                  <a:moveTo>
                    <a:pt x="229" y="231"/>
                  </a:moveTo>
                  <a:cubicBezTo>
                    <a:pt x="235" y="230"/>
                    <a:pt x="240" y="230"/>
                    <a:pt x="246" y="230"/>
                  </a:cubicBezTo>
                  <a:cubicBezTo>
                    <a:pt x="248" y="230"/>
                    <a:pt x="251" y="230"/>
                    <a:pt x="254" y="230"/>
                  </a:cubicBezTo>
                  <a:cubicBezTo>
                    <a:pt x="254" y="236"/>
                    <a:pt x="253" y="242"/>
                    <a:pt x="253" y="248"/>
                  </a:cubicBezTo>
                  <a:cubicBezTo>
                    <a:pt x="245" y="248"/>
                    <a:pt x="237" y="249"/>
                    <a:pt x="229" y="249"/>
                  </a:cubicBezTo>
                  <a:cubicBezTo>
                    <a:pt x="229" y="243"/>
                    <a:pt x="229" y="237"/>
                    <a:pt x="229" y="231"/>
                  </a:cubicBezTo>
                  <a:close/>
                  <a:moveTo>
                    <a:pt x="229" y="253"/>
                  </a:moveTo>
                  <a:cubicBezTo>
                    <a:pt x="237" y="253"/>
                    <a:pt x="245" y="252"/>
                    <a:pt x="253" y="252"/>
                  </a:cubicBezTo>
                  <a:cubicBezTo>
                    <a:pt x="253" y="258"/>
                    <a:pt x="253" y="264"/>
                    <a:pt x="253" y="270"/>
                  </a:cubicBezTo>
                  <a:cubicBezTo>
                    <a:pt x="245" y="270"/>
                    <a:pt x="237" y="271"/>
                    <a:pt x="230" y="272"/>
                  </a:cubicBezTo>
                  <a:cubicBezTo>
                    <a:pt x="230" y="266"/>
                    <a:pt x="229" y="259"/>
                    <a:pt x="229" y="253"/>
                  </a:cubicBezTo>
                  <a:close/>
                  <a:moveTo>
                    <a:pt x="230" y="301"/>
                  </a:moveTo>
                  <a:cubicBezTo>
                    <a:pt x="230" y="293"/>
                    <a:pt x="230" y="284"/>
                    <a:pt x="230" y="275"/>
                  </a:cubicBezTo>
                  <a:cubicBezTo>
                    <a:pt x="237" y="275"/>
                    <a:pt x="245" y="274"/>
                    <a:pt x="253" y="274"/>
                  </a:cubicBezTo>
                  <a:cubicBezTo>
                    <a:pt x="253" y="283"/>
                    <a:pt x="253" y="292"/>
                    <a:pt x="253" y="301"/>
                  </a:cubicBezTo>
                  <a:cubicBezTo>
                    <a:pt x="245" y="301"/>
                    <a:pt x="238" y="302"/>
                    <a:pt x="230" y="303"/>
                  </a:cubicBezTo>
                  <a:cubicBezTo>
                    <a:pt x="230" y="302"/>
                    <a:pt x="230" y="302"/>
                    <a:pt x="230" y="301"/>
                  </a:cubicBezTo>
                  <a:close/>
                  <a:moveTo>
                    <a:pt x="230" y="307"/>
                  </a:moveTo>
                  <a:cubicBezTo>
                    <a:pt x="238" y="307"/>
                    <a:pt x="245" y="306"/>
                    <a:pt x="253" y="306"/>
                  </a:cubicBezTo>
                  <a:cubicBezTo>
                    <a:pt x="253" y="314"/>
                    <a:pt x="253" y="323"/>
                    <a:pt x="253" y="332"/>
                  </a:cubicBezTo>
                  <a:cubicBezTo>
                    <a:pt x="245" y="332"/>
                    <a:pt x="238" y="333"/>
                    <a:pt x="230" y="333"/>
                  </a:cubicBezTo>
                  <a:cubicBezTo>
                    <a:pt x="230" y="324"/>
                    <a:pt x="230" y="316"/>
                    <a:pt x="230" y="307"/>
                  </a:cubicBezTo>
                  <a:close/>
                  <a:moveTo>
                    <a:pt x="231" y="336"/>
                  </a:moveTo>
                  <a:cubicBezTo>
                    <a:pt x="238" y="336"/>
                    <a:pt x="245" y="336"/>
                    <a:pt x="253" y="336"/>
                  </a:cubicBezTo>
                  <a:cubicBezTo>
                    <a:pt x="253" y="342"/>
                    <a:pt x="253" y="347"/>
                    <a:pt x="253" y="353"/>
                  </a:cubicBezTo>
                  <a:cubicBezTo>
                    <a:pt x="246" y="353"/>
                    <a:pt x="238" y="354"/>
                    <a:pt x="231" y="354"/>
                  </a:cubicBezTo>
                  <a:cubicBezTo>
                    <a:pt x="231" y="348"/>
                    <a:pt x="231" y="342"/>
                    <a:pt x="231" y="336"/>
                  </a:cubicBezTo>
                  <a:close/>
                  <a:moveTo>
                    <a:pt x="231" y="357"/>
                  </a:moveTo>
                  <a:cubicBezTo>
                    <a:pt x="238" y="357"/>
                    <a:pt x="246" y="357"/>
                    <a:pt x="253" y="357"/>
                  </a:cubicBezTo>
                  <a:cubicBezTo>
                    <a:pt x="253" y="364"/>
                    <a:pt x="253" y="371"/>
                    <a:pt x="254" y="378"/>
                  </a:cubicBezTo>
                  <a:cubicBezTo>
                    <a:pt x="246" y="379"/>
                    <a:pt x="239" y="380"/>
                    <a:pt x="231" y="380"/>
                  </a:cubicBezTo>
                  <a:cubicBezTo>
                    <a:pt x="231" y="373"/>
                    <a:pt x="231" y="365"/>
                    <a:pt x="231" y="357"/>
                  </a:cubicBezTo>
                  <a:close/>
                  <a:moveTo>
                    <a:pt x="232" y="384"/>
                  </a:moveTo>
                  <a:cubicBezTo>
                    <a:pt x="239" y="384"/>
                    <a:pt x="246" y="383"/>
                    <a:pt x="254" y="382"/>
                  </a:cubicBezTo>
                  <a:cubicBezTo>
                    <a:pt x="254" y="388"/>
                    <a:pt x="254" y="395"/>
                    <a:pt x="254" y="401"/>
                  </a:cubicBezTo>
                  <a:cubicBezTo>
                    <a:pt x="247" y="402"/>
                    <a:pt x="239" y="402"/>
                    <a:pt x="232" y="403"/>
                  </a:cubicBezTo>
                  <a:cubicBezTo>
                    <a:pt x="232" y="397"/>
                    <a:pt x="232" y="390"/>
                    <a:pt x="232" y="384"/>
                  </a:cubicBezTo>
                  <a:close/>
                  <a:moveTo>
                    <a:pt x="232" y="444"/>
                  </a:moveTo>
                  <a:cubicBezTo>
                    <a:pt x="232" y="439"/>
                    <a:pt x="232" y="434"/>
                    <a:pt x="232" y="429"/>
                  </a:cubicBezTo>
                  <a:cubicBezTo>
                    <a:pt x="238" y="428"/>
                    <a:pt x="245" y="427"/>
                    <a:pt x="251" y="427"/>
                  </a:cubicBezTo>
                  <a:cubicBezTo>
                    <a:pt x="252" y="426"/>
                    <a:pt x="254" y="426"/>
                    <a:pt x="255" y="426"/>
                  </a:cubicBezTo>
                  <a:cubicBezTo>
                    <a:pt x="255" y="432"/>
                    <a:pt x="256" y="437"/>
                    <a:pt x="256" y="443"/>
                  </a:cubicBezTo>
                  <a:cubicBezTo>
                    <a:pt x="248" y="443"/>
                    <a:pt x="240" y="444"/>
                    <a:pt x="232" y="444"/>
                  </a:cubicBezTo>
                  <a:close/>
                  <a:moveTo>
                    <a:pt x="258" y="174"/>
                  </a:moveTo>
                  <a:cubicBezTo>
                    <a:pt x="263" y="173"/>
                    <a:pt x="267" y="173"/>
                    <a:pt x="272" y="173"/>
                  </a:cubicBezTo>
                  <a:cubicBezTo>
                    <a:pt x="272" y="180"/>
                    <a:pt x="272" y="188"/>
                    <a:pt x="272" y="195"/>
                  </a:cubicBezTo>
                  <a:cubicBezTo>
                    <a:pt x="267" y="195"/>
                    <a:pt x="262" y="195"/>
                    <a:pt x="258" y="196"/>
                  </a:cubicBezTo>
                  <a:cubicBezTo>
                    <a:pt x="258" y="188"/>
                    <a:pt x="258" y="181"/>
                    <a:pt x="258" y="174"/>
                  </a:cubicBezTo>
                  <a:close/>
                  <a:moveTo>
                    <a:pt x="260" y="400"/>
                  </a:moveTo>
                  <a:cubicBezTo>
                    <a:pt x="260" y="394"/>
                    <a:pt x="259" y="388"/>
                    <a:pt x="259" y="381"/>
                  </a:cubicBezTo>
                  <a:cubicBezTo>
                    <a:pt x="264" y="381"/>
                    <a:pt x="268" y="380"/>
                    <a:pt x="273" y="379"/>
                  </a:cubicBezTo>
                  <a:cubicBezTo>
                    <a:pt x="273" y="386"/>
                    <a:pt x="273" y="392"/>
                    <a:pt x="273" y="398"/>
                  </a:cubicBezTo>
                  <a:cubicBezTo>
                    <a:pt x="269" y="399"/>
                    <a:pt x="264" y="400"/>
                    <a:pt x="260" y="400"/>
                  </a:cubicBezTo>
                  <a:close/>
                  <a:moveTo>
                    <a:pt x="274" y="403"/>
                  </a:moveTo>
                  <a:cubicBezTo>
                    <a:pt x="274" y="409"/>
                    <a:pt x="274" y="415"/>
                    <a:pt x="274" y="421"/>
                  </a:cubicBezTo>
                  <a:cubicBezTo>
                    <a:pt x="269" y="422"/>
                    <a:pt x="264" y="423"/>
                    <a:pt x="259" y="423"/>
                  </a:cubicBezTo>
                  <a:cubicBezTo>
                    <a:pt x="259" y="417"/>
                    <a:pt x="259" y="411"/>
                    <a:pt x="260" y="404"/>
                  </a:cubicBezTo>
                  <a:cubicBezTo>
                    <a:pt x="264" y="404"/>
                    <a:pt x="269" y="403"/>
                    <a:pt x="274" y="403"/>
                  </a:cubicBezTo>
                  <a:close/>
                  <a:moveTo>
                    <a:pt x="259" y="377"/>
                  </a:moveTo>
                  <a:cubicBezTo>
                    <a:pt x="259" y="370"/>
                    <a:pt x="259" y="363"/>
                    <a:pt x="259" y="357"/>
                  </a:cubicBezTo>
                  <a:cubicBezTo>
                    <a:pt x="264" y="356"/>
                    <a:pt x="268" y="356"/>
                    <a:pt x="272" y="356"/>
                  </a:cubicBezTo>
                  <a:cubicBezTo>
                    <a:pt x="272" y="362"/>
                    <a:pt x="272" y="369"/>
                    <a:pt x="272" y="375"/>
                  </a:cubicBezTo>
                  <a:cubicBezTo>
                    <a:pt x="268" y="376"/>
                    <a:pt x="264" y="377"/>
                    <a:pt x="259" y="377"/>
                  </a:cubicBezTo>
                  <a:close/>
                  <a:moveTo>
                    <a:pt x="258" y="199"/>
                  </a:moveTo>
                  <a:cubicBezTo>
                    <a:pt x="262" y="199"/>
                    <a:pt x="267" y="199"/>
                    <a:pt x="272" y="199"/>
                  </a:cubicBezTo>
                  <a:cubicBezTo>
                    <a:pt x="272" y="208"/>
                    <a:pt x="271" y="217"/>
                    <a:pt x="271" y="226"/>
                  </a:cubicBezTo>
                  <a:cubicBezTo>
                    <a:pt x="267" y="226"/>
                    <a:pt x="263" y="226"/>
                    <a:pt x="261" y="226"/>
                  </a:cubicBezTo>
                  <a:cubicBezTo>
                    <a:pt x="258" y="226"/>
                    <a:pt x="258" y="226"/>
                    <a:pt x="258" y="226"/>
                  </a:cubicBezTo>
                  <a:cubicBezTo>
                    <a:pt x="258" y="217"/>
                    <a:pt x="258" y="208"/>
                    <a:pt x="258" y="199"/>
                  </a:cubicBezTo>
                  <a:close/>
                  <a:moveTo>
                    <a:pt x="258" y="230"/>
                  </a:moveTo>
                  <a:cubicBezTo>
                    <a:pt x="262" y="230"/>
                    <a:pt x="267" y="230"/>
                    <a:pt x="271" y="230"/>
                  </a:cubicBezTo>
                  <a:cubicBezTo>
                    <a:pt x="271" y="236"/>
                    <a:pt x="271" y="241"/>
                    <a:pt x="271" y="247"/>
                  </a:cubicBezTo>
                  <a:cubicBezTo>
                    <a:pt x="267" y="247"/>
                    <a:pt x="263" y="247"/>
                    <a:pt x="258" y="247"/>
                  </a:cubicBezTo>
                  <a:cubicBezTo>
                    <a:pt x="258" y="242"/>
                    <a:pt x="258" y="236"/>
                    <a:pt x="258" y="230"/>
                  </a:cubicBezTo>
                  <a:close/>
                  <a:moveTo>
                    <a:pt x="258" y="252"/>
                  </a:moveTo>
                  <a:cubicBezTo>
                    <a:pt x="263" y="251"/>
                    <a:pt x="267" y="251"/>
                    <a:pt x="271" y="251"/>
                  </a:cubicBezTo>
                  <a:cubicBezTo>
                    <a:pt x="271" y="257"/>
                    <a:pt x="271" y="263"/>
                    <a:pt x="271" y="269"/>
                  </a:cubicBezTo>
                  <a:cubicBezTo>
                    <a:pt x="267" y="269"/>
                    <a:pt x="263" y="269"/>
                    <a:pt x="259" y="269"/>
                  </a:cubicBezTo>
                  <a:cubicBezTo>
                    <a:pt x="258" y="263"/>
                    <a:pt x="258" y="258"/>
                    <a:pt x="258" y="252"/>
                  </a:cubicBezTo>
                  <a:close/>
                  <a:moveTo>
                    <a:pt x="259" y="273"/>
                  </a:moveTo>
                  <a:cubicBezTo>
                    <a:pt x="263" y="273"/>
                    <a:pt x="267" y="273"/>
                    <a:pt x="271" y="272"/>
                  </a:cubicBezTo>
                  <a:cubicBezTo>
                    <a:pt x="271" y="281"/>
                    <a:pt x="271" y="290"/>
                    <a:pt x="271" y="299"/>
                  </a:cubicBezTo>
                  <a:cubicBezTo>
                    <a:pt x="267" y="299"/>
                    <a:pt x="263" y="300"/>
                    <a:pt x="259" y="300"/>
                  </a:cubicBezTo>
                  <a:cubicBezTo>
                    <a:pt x="259" y="291"/>
                    <a:pt x="259" y="282"/>
                    <a:pt x="259" y="273"/>
                  </a:cubicBezTo>
                  <a:close/>
                  <a:moveTo>
                    <a:pt x="259" y="305"/>
                  </a:moveTo>
                  <a:cubicBezTo>
                    <a:pt x="263" y="305"/>
                    <a:pt x="267" y="304"/>
                    <a:pt x="271" y="304"/>
                  </a:cubicBezTo>
                  <a:cubicBezTo>
                    <a:pt x="271" y="313"/>
                    <a:pt x="271" y="322"/>
                    <a:pt x="271" y="331"/>
                  </a:cubicBezTo>
                  <a:cubicBezTo>
                    <a:pt x="267" y="331"/>
                    <a:pt x="263" y="331"/>
                    <a:pt x="259" y="332"/>
                  </a:cubicBezTo>
                  <a:cubicBezTo>
                    <a:pt x="259" y="323"/>
                    <a:pt x="259" y="314"/>
                    <a:pt x="259" y="305"/>
                  </a:cubicBezTo>
                  <a:close/>
                  <a:moveTo>
                    <a:pt x="259" y="336"/>
                  </a:moveTo>
                  <a:cubicBezTo>
                    <a:pt x="263" y="336"/>
                    <a:pt x="267" y="336"/>
                    <a:pt x="271" y="336"/>
                  </a:cubicBezTo>
                  <a:cubicBezTo>
                    <a:pt x="272" y="341"/>
                    <a:pt x="272" y="347"/>
                    <a:pt x="272" y="352"/>
                  </a:cubicBezTo>
                  <a:cubicBezTo>
                    <a:pt x="268" y="352"/>
                    <a:pt x="263" y="353"/>
                    <a:pt x="259" y="353"/>
                  </a:cubicBezTo>
                  <a:cubicBezTo>
                    <a:pt x="259" y="347"/>
                    <a:pt x="259" y="341"/>
                    <a:pt x="259" y="336"/>
                  </a:cubicBezTo>
                  <a:close/>
                  <a:moveTo>
                    <a:pt x="276" y="443"/>
                  </a:moveTo>
                  <a:cubicBezTo>
                    <a:pt x="270" y="443"/>
                    <a:pt x="265" y="443"/>
                    <a:pt x="259" y="443"/>
                  </a:cubicBezTo>
                  <a:cubicBezTo>
                    <a:pt x="259" y="437"/>
                    <a:pt x="259" y="431"/>
                    <a:pt x="259" y="426"/>
                  </a:cubicBezTo>
                  <a:cubicBezTo>
                    <a:pt x="264" y="425"/>
                    <a:pt x="270" y="424"/>
                    <a:pt x="275" y="424"/>
                  </a:cubicBezTo>
                  <a:cubicBezTo>
                    <a:pt x="275" y="430"/>
                    <a:pt x="275" y="436"/>
                    <a:pt x="276" y="443"/>
                  </a:cubicBezTo>
                  <a:close/>
                  <a:moveTo>
                    <a:pt x="273" y="158"/>
                  </a:moveTo>
                  <a:cubicBezTo>
                    <a:pt x="273" y="162"/>
                    <a:pt x="272" y="166"/>
                    <a:pt x="272" y="170"/>
                  </a:cubicBezTo>
                  <a:cubicBezTo>
                    <a:pt x="267" y="170"/>
                    <a:pt x="263" y="170"/>
                    <a:pt x="258" y="170"/>
                  </a:cubicBezTo>
                  <a:cubicBezTo>
                    <a:pt x="258" y="165"/>
                    <a:pt x="258" y="161"/>
                    <a:pt x="258" y="156"/>
                  </a:cubicBezTo>
                  <a:cubicBezTo>
                    <a:pt x="263" y="157"/>
                    <a:pt x="268" y="157"/>
                    <a:pt x="273" y="158"/>
                  </a:cubicBezTo>
                  <a:close/>
                  <a:moveTo>
                    <a:pt x="255" y="156"/>
                  </a:moveTo>
                  <a:cubicBezTo>
                    <a:pt x="255" y="161"/>
                    <a:pt x="255" y="165"/>
                    <a:pt x="255" y="170"/>
                  </a:cubicBezTo>
                  <a:cubicBezTo>
                    <a:pt x="246" y="171"/>
                    <a:pt x="237" y="171"/>
                    <a:pt x="228" y="172"/>
                  </a:cubicBezTo>
                  <a:cubicBezTo>
                    <a:pt x="228" y="166"/>
                    <a:pt x="228" y="160"/>
                    <a:pt x="228" y="153"/>
                  </a:cubicBezTo>
                  <a:cubicBezTo>
                    <a:pt x="237" y="154"/>
                    <a:pt x="246" y="155"/>
                    <a:pt x="255" y="156"/>
                  </a:cubicBezTo>
                  <a:close/>
                  <a:moveTo>
                    <a:pt x="226" y="153"/>
                  </a:moveTo>
                  <a:cubicBezTo>
                    <a:pt x="226" y="160"/>
                    <a:pt x="226" y="166"/>
                    <a:pt x="226" y="173"/>
                  </a:cubicBezTo>
                  <a:cubicBezTo>
                    <a:pt x="223" y="173"/>
                    <a:pt x="220" y="174"/>
                    <a:pt x="217" y="174"/>
                  </a:cubicBezTo>
                  <a:cubicBezTo>
                    <a:pt x="217" y="167"/>
                    <a:pt x="217" y="160"/>
                    <a:pt x="217" y="153"/>
                  </a:cubicBezTo>
                  <a:cubicBezTo>
                    <a:pt x="220" y="153"/>
                    <a:pt x="223" y="153"/>
                    <a:pt x="226" y="153"/>
                  </a:cubicBezTo>
                  <a:close/>
                  <a:moveTo>
                    <a:pt x="187" y="152"/>
                  </a:moveTo>
                  <a:cubicBezTo>
                    <a:pt x="197" y="152"/>
                    <a:pt x="206" y="152"/>
                    <a:pt x="216" y="153"/>
                  </a:cubicBezTo>
                  <a:cubicBezTo>
                    <a:pt x="215" y="160"/>
                    <a:pt x="215" y="167"/>
                    <a:pt x="214" y="174"/>
                  </a:cubicBezTo>
                  <a:cubicBezTo>
                    <a:pt x="206" y="176"/>
                    <a:pt x="198" y="177"/>
                    <a:pt x="190" y="179"/>
                  </a:cubicBezTo>
                  <a:cubicBezTo>
                    <a:pt x="189" y="170"/>
                    <a:pt x="188" y="161"/>
                    <a:pt x="187" y="152"/>
                  </a:cubicBezTo>
                  <a:close/>
                  <a:moveTo>
                    <a:pt x="178" y="255"/>
                  </a:moveTo>
                  <a:cubicBezTo>
                    <a:pt x="181" y="255"/>
                    <a:pt x="185" y="255"/>
                    <a:pt x="189" y="255"/>
                  </a:cubicBezTo>
                  <a:cubicBezTo>
                    <a:pt x="189" y="262"/>
                    <a:pt x="189" y="270"/>
                    <a:pt x="190" y="277"/>
                  </a:cubicBezTo>
                  <a:cubicBezTo>
                    <a:pt x="188" y="277"/>
                    <a:pt x="187" y="277"/>
                    <a:pt x="185" y="278"/>
                  </a:cubicBezTo>
                  <a:cubicBezTo>
                    <a:pt x="184" y="278"/>
                    <a:pt x="184" y="280"/>
                    <a:pt x="186" y="280"/>
                  </a:cubicBezTo>
                  <a:cubicBezTo>
                    <a:pt x="187" y="280"/>
                    <a:pt x="188" y="280"/>
                    <a:pt x="190" y="279"/>
                  </a:cubicBezTo>
                  <a:cubicBezTo>
                    <a:pt x="190" y="288"/>
                    <a:pt x="190" y="297"/>
                    <a:pt x="191" y="306"/>
                  </a:cubicBezTo>
                  <a:cubicBezTo>
                    <a:pt x="188" y="307"/>
                    <a:pt x="185" y="307"/>
                    <a:pt x="182" y="307"/>
                  </a:cubicBezTo>
                  <a:cubicBezTo>
                    <a:pt x="181" y="307"/>
                    <a:pt x="181" y="309"/>
                    <a:pt x="182" y="309"/>
                  </a:cubicBezTo>
                  <a:cubicBezTo>
                    <a:pt x="185" y="308"/>
                    <a:pt x="188" y="308"/>
                    <a:pt x="191" y="308"/>
                  </a:cubicBezTo>
                  <a:cubicBezTo>
                    <a:pt x="191" y="313"/>
                    <a:pt x="191" y="317"/>
                    <a:pt x="191" y="322"/>
                  </a:cubicBezTo>
                  <a:cubicBezTo>
                    <a:pt x="191" y="323"/>
                    <a:pt x="193" y="323"/>
                    <a:pt x="193" y="322"/>
                  </a:cubicBezTo>
                  <a:cubicBezTo>
                    <a:pt x="194" y="317"/>
                    <a:pt x="194" y="313"/>
                    <a:pt x="194" y="308"/>
                  </a:cubicBezTo>
                  <a:cubicBezTo>
                    <a:pt x="199" y="308"/>
                    <a:pt x="205" y="308"/>
                    <a:pt x="210" y="308"/>
                  </a:cubicBezTo>
                  <a:cubicBezTo>
                    <a:pt x="210" y="323"/>
                    <a:pt x="210" y="339"/>
                    <a:pt x="210" y="354"/>
                  </a:cubicBezTo>
                  <a:cubicBezTo>
                    <a:pt x="207" y="354"/>
                    <a:pt x="204" y="355"/>
                    <a:pt x="202" y="355"/>
                  </a:cubicBezTo>
                  <a:cubicBezTo>
                    <a:pt x="201" y="355"/>
                    <a:pt x="201" y="355"/>
                    <a:pt x="201" y="355"/>
                  </a:cubicBezTo>
                  <a:cubicBezTo>
                    <a:pt x="201" y="349"/>
                    <a:pt x="201" y="344"/>
                    <a:pt x="201" y="338"/>
                  </a:cubicBezTo>
                  <a:cubicBezTo>
                    <a:pt x="201" y="336"/>
                    <a:pt x="199" y="336"/>
                    <a:pt x="199" y="337"/>
                  </a:cubicBezTo>
                  <a:cubicBezTo>
                    <a:pt x="198" y="336"/>
                    <a:pt x="198" y="336"/>
                    <a:pt x="196" y="336"/>
                  </a:cubicBezTo>
                  <a:cubicBezTo>
                    <a:pt x="194" y="336"/>
                    <a:pt x="188" y="336"/>
                    <a:pt x="179" y="336"/>
                  </a:cubicBezTo>
                  <a:cubicBezTo>
                    <a:pt x="179" y="309"/>
                    <a:pt x="179" y="282"/>
                    <a:pt x="177" y="255"/>
                  </a:cubicBezTo>
                  <a:cubicBezTo>
                    <a:pt x="178" y="255"/>
                    <a:pt x="178" y="255"/>
                    <a:pt x="178" y="255"/>
                  </a:cubicBezTo>
                  <a:close/>
                  <a:moveTo>
                    <a:pt x="177" y="337"/>
                  </a:moveTo>
                  <a:cubicBezTo>
                    <a:pt x="160" y="337"/>
                    <a:pt x="134" y="339"/>
                    <a:pt x="108" y="340"/>
                  </a:cubicBezTo>
                  <a:cubicBezTo>
                    <a:pt x="109" y="339"/>
                    <a:pt x="109" y="339"/>
                    <a:pt x="109" y="338"/>
                  </a:cubicBezTo>
                  <a:cubicBezTo>
                    <a:pt x="109" y="329"/>
                    <a:pt x="108" y="233"/>
                    <a:pt x="111" y="233"/>
                  </a:cubicBezTo>
                  <a:cubicBezTo>
                    <a:pt x="112" y="233"/>
                    <a:pt x="113" y="232"/>
                    <a:pt x="113" y="231"/>
                  </a:cubicBezTo>
                  <a:cubicBezTo>
                    <a:pt x="122" y="233"/>
                    <a:pt x="131" y="233"/>
                    <a:pt x="139" y="233"/>
                  </a:cubicBezTo>
                  <a:cubicBezTo>
                    <a:pt x="149" y="234"/>
                    <a:pt x="160" y="234"/>
                    <a:pt x="170" y="234"/>
                  </a:cubicBezTo>
                  <a:cubicBezTo>
                    <a:pt x="171" y="268"/>
                    <a:pt x="173" y="303"/>
                    <a:pt x="177" y="3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1192" y="3918"/>
              <a:ext cx="27" cy="391"/>
            </a:xfrm>
            <a:custGeom>
              <a:avLst/>
              <a:gdLst>
                <a:gd name="T0" fmla="*/ 2 w 10"/>
                <a:gd name="T1" fmla="*/ 1 h 144"/>
                <a:gd name="T2" fmla="*/ 0 w 10"/>
                <a:gd name="T3" fmla="*/ 1 h 144"/>
                <a:gd name="T4" fmla="*/ 7 w 10"/>
                <a:gd name="T5" fmla="*/ 142 h 144"/>
                <a:gd name="T6" fmla="*/ 10 w 10"/>
                <a:gd name="T7" fmla="*/ 142 h 144"/>
                <a:gd name="T8" fmla="*/ 2 w 10"/>
                <a:gd name="T9" fmla="*/ 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4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2" y="48"/>
                    <a:pt x="5" y="95"/>
                    <a:pt x="7" y="142"/>
                  </a:cubicBezTo>
                  <a:cubicBezTo>
                    <a:pt x="7" y="144"/>
                    <a:pt x="10" y="144"/>
                    <a:pt x="10" y="142"/>
                  </a:cubicBezTo>
                  <a:cubicBezTo>
                    <a:pt x="9" y="95"/>
                    <a:pt x="6" y="47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1241" y="3920"/>
              <a:ext cx="22" cy="400"/>
            </a:xfrm>
            <a:custGeom>
              <a:avLst/>
              <a:gdLst>
                <a:gd name="T0" fmla="*/ 3 w 8"/>
                <a:gd name="T1" fmla="*/ 1 h 147"/>
                <a:gd name="T2" fmla="*/ 1 w 8"/>
                <a:gd name="T3" fmla="*/ 1 h 147"/>
                <a:gd name="T4" fmla="*/ 5 w 8"/>
                <a:gd name="T5" fmla="*/ 145 h 147"/>
                <a:gd name="T6" fmla="*/ 8 w 8"/>
                <a:gd name="T7" fmla="*/ 145 h 147"/>
                <a:gd name="T8" fmla="*/ 3 w 8"/>
                <a:gd name="T9" fmla="*/ 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7">
                  <a:moveTo>
                    <a:pt x="3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1" y="49"/>
                    <a:pt x="0" y="98"/>
                    <a:pt x="5" y="145"/>
                  </a:cubicBezTo>
                  <a:cubicBezTo>
                    <a:pt x="5" y="147"/>
                    <a:pt x="8" y="147"/>
                    <a:pt x="8" y="145"/>
                  </a:cubicBezTo>
                  <a:cubicBezTo>
                    <a:pt x="8" y="97"/>
                    <a:pt x="5" y="49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1279" y="3920"/>
              <a:ext cx="24" cy="365"/>
            </a:xfrm>
            <a:custGeom>
              <a:avLst/>
              <a:gdLst>
                <a:gd name="T0" fmla="*/ 5 w 9"/>
                <a:gd name="T1" fmla="*/ 1 h 134"/>
                <a:gd name="T2" fmla="*/ 3 w 9"/>
                <a:gd name="T3" fmla="*/ 1 h 134"/>
                <a:gd name="T4" fmla="*/ 3 w 9"/>
                <a:gd name="T5" fmla="*/ 75 h 134"/>
                <a:gd name="T6" fmla="*/ 5 w 9"/>
                <a:gd name="T7" fmla="*/ 133 h 134"/>
                <a:gd name="T8" fmla="*/ 7 w 9"/>
                <a:gd name="T9" fmla="*/ 133 h 134"/>
                <a:gd name="T10" fmla="*/ 5 w 9"/>
                <a:gd name="T11" fmla="*/ 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4">
                  <a:moveTo>
                    <a:pt x="5" y="1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6"/>
                    <a:pt x="2" y="50"/>
                    <a:pt x="3" y="75"/>
                  </a:cubicBezTo>
                  <a:cubicBezTo>
                    <a:pt x="3" y="93"/>
                    <a:pt x="0" y="115"/>
                    <a:pt x="5" y="133"/>
                  </a:cubicBezTo>
                  <a:cubicBezTo>
                    <a:pt x="5" y="134"/>
                    <a:pt x="7" y="134"/>
                    <a:pt x="7" y="133"/>
                  </a:cubicBezTo>
                  <a:cubicBezTo>
                    <a:pt x="9" y="90"/>
                    <a:pt x="5" y="4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1336" y="3901"/>
              <a:ext cx="27" cy="378"/>
            </a:xfrm>
            <a:custGeom>
              <a:avLst/>
              <a:gdLst>
                <a:gd name="T0" fmla="*/ 6 w 10"/>
                <a:gd name="T1" fmla="*/ 1 h 139"/>
                <a:gd name="T2" fmla="*/ 4 w 10"/>
                <a:gd name="T3" fmla="*/ 1 h 139"/>
                <a:gd name="T4" fmla="*/ 0 w 10"/>
                <a:gd name="T5" fmla="*/ 137 h 139"/>
                <a:gd name="T6" fmla="*/ 3 w 10"/>
                <a:gd name="T7" fmla="*/ 138 h 139"/>
                <a:gd name="T8" fmla="*/ 6 w 10"/>
                <a:gd name="T9" fmla="*/ 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39">
                  <a:moveTo>
                    <a:pt x="6" y="1"/>
                  </a:moveTo>
                  <a:cubicBezTo>
                    <a:pt x="6" y="0"/>
                    <a:pt x="4" y="0"/>
                    <a:pt x="4" y="1"/>
                  </a:cubicBezTo>
                  <a:cubicBezTo>
                    <a:pt x="4" y="47"/>
                    <a:pt x="0" y="92"/>
                    <a:pt x="0" y="137"/>
                  </a:cubicBezTo>
                  <a:cubicBezTo>
                    <a:pt x="0" y="139"/>
                    <a:pt x="2" y="139"/>
                    <a:pt x="3" y="138"/>
                  </a:cubicBezTo>
                  <a:cubicBezTo>
                    <a:pt x="10" y="94"/>
                    <a:pt x="9" y="46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4"/>
            <p:cNvSpPr/>
            <p:nvPr/>
          </p:nvSpPr>
          <p:spPr bwMode="auto">
            <a:xfrm>
              <a:off x="1392" y="3915"/>
              <a:ext cx="19" cy="372"/>
            </a:xfrm>
            <a:custGeom>
              <a:avLst/>
              <a:gdLst>
                <a:gd name="T0" fmla="*/ 4 w 7"/>
                <a:gd name="T1" fmla="*/ 2 h 137"/>
                <a:gd name="T2" fmla="*/ 2 w 7"/>
                <a:gd name="T3" fmla="*/ 2 h 137"/>
                <a:gd name="T4" fmla="*/ 2 w 7"/>
                <a:gd name="T5" fmla="*/ 135 h 137"/>
                <a:gd name="T6" fmla="*/ 5 w 7"/>
                <a:gd name="T7" fmla="*/ 135 h 137"/>
                <a:gd name="T8" fmla="*/ 4 w 7"/>
                <a:gd name="T9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7">
                  <a:moveTo>
                    <a:pt x="4" y="2"/>
                  </a:moveTo>
                  <a:cubicBezTo>
                    <a:pt x="3" y="0"/>
                    <a:pt x="2" y="0"/>
                    <a:pt x="2" y="2"/>
                  </a:cubicBezTo>
                  <a:cubicBezTo>
                    <a:pt x="2" y="46"/>
                    <a:pt x="0" y="91"/>
                    <a:pt x="2" y="135"/>
                  </a:cubicBezTo>
                  <a:cubicBezTo>
                    <a:pt x="2" y="137"/>
                    <a:pt x="4" y="137"/>
                    <a:pt x="5" y="135"/>
                  </a:cubicBezTo>
                  <a:cubicBezTo>
                    <a:pt x="7" y="91"/>
                    <a:pt x="6" y="46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1438" y="3901"/>
              <a:ext cx="22" cy="397"/>
            </a:xfrm>
            <a:custGeom>
              <a:avLst/>
              <a:gdLst>
                <a:gd name="T0" fmla="*/ 3 w 8"/>
                <a:gd name="T1" fmla="*/ 1 h 146"/>
                <a:gd name="T2" fmla="*/ 1 w 8"/>
                <a:gd name="T3" fmla="*/ 1 h 146"/>
                <a:gd name="T4" fmla="*/ 1 w 8"/>
                <a:gd name="T5" fmla="*/ 144 h 146"/>
                <a:gd name="T6" fmla="*/ 3 w 8"/>
                <a:gd name="T7" fmla="*/ 144 h 146"/>
                <a:gd name="T8" fmla="*/ 3 w 8"/>
                <a:gd name="T9" fmla="*/ 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6">
                  <a:moveTo>
                    <a:pt x="3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2" y="49"/>
                    <a:pt x="0" y="96"/>
                    <a:pt x="1" y="144"/>
                  </a:cubicBezTo>
                  <a:cubicBezTo>
                    <a:pt x="1" y="146"/>
                    <a:pt x="3" y="146"/>
                    <a:pt x="3" y="144"/>
                  </a:cubicBezTo>
                  <a:cubicBezTo>
                    <a:pt x="8" y="97"/>
                    <a:pt x="6" y="48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1479" y="3891"/>
              <a:ext cx="24" cy="380"/>
            </a:xfrm>
            <a:custGeom>
              <a:avLst/>
              <a:gdLst>
                <a:gd name="T0" fmla="*/ 5 w 9"/>
                <a:gd name="T1" fmla="*/ 1 h 140"/>
                <a:gd name="T2" fmla="*/ 3 w 9"/>
                <a:gd name="T3" fmla="*/ 1 h 140"/>
                <a:gd name="T4" fmla="*/ 4 w 9"/>
                <a:gd name="T5" fmla="*/ 139 h 140"/>
                <a:gd name="T6" fmla="*/ 6 w 9"/>
                <a:gd name="T7" fmla="*/ 139 h 140"/>
                <a:gd name="T8" fmla="*/ 5 w 9"/>
                <a:gd name="T9" fmla="*/ 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0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2" y="47"/>
                    <a:pt x="0" y="93"/>
                    <a:pt x="4" y="139"/>
                  </a:cubicBezTo>
                  <a:cubicBezTo>
                    <a:pt x="4" y="140"/>
                    <a:pt x="6" y="140"/>
                    <a:pt x="6" y="139"/>
                  </a:cubicBezTo>
                  <a:cubicBezTo>
                    <a:pt x="9" y="93"/>
                    <a:pt x="6" y="47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7"/>
            <p:cNvSpPr>
              <a:spLocks noEditPoints="1"/>
            </p:cNvSpPr>
            <p:nvPr/>
          </p:nvSpPr>
          <p:spPr bwMode="auto">
            <a:xfrm>
              <a:off x="1738" y="3605"/>
              <a:ext cx="271" cy="701"/>
            </a:xfrm>
            <a:custGeom>
              <a:avLst/>
              <a:gdLst>
                <a:gd name="T0" fmla="*/ 90 w 100"/>
                <a:gd name="T1" fmla="*/ 174 h 258"/>
                <a:gd name="T2" fmla="*/ 90 w 100"/>
                <a:gd name="T3" fmla="*/ 118 h 258"/>
                <a:gd name="T4" fmla="*/ 84 w 100"/>
                <a:gd name="T5" fmla="*/ 54 h 258"/>
                <a:gd name="T6" fmla="*/ 60 w 100"/>
                <a:gd name="T7" fmla="*/ 13 h 258"/>
                <a:gd name="T8" fmla="*/ 36 w 100"/>
                <a:gd name="T9" fmla="*/ 1 h 258"/>
                <a:gd name="T10" fmla="*/ 10 w 100"/>
                <a:gd name="T11" fmla="*/ 19 h 258"/>
                <a:gd name="T12" fmla="*/ 8 w 100"/>
                <a:gd name="T13" fmla="*/ 45 h 258"/>
                <a:gd name="T14" fmla="*/ 5 w 100"/>
                <a:gd name="T15" fmla="*/ 140 h 258"/>
                <a:gd name="T16" fmla="*/ 6 w 100"/>
                <a:gd name="T17" fmla="*/ 166 h 258"/>
                <a:gd name="T18" fmla="*/ 3 w 100"/>
                <a:gd name="T19" fmla="*/ 203 h 258"/>
                <a:gd name="T20" fmla="*/ 6 w 100"/>
                <a:gd name="T21" fmla="*/ 222 h 258"/>
                <a:gd name="T22" fmla="*/ 9 w 100"/>
                <a:gd name="T23" fmla="*/ 253 h 258"/>
                <a:gd name="T24" fmla="*/ 41 w 100"/>
                <a:gd name="T25" fmla="*/ 244 h 258"/>
                <a:gd name="T26" fmla="*/ 58 w 100"/>
                <a:gd name="T27" fmla="*/ 244 h 258"/>
                <a:gd name="T28" fmla="*/ 91 w 100"/>
                <a:gd name="T29" fmla="*/ 254 h 258"/>
                <a:gd name="T30" fmla="*/ 64 w 100"/>
                <a:gd name="T31" fmla="*/ 204 h 258"/>
                <a:gd name="T32" fmla="*/ 85 w 100"/>
                <a:gd name="T33" fmla="*/ 178 h 258"/>
                <a:gd name="T34" fmla="*/ 85 w 100"/>
                <a:gd name="T35" fmla="*/ 175 h 258"/>
                <a:gd name="T36" fmla="*/ 84 w 100"/>
                <a:gd name="T37" fmla="*/ 134 h 258"/>
                <a:gd name="T38" fmla="*/ 65 w 100"/>
                <a:gd name="T39" fmla="*/ 117 h 258"/>
                <a:gd name="T40" fmla="*/ 82 w 100"/>
                <a:gd name="T41" fmla="*/ 95 h 258"/>
                <a:gd name="T42" fmla="*/ 63 w 100"/>
                <a:gd name="T43" fmla="*/ 59 h 258"/>
                <a:gd name="T44" fmla="*/ 11 w 100"/>
                <a:gd name="T45" fmla="*/ 43 h 258"/>
                <a:gd name="T46" fmla="*/ 11 w 100"/>
                <a:gd name="T47" fmla="*/ 81 h 258"/>
                <a:gd name="T48" fmla="*/ 13 w 100"/>
                <a:gd name="T49" fmla="*/ 63 h 258"/>
                <a:gd name="T50" fmla="*/ 11 w 100"/>
                <a:gd name="T51" fmla="*/ 101 h 258"/>
                <a:gd name="T52" fmla="*/ 21 w 100"/>
                <a:gd name="T53" fmla="*/ 240 h 258"/>
                <a:gd name="T54" fmla="*/ 10 w 100"/>
                <a:gd name="T55" fmla="*/ 221 h 258"/>
                <a:gd name="T56" fmla="*/ 10 w 100"/>
                <a:gd name="T57" fmla="*/ 185 h 258"/>
                <a:gd name="T58" fmla="*/ 22 w 100"/>
                <a:gd name="T59" fmla="*/ 166 h 258"/>
                <a:gd name="T60" fmla="*/ 10 w 100"/>
                <a:gd name="T61" fmla="*/ 141 h 258"/>
                <a:gd name="T62" fmla="*/ 22 w 100"/>
                <a:gd name="T63" fmla="*/ 121 h 258"/>
                <a:gd name="T64" fmla="*/ 23 w 100"/>
                <a:gd name="T65" fmla="*/ 42 h 258"/>
                <a:gd name="T66" fmla="*/ 23 w 100"/>
                <a:gd name="T67" fmla="*/ 44 h 258"/>
                <a:gd name="T68" fmla="*/ 39 w 100"/>
                <a:gd name="T69" fmla="*/ 83 h 258"/>
                <a:gd name="T70" fmla="*/ 26 w 100"/>
                <a:gd name="T71" fmla="*/ 184 h 258"/>
                <a:gd name="T72" fmla="*/ 40 w 100"/>
                <a:gd name="T73" fmla="*/ 219 h 258"/>
                <a:gd name="T74" fmla="*/ 40 w 100"/>
                <a:gd name="T75" fmla="*/ 165 h 258"/>
                <a:gd name="T76" fmla="*/ 40 w 100"/>
                <a:gd name="T77" fmla="*/ 162 h 258"/>
                <a:gd name="T78" fmla="*/ 40 w 100"/>
                <a:gd name="T79" fmla="*/ 127 h 258"/>
                <a:gd name="T80" fmla="*/ 40 w 100"/>
                <a:gd name="T81" fmla="*/ 119 h 258"/>
                <a:gd name="T82" fmla="*/ 24 w 100"/>
                <a:gd name="T83" fmla="*/ 240 h 258"/>
                <a:gd name="T84" fmla="*/ 60 w 100"/>
                <a:gd name="T85" fmla="*/ 117 h 258"/>
                <a:gd name="T86" fmla="*/ 59 w 100"/>
                <a:gd name="T87" fmla="*/ 41 h 258"/>
                <a:gd name="T88" fmla="*/ 60 w 100"/>
                <a:gd name="T89" fmla="*/ 78 h 258"/>
                <a:gd name="T90" fmla="*/ 43 w 100"/>
                <a:gd name="T91" fmla="*/ 98 h 258"/>
                <a:gd name="T92" fmla="*/ 58 w 100"/>
                <a:gd name="T93" fmla="*/ 239 h 258"/>
                <a:gd name="T94" fmla="*/ 59 w 100"/>
                <a:gd name="T95" fmla="*/ 201 h 258"/>
                <a:gd name="T96" fmla="*/ 59 w 100"/>
                <a:gd name="T97" fmla="*/ 177 h 258"/>
                <a:gd name="T98" fmla="*/ 45 w 100"/>
                <a:gd name="T99" fmla="*/ 161 h 258"/>
                <a:gd name="T100" fmla="*/ 44 w 100"/>
                <a:gd name="T101" fmla="*/ 137 h 258"/>
                <a:gd name="T102" fmla="*/ 62 w 100"/>
                <a:gd name="T103" fmla="*/ 36 h 258"/>
                <a:gd name="T104" fmla="*/ 78 w 100"/>
                <a:gd name="T105" fmla="*/ 38 h 258"/>
                <a:gd name="T106" fmla="*/ 62 w 100"/>
                <a:gd name="T107" fmla="*/ 23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" h="258">
                  <a:moveTo>
                    <a:pt x="98" y="240"/>
                  </a:moveTo>
                  <a:cubicBezTo>
                    <a:pt x="96" y="240"/>
                    <a:pt x="93" y="240"/>
                    <a:pt x="91" y="240"/>
                  </a:cubicBezTo>
                  <a:cubicBezTo>
                    <a:pt x="90" y="219"/>
                    <a:pt x="90" y="198"/>
                    <a:pt x="90" y="177"/>
                  </a:cubicBezTo>
                  <a:cubicBezTo>
                    <a:pt x="90" y="177"/>
                    <a:pt x="91" y="177"/>
                    <a:pt x="92" y="177"/>
                  </a:cubicBezTo>
                  <a:cubicBezTo>
                    <a:pt x="93" y="177"/>
                    <a:pt x="93" y="174"/>
                    <a:pt x="91" y="174"/>
                  </a:cubicBezTo>
                  <a:cubicBezTo>
                    <a:pt x="91" y="174"/>
                    <a:pt x="90" y="174"/>
                    <a:pt x="90" y="174"/>
                  </a:cubicBezTo>
                  <a:cubicBezTo>
                    <a:pt x="89" y="170"/>
                    <a:pt x="89" y="165"/>
                    <a:pt x="89" y="161"/>
                  </a:cubicBezTo>
                  <a:cubicBezTo>
                    <a:pt x="90" y="160"/>
                    <a:pt x="91" y="160"/>
                    <a:pt x="92" y="160"/>
                  </a:cubicBezTo>
                  <a:cubicBezTo>
                    <a:pt x="93" y="160"/>
                    <a:pt x="93" y="158"/>
                    <a:pt x="91" y="158"/>
                  </a:cubicBezTo>
                  <a:cubicBezTo>
                    <a:pt x="91" y="158"/>
                    <a:pt x="90" y="158"/>
                    <a:pt x="89" y="158"/>
                  </a:cubicBezTo>
                  <a:cubicBezTo>
                    <a:pt x="89" y="145"/>
                    <a:pt x="88" y="131"/>
                    <a:pt x="88" y="118"/>
                  </a:cubicBezTo>
                  <a:cubicBezTo>
                    <a:pt x="89" y="118"/>
                    <a:pt x="89" y="118"/>
                    <a:pt x="90" y="118"/>
                  </a:cubicBezTo>
                  <a:cubicBezTo>
                    <a:pt x="92" y="117"/>
                    <a:pt x="92" y="115"/>
                    <a:pt x="90" y="115"/>
                  </a:cubicBezTo>
                  <a:cubicBezTo>
                    <a:pt x="89" y="115"/>
                    <a:pt x="88" y="115"/>
                    <a:pt x="87" y="115"/>
                  </a:cubicBezTo>
                  <a:cubicBezTo>
                    <a:pt x="87" y="96"/>
                    <a:pt x="85" y="76"/>
                    <a:pt x="84" y="56"/>
                  </a:cubicBezTo>
                  <a:cubicBezTo>
                    <a:pt x="85" y="56"/>
                    <a:pt x="86" y="56"/>
                    <a:pt x="86" y="56"/>
                  </a:cubicBezTo>
                  <a:cubicBezTo>
                    <a:pt x="88" y="56"/>
                    <a:pt x="87" y="54"/>
                    <a:pt x="86" y="54"/>
                  </a:cubicBezTo>
                  <a:cubicBezTo>
                    <a:pt x="85" y="54"/>
                    <a:pt x="85" y="54"/>
                    <a:pt x="84" y="54"/>
                  </a:cubicBezTo>
                  <a:cubicBezTo>
                    <a:pt x="83" y="42"/>
                    <a:pt x="82" y="29"/>
                    <a:pt x="81" y="17"/>
                  </a:cubicBezTo>
                  <a:cubicBezTo>
                    <a:pt x="83" y="17"/>
                    <a:pt x="82" y="15"/>
                    <a:pt x="81" y="14"/>
                  </a:cubicBezTo>
                  <a:cubicBezTo>
                    <a:pt x="80" y="11"/>
                    <a:pt x="80" y="7"/>
                    <a:pt x="80" y="4"/>
                  </a:cubicBezTo>
                  <a:cubicBezTo>
                    <a:pt x="80" y="3"/>
                    <a:pt x="78" y="3"/>
                    <a:pt x="78" y="4"/>
                  </a:cubicBezTo>
                  <a:cubicBezTo>
                    <a:pt x="79" y="7"/>
                    <a:pt x="79" y="11"/>
                    <a:pt x="79" y="14"/>
                  </a:cubicBezTo>
                  <a:cubicBezTo>
                    <a:pt x="73" y="14"/>
                    <a:pt x="67" y="13"/>
                    <a:pt x="60" y="13"/>
                  </a:cubicBezTo>
                  <a:cubicBezTo>
                    <a:pt x="60" y="11"/>
                    <a:pt x="60" y="9"/>
                    <a:pt x="60" y="6"/>
                  </a:cubicBezTo>
                  <a:cubicBezTo>
                    <a:pt x="60" y="5"/>
                    <a:pt x="58" y="5"/>
                    <a:pt x="58" y="6"/>
                  </a:cubicBezTo>
                  <a:cubicBezTo>
                    <a:pt x="58" y="9"/>
                    <a:pt x="58" y="11"/>
                    <a:pt x="58" y="13"/>
                  </a:cubicBezTo>
                  <a:cubicBezTo>
                    <a:pt x="52" y="13"/>
                    <a:pt x="45" y="14"/>
                    <a:pt x="39" y="14"/>
                  </a:cubicBezTo>
                  <a:cubicBezTo>
                    <a:pt x="38" y="10"/>
                    <a:pt x="38" y="5"/>
                    <a:pt x="38" y="1"/>
                  </a:cubicBezTo>
                  <a:cubicBezTo>
                    <a:pt x="38" y="0"/>
                    <a:pt x="36" y="0"/>
                    <a:pt x="36" y="1"/>
                  </a:cubicBezTo>
                  <a:cubicBezTo>
                    <a:pt x="37" y="6"/>
                    <a:pt x="37" y="10"/>
                    <a:pt x="37" y="15"/>
                  </a:cubicBezTo>
                  <a:cubicBezTo>
                    <a:pt x="32" y="15"/>
                    <a:pt x="26" y="16"/>
                    <a:pt x="21" y="17"/>
                  </a:cubicBezTo>
                  <a:cubicBezTo>
                    <a:pt x="21" y="15"/>
                    <a:pt x="21" y="12"/>
                    <a:pt x="21" y="10"/>
                  </a:cubicBezTo>
                  <a:cubicBezTo>
                    <a:pt x="21" y="10"/>
                    <a:pt x="20" y="10"/>
                    <a:pt x="20" y="10"/>
                  </a:cubicBezTo>
                  <a:cubicBezTo>
                    <a:pt x="20" y="13"/>
                    <a:pt x="20" y="15"/>
                    <a:pt x="20" y="17"/>
                  </a:cubicBezTo>
                  <a:cubicBezTo>
                    <a:pt x="17" y="18"/>
                    <a:pt x="14" y="18"/>
                    <a:pt x="10" y="19"/>
                  </a:cubicBezTo>
                  <a:cubicBezTo>
                    <a:pt x="10" y="14"/>
                    <a:pt x="10" y="10"/>
                    <a:pt x="10" y="5"/>
                  </a:cubicBezTo>
                  <a:cubicBezTo>
                    <a:pt x="10" y="4"/>
                    <a:pt x="9" y="4"/>
                    <a:pt x="9" y="5"/>
                  </a:cubicBezTo>
                  <a:cubicBezTo>
                    <a:pt x="8" y="18"/>
                    <a:pt x="8" y="31"/>
                    <a:pt x="8" y="44"/>
                  </a:cubicBezTo>
                  <a:cubicBezTo>
                    <a:pt x="7" y="44"/>
                    <a:pt x="7" y="44"/>
                    <a:pt x="6" y="44"/>
                  </a:cubicBezTo>
                  <a:cubicBezTo>
                    <a:pt x="5" y="44"/>
                    <a:pt x="5" y="46"/>
                    <a:pt x="6" y="45"/>
                  </a:cubicBezTo>
                  <a:cubicBezTo>
                    <a:pt x="7" y="45"/>
                    <a:pt x="7" y="45"/>
                    <a:pt x="8" y="45"/>
                  </a:cubicBezTo>
                  <a:cubicBezTo>
                    <a:pt x="7" y="64"/>
                    <a:pt x="7" y="83"/>
                    <a:pt x="7" y="102"/>
                  </a:cubicBezTo>
                  <a:cubicBezTo>
                    <a:pt x="6" y="102"/>
                    <a:pt x="4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4" y="103"/>
                    <a:pt x="6" y="103"/>
                    <a:pt x="7" y="103"/>
                  </a:cubicBezTo>
                  <a:cubicBezTo>
                    <a:pt x="7" y="115"/>
                    <a:pt x="7" y="127"/>
                    <a:pt x="6" y="140"/>
                  </a:cubicBezTo>
                  <a:cubicBezTo>
                    <a:pt x="6" y="140"/>
                    <a:pt x="6" y="140"/>
                    <a:pt x="5" y="140"/>
                  </a:cubicBezTo>
                  <a:cubicBezTo>
                    <a:pt x="4" y="140"/>
                    <a:pt x="4" y="141"/>
                    <a:pt x="5" y="141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149"/>
                    <a:pt x="6" y="157"/>
                    <a:pt x="6" y="164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5" y="164"/>
                    <a:pt x="5" y="166"/>
                    <a:pt x="6" y="166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2"/>
                    <a:pt x="6" y="178"/>
                    <a:pt x="6" y="184"/>
                  </a:cubicBezTo>
                  <a:cubicBezTo>
                    <a:pt x="4" y="184"/>
                    <a:pt x="3" y="184"/>
                    <a:pt x="1" y="184"/>
                  </a:cubicBezTo>
                  <a:cubicBezTo>
                    <a:pt x="0" y="184"/>
                    <a:pt x="0" y="186"/>
                    <a:pt x="1" y="186"/>
                  </a:cubicBezTo>
                  <a:cubicBezTo>
                    <a:pt x="3" y="186"/>
                    <a:pt x="4" y="186"/>
                    <a:pt x="6" y="186"/>
                  </a:cubicBezTo>
                  <a:cubicBezTo>
                    <a:pt x="6" y="192"/>
                    <a:pt x="6" y="198"/>
                    <a:pt x="6" y="204"/>
                  </a:cubicBezTo>
                  <a:cubicBezTo>
                    <a:pt x="5" y="204"/>
                    <a:pt x="4" y="204"/>
                    <a:pt x="3" y="203"/>
                  </a:cubicBezTo>
                  <a:cubicBezTo>
                    <a:pt x="2" y="203"/>
                    <a:pt x="2" y="205"/>
                    <a:pt x="3" y="205"/>
                  </a:cubicBezTo>
                  <a:cubicBezTo>
                    <a:pt x="4" y="205"/>
                    <a:pt x="5" y="206"/>
                    <a:pt x="6" y="206"/>
                  </a:cubicBezTo>
                  <a:cubicBezTo>
                    <a:pt x="6" y="211"/>
                    <a:pt x="6" y="216"/>
                    <a:pt x="6" y="221"/>
                  </a:cubicBezTo>
                  <a:cubicBezTo>
                    <a:pt x="4" y="221"/>
                    <a:pt x="3" y="221"/>
                    <a:pt x="1" y="221"/>
                  </a:cubicBezTo>
                  <a:cubicBezTo>
                    <a:pt x="0" y="221"/>
                    <a:pt x="0" y="222"/>
                    <a:pt x="1" y="222"/>
                  </a:cubicBezTo>
                  <a:cubicBezTo>
                    <a:pt x="3" y="222"/>
                    <a:pt x="4" y="222"/>
                    <a:pt x="6" y="222"/>
                  </a:cubicBezTo>
                  <a:cubicBezTo>
                    <a:pt x="6" y="228"/>
                    <a:pt x="6" y="234"/>
                    <a:pt x="6" y="241"/>
                  </a:cubicBezTo>
                  <a:cubicBezTo>
                    <a:pt x="6" y="241"/>
                    <a:pt x="5" y="241"/>
                    <a:pt x="5" y="241"/>
                  </a:cubicBezTo>
                  <a:cubicBezTo>
                    <a:pt x="3" y="241"/>
                    <a:pt x="3" y="243"/>
                    <a:pt x="5" y="243"/>
                  </a:cubicBezTo>
                  <a:cubicBezTo>
                    <a:pt x="5" y="243"/>
                    <a:pt x="6" y="243"/>
                    <a:pt x="6" y="243"/>
                  </a:cubicBezTo>
                  <a:cubicBezTo>
                    <a:pt x="6" y="246"/>
                    <a:pt x="6" y="250"/>
                    <a:pt x="6" y="253"/>
                  </a:cubicBezTo>
                  <a:cubicBezTo>
                    <a:pt x="6" y="255"/>
                    <a:pt x="9" y="255"/>
                    <a:pt x="9" y="253"/>
                  </a:cubicBezTo>
                  <a:cubicBezTo>
                    <a:pt x="9" y="250"/>
                    <a:pt x="9" y="246"/>
                    <a:pt x="9" y="243"/>
                  </a:cubicBezTo>
                  <a:cubicBezTo>
                    <a:pt x="13" y="243"/>
                    <a:pt x="17" y="243"/>
                    <a:pt x="21" y="243"/>
                  </a:cubicBezTo>
                  <a:cubicBezTo>
                    <a:pt x="21" y="248"/>
                    <a:pt x="21" y="252"/>
                    <a:pt x="21" y="257"/>
                  </a:cubicBezTo>
                  <a:cubicBezTo>
                    <a:pt x="21" y="258"/>
                    <a:pt x="23" y="258"/>
                    <a:pt x="23" y="257"/>
                  </a:cubicBezTo>
                  <a:cubicBezTo>
                    <a:pt x="23" y="252"/>
                    <a:pt x="24" y="248"/>
                    <a:pt x="24" y="243"/>
                  </a:cubicBezTo>
                  <a:cubicBezTo>
                    <a:pt x="30" y="244"/>
                    <a:pt x="35" y="244"/>
                    <a:pt x="41" y="244"/>
                  </a:cubicBezTo>
                  <a:cubicBezTo>
                    <a:pt x="41" y="246"/>
                    <a:pt x="42" y="247"/>
                    <a:pt x="42" y="249"/>
                  </a:cubicBezTo>
                  <a:cubicBezTo>
                    <a:pt x="42" y="247"/>
                    <a:pt x="39" y="248"/>
                    <a:pt x="39" y="249"/>
                  </a:cubicBezTo>
                  <a:cubicBezTo>
                    <a:pt x="39" y="250"/>
                    <a:pt x="39" y="251"/>
                    <a:pt x="40" y="252"/>
                  </a:cubicBezTo>
                  <a:cubicBezTo>
                    <a:pt x="40" y="254"/>
                    <a:pt x="43" y="254"/>
                    <a:pt x="43" y="252"/>
                  </a:cubicBezTo>
                  <a:cubicBezTo>
                    <a:pt x="43" y="250"/>
                    <a:pt x="43" y="247"/>
                    <a:pt x="43" y="244"/>
                  </a:cubicBezTo>
                  <a:cubicBezTo>
                    <a:pt x="48" y="244"/>
                    <a:pt x="53" y="244"/>
                    <a:pt x="58" y="244"/>
                  </a:cubicBezTo>
                  <a:cubicBezTo>
                    <a:pt x="58" y="247"/>
                    <a:pt x="58" y="250"/>
                    <a:pt x="58" y="253"/>
                  </a:cubicBezTo>
                  <a:cubicBezTo>
                    <a:pt x="58" y="255"/>
                    <a:pt x="61" y="255"/>
                    <a:pt x="61" y="253"/>
                  </a:cubicBezTo>
                  <a:cubicBezTo>
                    <a:pt x="61" y="250"/>
                    <a:pt x="61" y="247"/>
                    <a:pt x="62" y="245"/>
                  </a:cubicBezTo>
                  <a:cubicBezTo>
                    <a:pt x="70" y="245"/>
                    <a:pt x="78" y="244"/>
                    <a:pt x="87" y="244"/>
                  </a:cubicBezTo>
                  <a:cubicBezTo>
                    <a:pt x="87" y="247"/>
                    <a:pt x="87" y="251"/>
                    <a:pt x="87" y="254"/>
                  </a:cubicBezTo>
                  <a:cubicBezTo>
                    <a:pt x="87" y="257"/>
                    <a:pt x="91" y="257"/>
                    <a:pt x="91" y="254"/>
                  </a:cubicBezTo>
                  <a:cubicBezTo>
                    <a:pt x="91" y="251"/>
                    <a:pt x="91" y="247"/>
                    <a:pt x="91" y="244"/>
                  </a:cubicBezTo>
                  <a:cubicBezTo>
                    <a:pt x="93" y="244"/>
                    <a:pt x="96" y="243"/>
                    <a:pt x="98" y="243"/>
                  </a:cubicBezTo>
                  <a:cubicBezTo>
                    <a:pt x="100" y="243"/>
                    <a:pt x="100" y="240"/>
                    <a:pt x="98" y="240"/>
                  </a:cubicBezTo>
                  <a:close/>
                  <a:moveTo>
                    <a:pt x="86" y="215"/>
                  </a:moveTo>
                  <a:cubicBezTo>
                    <a:pt x="79" y="216"/>
                    <a:pt x="71" y="217"/>
                    <a:pt x="63" y="218"/>
                  </a:cubicBezTo>
                  <a:cubicBezTo>
                    <a:pt x="64" y="213"/>
                    <a:pt x="64" y="208"/>
                    <a:pt x="64" y="204"/>
                  </a:cubicBezTo>
                  <a:cubicBezTo>
                    <a:pt x="71" y="203"/>
                    <a:pt x="79" y="202"/>
                    <a:pt x="86" y="201"/>
                  </a:cubicBezTo>
                  <a:cubicBezTo>
                    <a:pt x="86" y="206"/>
                    <a:pt x="86" y="211"/>
                    <a:pt x="86" y="215"/>
                  </a:cubicBezTo>
                  <a:close/>
                  <a:moveTo>
                    <a:pt x="86" y="198"/>
                  </a:moveTo>
                  <a:cubicBezTo>
                    <a:pt x="79" y="199"/>
                    <a:pt x="71" y="200"/>
                    <a:pt x="64" y="200"/>
                  </a:cubicBezTo>
                  <a:cubicBezTo>
                    <a:pt x="64" y="194"/>
                    <a:pt x="64" y="187"/>
                    <a:pt x="65" y="180"/>
                  </a:cubicBezTo>
                  <a:cubicBezTo>
                    <a:pt x="72" y="179"/>
                    <a:pt x="79" y="179"/>
                    <a:pt x="85" y="178"/>
                  </a:cubicBezTo>
                  <a:cubicBezTo>
                    <a:pt x="86" y="185"/>
                    <a:pt x="86" y="192"/>
                    <a:pt x="86" y="198"/>
                  </a:cubicBezTo>
                  <a:close/>
                  <a:moveTo>
                    <a:pt x="85" y="175"/>
                  </a:moveTo>
                  <a:cubicBezTo>
                    <a:pt x="78" y="175"/>
                    <a:pt x="72" y="176"/>
                    <a:pt x="65" y="177"/>
                  </a:cubicBezTo>
                  <a:cubicBezTo>
                    <a:pt x="65" y="172"/>
                    <a:pt x="65" y="168"/>
                    <a:pt x="65" y="163"/>
                  </a:cubicBezTo>
                  <a:cubicBezTo>
                    <a:pt x="72" y="163"/>
                    <a:pt x="78" y="162"/>
                    <a:pt x="85" y="161"/>
                  </a:cubicBezTo>
                  <a:cubicBezTo>
                    <a:pt x="85" y="166"/>
                    <a:pt x="85" y="170"/>
                    <a:pt x="85" y="175"/>
                  </a:cubicBezTo>
                  <a:close/>
                  <a:moveTo>
                    <a:pt x="84" y="137"/>
                  </a:moveTo>
                  <a:cubicBezTo>
                    <a:pt x="84" y="144"/>
                    <a:pt x="85" y="151"/>
                    <a:pt x="85" y="158"/>
                  </a:cubicBezTo>
                  <a:cubicBezTo>
                    <a:pt x="78" y="159"/>
                    <a:pt x="72" y="159"/>
                    <a:pt x="65" y="160"/>
                  </a:cubicBezTo>
                  <a:cubicBezTo>
                    <a:pt x="65" y="153"/>
                    <a:pt x="65" y="146"/>
                    <a:pt x="65" y="139"/>
                  </a:cubicBezTo>
                  <a:cubicBezTo>
                    <a:pt x="71" y="139"/>
                    <a:pt x="78" y="138"/>
                    <a:pt x="84" y="137"/>
                  </a:cubicBezTo>
                  <a:close/>
                  <a:moveTo>
                    <a:pt x="84" y="134"/>
                  </a:moveTo>
                  <a:cubicBezTo>
                    <a:pt x="78" y="135"/>
                    <a:pt x="71" y="135"/>
                    <a:pt x="65" y="136"/>
                  </a:cubicBezTo>
                  <a:cubicBezTo>
                    <a:pt x="65" y="131"/>
                    <a:pt x="65" y="126"/>
                    <a:pt x="65" y="120"/>
                  </a:cubicBezTo>
                  <a:cubicBezTo>
                    <a:pt x="71" y="120"/>
                    <a:pt x="77" y="119"/>
                    <a:pt x="83" y="119"/>
                  </a:cubicBezTo>
                  <a:cubicBezTo>
                    <a:pt x="84" y="124"/>
                    <a:pt x="84" y="129"/>
                    <a:pt x="84" y="134"/>
                  </a:cubicBezTo>
                  <a:close/>
                  <a:moveTo>
                    <a:pt x="83" y="115"/>
                  </a:moveTo>
                  <a:cubicBezTo>
                    <a:pt x="77" y="116"/>
                    <a:pt x="71" y="116"/>
                    <a:pt x="65" y="117"/>
                  </a:cubicBezTo>
                  <a:cubicBezTo>
                    <a:pt x="64" y="111"/>
                    <a:pt x="64" y="105"/>
                    <a:pt x="64" y="99"/>
                  </a:cubicBezTo>
                  <a:cubicBezTo>
                    <a:pt x="70" y="99"/>
                    <a:pt x="76" y="98"/>
                    <a:pt x="82" y="97"/>
                  </a:cubicBezTo>
                  <a:cubicBezTo>
                    <a:pt x="82" y="97"/>
                    <a:pt x="83" y="97"/>
                    <a:pt x="83" y="97"/>
                  </a:cubicBezTo>
                  <a:cubicBezTo>
                    <a:pt x="83" y="103"/>
                    <a:pt x="83" y="109"/>
                    <a:pt x="83" y="115"/>
                  </a:cubicBezTo>
                  <a:close/>
                  <a:moveTo>
                    <a:pt x="83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76" y="95"/>
                    <a:pt x="70" y="95"/>
                    <a:pt x="64" y="96"/>
                  </a:cubicBezTo>
                  <a:cubicBezTo>
                    <a:pt x="64" y="91"/>
                    <a:pt x="64" y="87"/>
                    <a:pt x="63" y="82"/>
                  </a:cubicBezTo>
                  <a:cubicBezTo>
                    <a:pt x="70" y="81"/>
                    <a:pt x="76" y="80"/>
                    <a:pt x="82" y="79"/>
                  </a:cubicBezTo>
                  <a:cubicBezTo>
                    <a:pt x="82" y="84"/>
                    <a:pt x="82" y="90"/>
                    <a:pt x="83" y="95"/>
                  </a:cubicBezTo>
                  <a:close/>
                  <a:moveTo>
                    <a:pt x="63" y="78"/>
                  </a:moveTo>
                  <a:cubicBezTo>
                    <a:pt x="63" y="72"/>
                    <a:pt x="63" y="65"/>
                    <a:pt x="63" y="59"/>
                  </a:cubicBezTo>
                  <a:cubicBezTo>
                    <a:pt x="69" y="59"/>
                    <a:pt x="75" y="58"/>
                    <a:pt x="81" y="57"/>
                  </a:cubicBezTo>
                  <a:cubicBezTo>
                    <a:pt x="81" y="63"/>
                    <a:pt x="82" y="70"/>
                    <a:pt x="82" y="76"/>
                  </a:cubicBezTo>
                  <a:cubicBezTo>
                    <a:pt x="76" y="77"/>
                    <a:pt x="69" y="77"/>
                    <a:pt x="63" y="78"/>
                  </a:cubicBezTo>
                  <a:close/>
                  <a:moveTo>
                    <a:pt x="20" y="20"/>
                  </a:moveTo>
                  <a:cubicBezTo>
                    <a:pt x="20" y="27"/>
                    <a:pt x="20" y="34"/>
                    <a:pt x="20" y="42"/>
                  </a:cubicBezTo>
                  <a:cubicBezTo>
                    <a:pt x="17" y="42"/>
                    <a:pt x="14" y="43"/>
                    <a:pt x="11" y="43"/>
                  </a:cubicBezTo>
                  <a:cubicBezTo>
                    <a:pt x="11" y="36"/>
                    <a:pt x="10" y="28"/>
                    <a:pt x="10" y="20"/>
                  </a:cubicBezTo>
                  <a:cubicBezTo>
                    <a:pt x="14" y="20"/>
                    <a:pt x="17" y="20"/>
                    <a:pt x="20" y="20"/>
                  </a:cubicBezTo>
                  <a:close/>
                  <a:moveTo>
                    <a:pt x="13" y="63"/>
                  </a:moveTo>
                  <a:cubicBezTo>
                    <a:pt x="15" y="63"/>
                    <a:pt x="18" y="62"/>
                    <a:pt x="21" y="62"/>
                  </a:cubicBezTo>
                  <a:cubicBezTo>
                    <a:pt x="21" y="68"/>
                    <a:pt x="21" y="75"/>
                    <a:pt x="21" y="81"/>
                  </a:cubicBezTo>
                  <a:cubicBezTo>
                    <a:pt x="18" y="81"/>
                    <a:pt x="15" y="81"/>
                    <a:pt x="11" y="81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69"/>
                    <a:pt x="11" y="57"/>
                    <a:pt x="11" y="45"/>
                  </a:cubicBezTo>
                  <a:cubicBezTo>
                    <a:pt x="14" y="45"/>
                    <a:pt x="17" y="44"/>
                    <a:pt x="21" y="44"/>
                  </a:cubicBezTo>
                  <a:cubicBezTo>
                    <a:pt x="21" y="49"/>
                    <a:pt x="21" y="55"/>
                    <a:pt x="21" y="60"/>
                  </a:cubicBezTo>
                  <a:cubicBezTo>
                    <a:pt x="18" y="60"/>
                    <a:pt x="15" y="61"/>
                    <a:pt x="13" y="61"/>
                  </a:cubicBezTo>
                  <a:cubicBezTo>
                    <a:pt x="11" y="61"/>
                    <a:pt x="11" y="63"/>
                    <a:pt x="13" y="63"/>
                  </a:cubicBezTo>
                  <a:close/>
                  <a:moveTo>
                    <a:pt x="11" y="102"/>
                  </a:moveTo>
                  <a:cubicBezTo>
                    <a:pt x="14" y="102"/>
                    <a:pt x="18" y="102"/>
                    <a:pt x="22" y="102"/>
                  </a:cubicBezTo>
                  <a:cubicBezTo>
                    <a:pt x="22" y="108"/>
                    <a:pt x="22" y="113"/>
                    <a:pt x="22" y="119"/>
                  </a:cubicBezTo>
                  <a:cubicBezTo>
                    <a:pt x="18" y="119"/>
                    <a:pt x="14" y="119"/>
                    <a:pt x="11" y="119"/>
                  </a:cubicBezTo>
                  <a:cubicBezTo>
                    <a:pt x="11" y="114"/>
                    <a:pt x="11" y="108"/>
                    <a:pt x="11" y="102"/>
                  </a:cubicBezTo>
                  <a:close/>
                  <a:moveTo>
                    <a:pt x="11" y="101"/>
                  </a:moveTo>
                  <a:cubicBezTo>
                    <a:pt x="11" y="95"/>
                    <a:pt x="11" y="89"/>
                    <a:pt x="11" y="82"/>
                  </a:cubicBezTo>
                  <a:cubicBezTo>
                    <a:pt x="11" y="82"/>
                    <a:pt x="11" y="83"/>
                    <a:pt x="11" y="83"/>
                  </a:cubicBezTo>
                  <a:cubicBezTo>
                    <a:pt x="15" y="83"/>
                    <a:pt x="18" y="83"/>
                    <a:pt x="21" y="83"/>
                  </a:cubicBezTo>
                  <a:cubicBezTo>
                    <a:pt x="22" y="89"/>
                    <a:pt x="22" y="94"/>
                    <a:pt x="22" y="100"/>
                  </a:cubicBezTo>
                  <a:cubicBezTo>
                    <a:pt x="18" y="100"/>
                    <a:pt x="14" y="101"/>
                    <a:pt x="11" y="101"/>
                  </a:cubicBezTo>
                  <a:close/>
                  <a:moveTo>
                    <a:pt x="21" y="240"/>
                  </a:moveTo>
                  <a:cubicBezTo>
                    <a:pt x="17" y="240"/>
                    <a:pt x="13" y="240"/>
                    <a:pt x="9" y="241"/>
                  </a:cubicBezTo>
                  <a:cubicBezTo>
                    <a:pt x="9" y="234"/>
                    <a:pt x="9" y="228"/>
                    <a:pt x="9" y="222"/>
                  </a:cubicBezTo>
                  <a:cubicBezTo>
                    <a:pt x="13" y="222"/>
                    <a:pt x="17" y="222"/>
                    <a:pt x="21" y="223"/>
                  </a:cubicBezTo>
                  <a:cubicBezTo>
                    <a:pt x="21" y="228"/>
                    <a:pt x="21" y="234"/>
                    <a:pt x="21" y="240"/>
                  </a:cubicBezTo>
                  <a:close/>
                  <a:moveTo>
                    <a:pt x="21" y="220"/>
                  </a:moveTo>
                  <a:cubicBezTo>
                    <a:pt x="17" y="220"/>
                    <a:pt x="13" y="221"/>
                    <a:pt x="10" y="221"/>
                  </a:cubicBezTo>
                  <a:cubicBezTo>
                    <a:pt x="10" y="216"/>
                    <a:pt x="10" y="211"/>
                    <a:pt x="10" y="207"/>
                  </a:cubicBezTo>
                  <a:cubicBezTo>
                    <a:pt x="13" y="207"/>
                    <a:pt x="17" y="207"/>
                    <a:pt x="21" y="207"/>
                  </a:cubicBezTo>
                  <a:cubicBezTo>
                    <a:pt x="21" y="212"/>
                    <a:pt x="21" y="216"/>
                    <a:pt x="21" y="220"/>
                  </a:cubicBezTo>
                  <a:close/>
                  <a:moveTo>
                    <a:pt x="21" y="205"/>
                  </a:moveTo>
                  <a:cubicBezTo>
                    <a:pt x="17" y="205"/>
                    <a:pt x="13" y="205"/>
                    <a:pt x="10" y="205"/>
                  </a:cubicBezTo>
                  <a:cubicBezTo>
                    <a:pt x="10" y="198"/>
                    <a:pt x="10" y="192"/>
                    <a:pt x="10" y="185"/>
                  </a:cubicBezTo>
                  <a:cubicBezTo>
                    <a:pt x="14" y="185"/>
                    <a:pt x="18" y="185"/>
                    <a:pt x="22" y="184"/>
                  </a:cubicBezTo>
                  <a:cubicBezTo>
                    <a:pt x="21" y="191"/>
                    <a:pt x="21" y="198"/>
                    <a:pt x="21" y="205"/>
                  </a:cubicBezTo>
                  <a:close/>
                  <a:moveTo>
                    <a:pt x="22" y="182"/>
                  </a:moveTo>
                  <a:cubicBezTo>
                    <a:pt x="18" y="182"/>
                    <a:pt x="14" y="183"/>
                    <a:pt x="10" y="183"/>
                  </a:cubicBezTo>
                  <a:cubicBezTo>
                    <a:pt x="10" y="177"/>
                    <a:pt x="10" y="172"/>
                    <a:pt x="10" y="166"/>
                  </a:cubicBezTo>
                  <a:cubicBezTo>
                    <a:pt x="14" y="166"/>
                    <a:pt x="18" y="166"/>
                    <a:pt x="22" y="166"/>
                  </a:cubicBezTo>
                  <a:cubicBezTo>
                    <a:pt x="22" y="171"/>
                    <a:pt x="22" y="176"/>
                    <a:pt x="22" y="182"/>
                  </a:cubicBezTo>
                  <a:close/>
                  <a:moveTo>
                    <a:pt x="22" y="163"/>
                  </a:moveTo>
                  <a:cubicBezTo>
                    <a:pt x="18" y="163"/>
                    <a:pt x="14" y="164"/>
                    <a:pt x="10" y="164"/>
                  </a:cubicBezTo>
                  <a:cubicBezTo>
                    <a:pt x="10" y="156"/>
                    <a:pt x="10" y="149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4" y="142"/>
                    <a:pt x="18" y="142"/>
                    <a:pt x="22" y="142"/>
                  </a:cubicBezTo>
                  <a:cubicBezTo>
                    <a:pt x="22" y="149"/>
                    <a:pt x="22" y="156"/>
                    <a:pt x="22" y="163"/>
                  </a:cubicBezTo>
                  <a:close/>
                  <a:moveTo>
                    <a:pt x="22" y="139"/>
                  </a:moveTo>
                  <a:cubicBezTo>
                    <a:pt x="18" y="139"/>
                    <a:pt x="14" y="139"/>
                    <a:pt x="10" y="139"/>
                  </a:cubicBezTo>
                  <a:cubicBezTo>
                    <a:pt x="10" y="133"/>
                    <a:pt x="11" y="127"/>
                    <a:pt x="11" y="121"/>
                  </a:cubicBezTo>
                  <a:cubicBezTo>
                    <a:pt x="14" y="121"/>
                    <a:pt x="18" y="121"/>
                    <a:pt x="22" y="121"/>
                  </a:cubicBezTo>
                  <a:cubicBezTo>
                    <a:pt x="22" y="125"/>
                    <a:pt x="22" y="129"/>
                    <a:pt x="22" y="134"/>
                  </a:cubicBezTo>
                  <a:cubicBezTo>
                    <a:pt x="22" y="135"/>
                    <a:pt x="22" y="137"/>
                    <a:pt x="22" y="139"/>
                  </a:cubicBezTo>
                  <a:close/>
                  <a:moveTo>
                    <a:pt x="21" y="19"/>
                  </a:moveTo>
                  <a:cubicBezTo>
                    <a:pt x="27" y="19"/>
                    <a:pt x="32" y="19"/>
                    <a:pt x="37" y="18"/>
                  </a:cubicBezTo>
                  <a:cubicBezTo>
                    <a:pt x="37" y="25"/>
                    <a:pt x="37" y="32"/>
                    <a:pt x="38" y="39"/>
                  </a:cubicBezTo>
                  <a:cubicBezTo>
                    <a:pt x="33" y="40"/>
                    <a:pt x="28" y="41"/>
                    <a:pt x="23" y="42"/>
                  </a:cubicBezTo>
                  <a:cubicBezTo>
                    <a:pt x="22" y="34"/>
                    <a:pt x="22" y="27"/>
                    <a:pt x="21" y="19"/>
                  </a:cubicBezTo>
                  <a:close/>
                  <a:moveTo>
                    <a:pt x="23" y="44"/>
                  </a:moveTo>
                  <a:cubicBezTo>
                    <a:pt x="28" y="44"/>
                    <a:pt x="33" y="43"/>
                    <a:pt x="38" y="43"/>
                  </a:cubicBezTo>
                  <a:cubicBezTo>
                    <a:pt x="38" y="48"/>
                    <a:pt x="38" y="53"/>
                    <a:pt x="38" y="57"/>
                  </a:cubicBezTo>
                  <a:cubicBezTo>
                    <a:pt x="33" y="58"/>
                    <a:pt x="28" y="59"/>
                    <a:pt x="23" y="59"/>
                  </a:cubicBezTo>
                  <a:cubicBezTo>
                    <a:pt x="23" y="54"/>
                    <a:pt x="23" y="49"/>
                    <a:pt x="23" y="44"/>
                  </a:cubicBezTo>
                  <a:close/>
                  <a:moveTo>
                    <a:pt x="24" y="62"/>
                  </a:moveTo>
                  <a:cubicBezTo>
                    <a:pt x="28" y="62"/>
                    <a:pt x="33" y="62"/>
                    <a:pt x="38" y="61"/>
                  </a:cubicBezTo>
                  <a:cubicBezTo>
                    <a:pt x="39" y="67"/>
                    <a:pt x="39" y="74"/>
                    <a:pt x="39" y="80"/>
                  </a:cubicBezTo>
                  <a:cubicBezTo>
                    <a:pt x="34" y="80"/>
                    <a:pt x="29" y="80"/>
                    <a:pt x="24" y="81"/>
                  </a:cubicBezTo>
                  <a:cubicBezTo>
                    <a:pt x="24" y="74"/>
                    <a:pt x="24" y="68"/>
                    <a:pt x="24" y="62"/>
                  </a:cubicBezTo>
                  <a:close/>
                  <a:moveTo>
                    <a:pt x="39" y="83"/>
                  </a:moveTo>
                  <a:cubicBezTo>
                    <a:pt x="39" y="88"/>
                    <a:pt x="39" y="93"/>
                    <a:pt x="40" y="98"/>
                  </a:cubicBezTo>
                  <a:cubicBezTo>
                    <a:pt x="35" y="98"/>
                    <a:pt x="30" y="99"/>
                    <a:pt x="25" y="100"/>
                  </a:cubicBezTo>
                  <a:cubicBezTo>
                    <a:pt x="24" y="94"/>
                    <a:pt x="24" y="89"/>
                    <a:pt x="24" y="83"/>
                  </a:cubicBezTo>
                  <a:cubicBezTo>
                    <a:pt x="29" y="83"/>
                    <a:pt x="34" y="83"/>
                    <a:pt x="39" y="83"/>
                  </a:cubicBezTo>
                  <a:close/>
                  <a:moveTo>
                    <a:pt x="25" y="205"/>
                  </a:moveTo>
                  <a:cubicBezTo>
                    <a:pt x="26" y="198"/>
                    <a:pt x="26" y="191"/>
                    <a:pt x="26" y="184"/>
                  </a:cubicBezTo>
                  <a:cubicBezTo>
                    <a:pt x="31" y="183"/>
                    <a:pt x="35" y="183"/>
                    <a:pt x="40" y="183"/>
                  </a:cubicBezTo>
                  <a:cubicBezTo>
                    <a:pt x="40" y="185"/>
                    <a:pt x="40" y="187"/>
                    <a:pt x="40" y="189"/>
                  </a:cubicBezTo>
                  <a:cubicBezTo>
                    <a:pt x="40" y="194"/>
                    <a:pt x="40" y="198"/>
                    <a:pt x="40" y="203"/>
                  </a:cubicBezTo>
                  <a:cubicBezTo>
                    <a:pt x="35" y="204"/>
                    <a:pt x="30" y="204"/>
                    <a:pt x="25" y="205"/>
                  </a:cubicBezTo>
                  <a:close/>
                  <a:moveTo>
                    <a:pt x="40" y="206"/>
                  </a:moveTo>
                  <a:cubicBezTo>
                    <a:pt x="40" y="210"/>
                    <a:pt x="40" y="215"/>
                    <a:pt x="40" y="219"/>
                  </a:cubicBezTo>
                  <a:cubicBezTo>
                    <a:pt x="35" y="220"/>
                    <a:pt x="30" y="220"/>
                    <a:pt x="25" y="220"/>
                  </a:cubicBezTo>
                  <a:cubicBezTo>
                    <a:pt x="25" y="216"/>
                    <a:pt x="25" y="211"/>
                    <a:pt x="25" y="207"/>
                  </a:cubicBezTo>
                  <a:cubicBezTo>
                    <a:pt x="30" y="207"/>
                    <a:pt x="35" y="206"/>
                    <a:pt x="40" y="206"/>
                  </a:cubicBezTo>
                  <a:close/>
                  <a:moveTo>
                    <a:pt x="26" y="181"/>
                  </a:moveTo>
                  <a:cubicBezTo>
                    <a:pt x="26" y="176"/>
                    <a:pt x="26" y="171"/>
                    <a:pt x="25" y="166"/>
                  </a:cubicBezTo>
                  <a:cubicBezTo>
                    <a:pt x="30" y="165"/>
                    <a:pt x="35" y="165"/>
                    <a:pt x="40" y="165"/>
                  </a:cubicBezTo>
                  <a:cubicBezTo>
                    <a:pt x="40" y="170"/>
                    <a:pt x="40" y="175"/>
                    <a:pt x="40" y="179"/>
                  </a:cubicBezTo>
                  <a:cubicBezTo>
                    <a:pt x="35" y="180"/>
                    <a:pt x="31" y="181"/>
                    <a:pt x="26" y="181"/>
                  </a:cubicBezTo>
                  <a:close/>
                  <a:moveTo>
                    <a:pt x="25" y="163"/>
                  </a:moveTo>
                  <a:cubicBezTo>
                    <a:pt x="25" y="156"/>
                    <a:pt x="25" y="149"/>
                    <a:pt x="25" y="142"/>
                  </a:cubicBezTo>
                  <a:cubicBezTo>
                    <a:pt x="30" y="142"/>
                    <a:pt x="35" y="142"/>
                    <a:pt x="40" y="141"/>
                  </a:cubicBezTo>
                  <a:cubicBezTo>
                    <a:pt x="40" y="148"/>
                    <a:pt x="40" y="155"/>
                    <a:pt x="40" y="162"/>
                  </a:cubicBezTo>
                  <a:cubicBezTo>
                    <a:pt x="35" y="162"/>
                    <a:pt x="30" y="163"/>
                    <a:pt x="25" y="163"/>
                  </a:cubicBezTo>
                  <a:close/>
                  <a:moveTo>
                    <a:pt x="25" y="139"/>
                  </a:moveTo>
                  <a:cubicBezTo>
                    <a:pt x="25" y="137"/>
                    <a:pt x="25" y="135"/>
                    <a:pt x="25" y="134"/>
                  </a:cubicBezTo>
                  <a:cubicBezTo>
                    <a:pt x="25" y="129"/>
                    <a:pt x="25" y="125"/>
                    <a:pt x="25" y="121"/>
                  </a:cubicBezTo>
                  <a:cubicBezTo>
                    <a:pt x="30" y="121"/>
                    <a:pt x="35" y="121"/>
                    <a:pt x="40" y="121"/>
                  </a:cubicBezTo>
                  <a:cubicBezTo>
                    <a:pt x="40" y="123"/>
                    <a:pt x="40" y="125"/>
                    <a:pt x="40" y="127"/>
                  </a:cubicBezTo>
                  <a:cubicBezTo>
                    <a:pt x="40" y="130"/>
                    <a:pt x="40" y="134"/>
                    <a:pt x="40" y="138"/>
                  </a:cubicBezTo>
                  <a:cubicBezTo>
                    <a:pt x="35" y="138"/>
                    <a:pt x="30" y="138"/>
                    <a:pt x="25" y="139"/>
                  </a:cubicBezTo>
                  <a:close/>
                  <a:moveTo>
                    <a:pt x="25" y="119"/>
                  </a:moveTo>
                  <a:cubicBezTo>
                    <a:pt x="25" y="113"/>
                    <a:pt x="25" y="108"/>
                    <a:pt x="25" y="102"/>
                  </a:cubicBezTo>
                  <a:cubicBezTo>
                    <a:pt x="30" y="102"/>
                    <a:pt x="35" y="101"/>
                    <a:pt x="40" y="101"/>
                  </a:cubicBezTo>
                  <a:cubicBezTo>
                    <a:pt x="40" y="107"/>
                    <a:pt x="40" y="113"/>
                    <a:pt x="40" y="119"/>
                  </a:cubicBezTo>
                  <a:cubicBezTo>
                    <a:pt x="35" y="119"/>
                    <a:pt x="30" y="119"/>
                    <a:pt x="25" y="119"/>
                  </a:cubicBezTo>
                  <a:close/>
                  <a:moveTo>
                    <a:pt x="24" y="240"/>
                  </a:moveTo>
                  <a:cubicBezTo>
                    <a:pt x="25" y="234"/>
                    <a:pt x="25" y="228"/>
                    <a:pt x="25" y="223"/>
                  </a:cubicBezTo>
                  <a:cubicBezTo>
                    <a:pt x="30" y="223"/>
                    <a:pt x="35" y="223"/>
                    <a:pt x="40" y="223"/>
                  </a:cubicBezTo>
                  <a:cubicBezTo>
                    <a:pt x="40" y="228"/>
                    <a:pt x="40" y="234"/>
                    <a:pt x="41" y="239"/>
                  </a:cubicBezTo>
                  <a:cubicBezTo>
                    <a:pt x="35" y="239"/>
                    <a:pt x="30" y="240"/>
                    <a:pt x="24" y="240"/>
                  </a:cubicBezTo>
                  <a:close/>
                  <a:moveTo>
                    <a:pt x="39" y="18"/>
                  </a:moveTo>
                  <a:cubicBezTo>
                    <a:pt x="46" y="18"/>
                    <a:pt x="52" y="18"/>
                    <a:pt x="58" y="18"/>
                  </a:cubicBezTo>
                  <a:cubicBezTo>
                    <a:pt x="59" y="24"/>
                    <a:pt x="59" y="30"/>
                    <a:pt x="59" y="37"/>
                  </a:cubicBezTo>
                  <a:cubicBezTo>
                    <a:pt x="53" y="37"/>
                    <a:pt x="47" y="38"/>
                    <a:pt x="41" y="39"/>
                  </a:cubicBezTo>
                  <a:cubicBezTo>
                    <a:pt x="40" y="32"/>
                    <a:pt x="40" y="25"/>
                    <a:pt x="39" y="18"/>
                  </a:cubicBezTo>
                  <a:close/>
                  <a:moveTo>
                    <a:pt x="60" y="117"/>
                  </a:moveTo>
                  <a:cubicBezTo>
                    <a:pt x="55" y="118"/>
                    <a:pt x="49" y="118"/>
                    <a:pt x="44" y="118"/>
                  </a:cubicBezTo>
                  <a:cubicBezTo>
                    <a:pt x="44" y="113"/>
                    <a:pt x="44" y="107"/>
                    <a:pt x="44" y="101"/>
                  </a:cubicBezTo>
                  <a:cubicBezTo>
                    <a:pt x="49" y="101"/>
                    <a:pt x="55" y="100"/>
                    <a:pt x="60" y="100"/>
                  </a:cubicBezTo>
                  <a:cubicBezTo>
                    <a:pt x="60" y="106"/>
                    <a:pt x="60" y="111"/>
                    <a:pt x="60" y="117"/>
                  </a:cubicBezTo>
                  <a:close/>
                  <a:moveTo>
                    <a:pt x="41" y="42"/>
                  </a:moveTo>
                  <a:cubicBezTo>
                    <a:pt x="47" y="42"/>
                    <a:pt x="53" y="41"/>
                    <a:pt x="59" y="41"/>
                  </a:cubicBezTo>
                  <a:cubicBezTo>
                    <a:pt x="59" y="45"/>
                    <a:pt x="59" y="50"/>
                    <a:pt x="59" y="55"/>
                  </a:cubicBezTo>
                  <a:cubicBezTo>
                    <a:pt x="53" y="56"/>
                    <a:pt x="47" y="56"/>
                    <a:pt x="42" y="57"/>
                  </a:cubicBezTo>
                  <a:cubicBezTo>
                    <a:pt x="41" y="52"/>
                    <a:pt x="41" y="47"/>
                    <a:pt x="41" y="42"/>
                  </a:cubicBezTo>
                  <a:close/>
                  <a:moveTo>
                    <a:pt x="42" y="61"/>
                  </a:moveTo>
                  <a:cubicBezTo>
                    <a:pt x="48" y="61"/>
                    <a:pt x="54" y="60"/>
                    <a:pt x="59" y="60"/>
                  </a:cubicBezTo>
                  <a:cubicBezTo>
                    <a:pt x="59" y="66"/>
                    <a:pt x="60" y="72"/>
                    <a:pt x="60" y="78"/>
                  </a:cubicBezTo>
                  <a:cubicBezTo>
                    <a:pt x="54" y="78"/>
                    <a:pt x="48" y="79"/>
                    <a:pt x="43" y="79"/>
                  </a:cubicBezTo>
                  <a:cubicBezTo>
                    <a:pt x="42" y="73"/>
                    <a:pt x="42" y="67"/>
                    <a:pt x="42" y="61"/>
                  </a:cubicBezTo>
                  <a:close/>
                  <a:moveTo>
                    <a:pt x="43" y="83"/>
                  </a:moveTo>
                  <a:cubicBezTo>
                    <a:pt x="49" y="83"/>
                    <a:pt x="54" y="83"/>
                    <a:pt x="60" y="82"/>
                  </a:cubicBezTo>
                  <a:cubicBezTo>
                    <a:pt x="60" y="87"/>
                    <a:pt x="60" y="91"/>
                    <a:pt x="60" y="96"/>
                  </a:cubicBezTo>
                  <a:cubicBezTo>
                    <a:pt x="54" y="96"/>
                    <a:pt x="49" y="97"/>
                    <a:pt x="43" y="98"/>
                  </a:cubicBezTo>
                  <a:cubicBezTo>
                    <a:pt x="43" y="93"/>
                    <a:pt x="43" y="88"/>
                    <a:pt x="43" y="83"/>
                  </a:cubicBezTo>
                  <a:close/>
                  <a:moveTo>
                    <a:pt x="58" y="239"/>
                  </a:moveTo>
                  <a:cubicBezTo>
                    <a:pt x="53" y="239"/>
                    <a:pt x="48" y="239"/>
                    <a:pt x="43" y="239"/>
                  </a:cubicBezTo>
                  <a:cubicBezTo>
                    <a:pt x="43" y="234"/>
                    <a:pt x="44" y="228"/>
                    <a:pt x="44" y="222"/>
                  </a:cubicBezTo>
                  <a:cubicBezTo>
                    <a:pt x="49" y="222"/>
                    <a:pt x="54" y="222"/>
                    <a:pt x="58" y="222"/>
                  </a:cubicBezTo>
                  <a:cubicBezTo>
                    <a:pt x="58" y="227"/>
                    <a:pt x="58" y="233"/>
                    <a:pt x="58" y="239"/>
                  </a:cubicBezTo>
                  <a:close/>
                  <a:moveTo>
                    <a:pt x="58" y="218"/>
                  </a:moveTo>
                  <a:cubicBezTo>
                    <a:pt x="54" y="218"/>
                    <a:pt x="49" y="219"/>
                    <a:pt x="44" y="219"/>
                  </a:cubicBezTo>
                  <a:cubicBezTo>
                    <a:pt x="44" y="214"/>
                    <a:pt x="44" y="210"/>
                    <a:pt x="44" y="205"/>
                  </a:cubicBezTo>
                  <a:cubicBezTo>
                    <a:pt x="49" y="205"/>
                    <a:pt x="54" y="204"/>
                    <a:pt x="59" y="204"/>
                  </a:cubicBezTo>
                  <a:cubicBezTo>
                    <a:pt x="59" y="209"/>
                    <a:pt x="59" y="213"/>
                    <a:pt x="58" y="218"/>
                  </a:cubicBezTo>
                  <a:close/>
                  <a:moveTo>
                    <a:pt x="59" y="201"/>
                  </a:moveTo>
                  <a:cubicBezTo>
                    <a:pt x="55" y="201"/>
                    <a:pt x="50" y="202"/>
                    <a:pt x="46" y="202"/>
                  </a:cubicBezTo>
                  <a:cubicBezTo>
                    <a:pt x="45" y="202"/>
                    <a:pt x="45" y="202"/>
                    <a:pt x="44" y="203"/>
                  </a:cubicBezTo>
                  <a:cubicBezTo>
                    <a:pt x="44" y="196"/>
                    <a:pt x="44" y="189"/>
                    <a:pt x="44" y="182"/>
                  </a:cubicBezTo>
                  <a:cubicBezTo>
                    <a:pt x="49" y="182"/>
                    <a:pt x="54" y="181"/>
                    <a:pt x="59" y="181"/>
                  </a:cubicBezTo>
                  <a:cubicBezTo>
                    <a:pt x="59" y="187"/>
                    <a:pt x="59" y="194"/>
                    <a:pt x="59" y="201"/>
                  </a:cubicBezTo>
                  <a:close/>
                  <a:moveTo>
                    <a:pt x="59" y="177"/>
                  </a:moveTo>
                  <a:cubicBezTo>
                    <a:pt x="54" y="178"/>
                    <a:pt x="49" y="178"/>
                    <a:pt x="45" y="179"/>
                  </a:cubicBezTo>
                  <a:cubicBezTo>
                    <a:pt x="45" y="174"/>
                    <a:pt x="45" y="170"/>
                    <a:pt x="45" y="165"/>
                  </a:cubicBezTo>
                  <a:cubicBezTo>
                    <a:pt x="50" y="165"/>
                    <a:pt x="55" y="164"/>
                    <a:pt x="60" y="164"/>
                  </a:cubicBezTo>
                  <a:cubicBezTo>
                    <a:pt x="60" y="168"/>
                    <a:pt x="60" y="173"/>
                    <a:pt x="59" y="177"/>
                  </a:cubicBezTo>
                  <a:close/>
                  <a:moveTo>
                    <a:pt x="60" y="160"/>
                  </a:moveTo>
                  <a:cubicBezTo>
                    <a:pt x="55" y="160"/>
                    <a:pt x="50" y="161"/>
                    <a:pt x="45" y="161"/>
                  </a:cubicBezTo>
                  <a:cubicBezTo>
                    <a:pt x="45" y="155"/>
                    <a:pt x="45" y="148"/>
                    <a:pt x="44" y="141"/>
                  </a:cubicBezTo>
                  <a:cubicBezTo>
                    <a:pt x="46" y="141"/>
                    <a:pt x="47" y="141"/>
                    <a:pt x="48" y="141"/>
                  </a:cubicBezTo>
                  <a:cubicBezTo>
                    <a:pt x="52" y="140"/>
                    <a:pt x="56" y="140"/>
                    <a:pt x="60" y="140"/>
                  </a:cubicBezTo>
                  <a:cubicBezTo>
                    <a:pt x="60" y="146"/>
                    <a:pt x="60" y="153"/>
                    <a:pt x="60" y="160"/>
                  </a:cubicBezTo>
                  <a:close/>
                  <a:moveTo>
                    <a:pt x="60" y="136"/>
                  </a:moveTo>
                  <a:cubicBezTo>
                    <a:pt x="55" y="137"/>
                    <a:pt x="50" y="137"/>
                    <a:pt x="44" y="137"/>
                  </a:cubicBezTo>
                  <a:cubicBezTo>
                    <a:pt x="44" y="132"/>
                    <a:pt x="44" y="127"/>
                    <a:pt x="44" y="121"/>
                  </a:cubicBezTo>
                  <a:cubicBezTo>
                    <a:pt x="49" y="121"/>
                    <a:pt x="55" y="121"/>
                    <a:pt x="60" y="121"/>
                  </a:cubicBezTo>
                  <a:cubicBezTo>
                    <a:pt x="60" y="124"/>
                    <a:pt x="60" y="127"/>
                    <a:pt x="60" y="130"/>
                  </a:cubicBezTo>
                  <a:cubicBezTo>
                    <a:pt x="60" y="132"/>
                    <a:pt x="60" y="134"/>
                    <a:pt x="60" y="136"/>
                  </a:cubicBezTo>
                  <a:close/>
                  <a:moveTo>
                    <a:pt x="78" y="35"/>
                  </a:moveTo>
                  <a:cubicBezTo>
                    <a:pt x="73" y="35"/>
                    <a:pt x="67" y="36"/>
                    <a:pt x="62" y="36"/>
                  </a:cubicBezTo>
                  <a:cubicBezTo>
                    <a:pt x="61" y="30"/>
                    <a:pt x="61" y="24"/>
                    <a:pt x="61" y="18"/>
                  </a:cubicBezTo>
                  <a:cubicBezTo>
                    <a:pt x="67" y="18"/>
                    <a:pt x="73" y="17"/>
                    <a:pt x="79" y="17"/>
                  </a:cubicBezTo>
                  <a:cubicBezTo>
                    <a:pt x="80" y="29"/>
                    <a:pt x="80" y="42"/>
                    <a:pt x="81" y="54"/>
                  </a:cubicBezTo>
                  <a:cubicBezTo>
                    <a:pt x="75" y="54"/>
                    <a:pt x="69" y="54"/>
                    <a:pt x="62" y="55"/>
                  </a:cubicBezTo>
                  <a:cubicBezTo>
                    <a:pt x="62" y="50"/>
                    <a:pt x="62" y="45"/>
                    <a:pt x="62" y="40"/>
                  </a:cubicBezTo>
                  <a:cubicBezTo>
                    <a:pt x="67" y="40"/>
                    <a:pt x="73" y="39"/>
                    <a:pt x="78" y="38"/>
                  </a:cubicBezTo>
                  <a:cubicBezTo>
                    <a:pt x="80" y="38"/>
                    <a:pt x="80" y="35"/>
                    <a:pt x="78" y="35"/>
                  </a:cubicBezTo>
                  <a:close/>
                  <a:moveTo>
                    <a:pt x="62" y="239"/>
                  </a:moveTo>
                  <a:cubicBezTo>
                    <a:pt x="63" y="233"/>
                    <a:pt x="63" y="227"/>
                    <a:pt x="63" y="221"/>
                  </a:cubicBezTo>
                  <a:cubicBezTo>
                    <a:pt x="71" y="221"/>
                    <a:pt x="79" y="220"/>
                    <a:pt x="86" y="218"/>
                  </a:cubicBezTo>
                  <a:cubicBezTo>
                    <a:pt x="87" y="225"/>
                    <a:pt x="87" y="232"/>
                    <a:pt x="87" y="239"/>
                  </a:cubicBezTo>
                  <a:cubicBezTo>
                    <a:pt x="79" y="239"/>
                    <a:pt x="70" y="239"/>
                    <a:pt x="62" y="2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2455" y="3521"/>
              <a:ext cx="10" cy="65"/>
            </a:xfrm>
            <a:custGeom>
              <a:avLst/>
              <a:gdLst>
                <a:gd name="T0" fmla="*/ 4 w 4"/>
                <a:gd name="T1" fmla="*/ 1 h 24"/>
                <a:gd name="T2" fmla="*/ 3 w 4"/>
                <a:gd name="T3" fmla="*/ 1 h 24"/>
                <a:gd name="T4" fmla="*/ 2 w 4"/>
                <a:gd name="T5" fmla="*/ 23 h 24"/>
                <a:gd name="T6" fmla="*/ 4 w 4"/>
                <a:gd name="T7" fmla="*/ 23 h 24"/>
                <a:gd name="T8" fmla="*/ 4 w 4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4">
                  <a:moveTo>
                    <a:pt x="4" y="1"/>
                  </a:moveTo>
                  <a:cubicBezTo>
                    <a:pt x="4" y="1"/>
                    <a:pt x="3" y="0"/>
                    <a:pt x="3" y="1"/>
                  </a:cubicBezTo>
                  <a:cubicBezTo>
                    <a:pt x="1" y="8"/>
                    <a:pt x="0" y="16"/>
                    <a:pt x="2" y="23"/>
                  </a:cubicBezTo>
                  <a:cubicBezTo>
                    <a:pt x="3" y="24"/>
                    <a:pt x="4" y="24"/>
                    <a:pt x="4" y="23"/>
                  </a:cubicBezTo>
                  <a:cubicBezTo>
                    <a:pt x="3" y="15"/>
                    <a:pt x="3" y="9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2528" y="3518"/>
              <a:ext cx="27" cy="772"/>
            </a:xfrm>
            <a:custGeom>
              <a:avLst/>
              <a:gdLst>
                <a:gd name="T0" fmla="*/ 5 w 10"/>
                <a:gd name="T1" fmla="*/ 1 h 284"/>
                <a:gd name="T2" fmla="*/ 3 w 10"/>
                <a:gd name="T3" fmla="*/ 1 h 284"/>
                <a:gd name="T4" fmla="*/ 6 w 10"/>
                <a:gd name="T5" fmla="*/ 282 h 284"/>
                <a:gd name="T6" fmla="*/ 9 w 10"/>
                <a:gd name="T7" fmla="*/ 282 h 284"/>
                <a:gd name="T8" fmla="*/ 5 w 10"/>
                <a:gd name="T9" fmla="*/ 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84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0" y="95"/>
                    <a:pt x="3" y="189"/>
                    <a:pt x="6" y="282"/>
                  </a:cubicBezTo>
                  <a:cubicBezTo>
                    <a:pt x="6" y="284"/>
                    <a:pt x="10" y="284"/>
                    <a:pt x="9" y="282"/>
                  </a:cubicBezTo>
                  <a:cubicBezTo>
                    <a:pt x="7" y="189"/>
                    <a:pt x="7" y="95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2579" y="3521"/>
              <a:ext cx="19" cy="769"/>
            </a:xfrm>
            <a:custGeom>
              <a:avLst/>
              <a:gdLst>
                <a:gd name="T0" fmla="*/ 5 w 7"/>
                <a:gd name="T1" fmla="*/ 1 h 283"/>
                <a:gd name="T2" fmla="*/ 1 w 7"/>
                <a:gd name="T3" fmla="*/ 281 h 283"/>
                <a:gd name="T4" fmla="*/ 3 w 7"/>
                <a:gd name="T5" fmla="*/ 281 h 283"/>
                <a:gd name="T6" fmla="*/ 7 w 7"/>
                <a:gd name="T7" fmla="*/ 1 h 283"/>
                <a:gd name="T8" fmla="*/ 5 w 7"/>
                <a:gd name="T9" fmla="*/ 1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3">
                  <a:moveTo>
                    <a:pt x="5" y="1"/>
                  </a:moveTo>
                  <a:cubicBezTo>
                    <a:pt x="0" y="94"/>
                    <a:pt x="0" y="188"/>
                    <a:pt x="1" y="281"/>
                  </a:cubicBezTo>
                  <a:cubicBezTo>
                    <a:pt x="1" y="283"/>
                    <a:pt x="3" y="283"/>
                    <a:pt x="3" y="281"/>
                  </a:cubicBezTo>
                  <a:cubicBezTo>
                    <a:pt x="4" y="188"/>
                    <a:pt x="6" y="95"/>
                    <a:pt x="7" y="1"/>
                  </a:cubicBezTo>
                  <a:cubicBezTo>
                    <a:pt x="7" y="0"/>
                    <a:pt x="5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1"/>
            <p:cNvSpPr/>
            <p:nvPr/>
          </p:nvSpPr>
          <p:spPr bwMode="auto">
            <a:xfrm>
              <a:off x="2617" y="3526"/>
              <a:ext cx="59" cy="761"/>
            </a:xfrm>
            <a:custGeom>
              <a:avLst/>
              <a:gdLst>
                <a:gd name="T0" fmla="*/ 11 w 22"/>
                <a:gd name="T1" fmla="*/ 1 h 280"/>
                <a:gd name="T2" fmla="*/ 9 w 22"/>
                <a:gd name="T3" fmla="*/ 1 h 280"/>
                <a:gd name="T4" fmla="*/ 2 w 22"/>
                <a:gd name="T5" fmla="*/ 278 h 280"/>
                <a:gd name="T6" fmla="*/ 4 w 22"/>
                <a:gd name="T7" fmla="*/ 278 h 280"/>
                <a:gd name="T8" fmla="*/ 11 w 22"/>
                <a:gd name="T9" fmla="*/ 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80">
                  <a:moveTo>
                    <a:pt x="11" y="1"/>
                  </a:moveTo>
                  <a:cubicBezTo>
                    <a:pt x="11" y="0"/>
                    <a:pt x="9" y="0"/>
                    <a:pt x="9" y="1"/>
                  </a:cubicBezTo>
                  <a:cubicBezTo>
                    <a:pt x="18" y="94"/>
                    <a:pt x="0" y="185"/>
                    <a:pt x="2" y="278"/>
                  </a:cubicBezTo>
                  <a:cubicBezTo>
                    <a:pt x="2" y="280"/>
                    <a:pt x="4" y="280"/>
                    <a:pt x="4" y="278"/>
                  </a:cubicBezTo>
                  <a:cubicBezTo>
                    <a:pt x="5" y="186"/>
                    <a:pt x="22" y="9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2684" y="3540"/>
              <a:ext cx="33" cy="750"/>
            </a:xfrm>
            <a:custGeom>
              <a:avLst/>
              <a:gdLst>
                <a:gd name="T0" fmla="*/ 7 w 12"/>
                <a:gd name="T1" fmla="*/ 1 h 276"/>
                <a:gd name="T2" fmla="*/ 5 w 12"/>
                <a:gd name="T3" fmla="*/ 1 h 276"/>
                <a:gd name="T4" fmla="*/ 5 w 12"/>
                <a:gd name="T5" fmla="*/ 138 h 276"/>
                <a:gd name="T6" fmla="*/ 0 w 12"/>
                <a:gd name="T7" fmla="*/ 274 h 276"/>
                <a:gd name="T8" fmla="*/ 2 w 12"/>
                <a:gd name="T9" fmla="*/ 274 h 276"/>
                <a:gd name="T10" fmla="*/ 7 w 12"/>
                <a:gd name="T11" fmla="*/ 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6">
                  <a:moveTo>
                    <a:pt x="7" y="1"/>
                  </a:moveTo>
                  <a:cubicBezTo>
                    <a:pt x="7" y="0"/>
                    <a:pt x="5" y="0"/>
                    <a:pt x="5" y="1"/>
                  </a:cubicBezTo>
                  <a:cubicBezTo>
                    <a:pt x="6" y="47"/>
                    <a:pt x="6" y="92"/>
                    <a:pt x="5" y="138"/>
                  </a:cubicBezTo>
                  <a:cubicBezTo>
                    <a:pt x="4" y="183"/>
                    <a:pt x="0" y="229"/>
                    <a:pt x="0" y="274"/>
                  </a:cubicBezTo>
                  <a:cubicBezTo>
                    <a:pt x="0" y="276"/>
                    <a:pt x="2" y="276"/>
                    <a:pt x="2" y="274"/>
                  </a:cubicBezTo>
                  <a:cubicBezTo>
                    <a:pt x="12" y="184"/>
                    <a:pt x="9" y="9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2749" y="3535"/>
              <a:ext cx="25" cy="763"/>
            </a:xfrm>
            <a:custGeom>
              <a:avLst/>
              <a:gdLst>
                <a:gd name="T0" fmla="*/ 4 w 9"/>
                <a:gd name="T1" fmla="*/ 0 h 281"/>
                <a:gd name="T2" fmla="*/ 3 w 9"/>
                <a:gd name="T3" fmla="*/ 0 h 281"/>
                <a:gd name="T4" fmla="*/ 2 w 9"/>
                <a:gd name="T5" fmla="*/ 279 h 281"/>
                <a:gd name="T6" fmla="*/ 5 w 9"/>
                <a:gd name="T7" fmla="*/ 279 h 281"/>
                <a:gd name="T8" fmla="*/ 4 w 9"/>
                <a:gd name="T9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81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93"/>
                    <a:pt x="0" y="186"/>
                    <a:pt x="2" y="279"/>
                  </a:cubicBezTo>
                  <a:cubicBezTo>
                    <a:pt x="2" y="281"/>
                    <a:pt x="5" y="281"/>
                    <a:pt x="5" y="279"/>
                  </a:cubicBezTo>
                  <a:cubicBezTo>
                    <a:pt x="9" y="187"/>
                    <a:pt x="8" y="93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2793" y="3537"/>
              <a:ext cx="27" cy="739"/>
            </a:xfrm>
            <a:custGeom>
              <a:avLst/>
              <a:gdLst>
                <a:gd name="T0" fmla="*/ 9 w 10"/>
                <a:gd name="T1" fmla="*/ 1 h 272"/>
                <a:gd name="T2" fmla="*/ 8 w 10"/>
                <a:gd name="T3" fmla="*/ 1 h 272"/>
                <a:gd name="T4" fmla="*/ 4 w 10"/>
                <a:gd name="T5" fmla="*/ 270 h 272"/>
                <a:gd name="T6" fmla="*/ 6 w 10"/>
                <a:gd name="T7" fmla="*/ 270 h 272"/>
                <a:gd name="T8" fmla="*/ 9 w 10"/>
                <a:gd name="T9" fmla="*/ 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72">
                  <a:moveTo>
                    <a:pt x="9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3" y="90"/>
                    <a:pt x="0" y="181"/>
                    <a:pt x="4" y="270"/>
                  </a:cubicBezTo>
                  <a:cubicBezTo>
                    <a:pt x="4" y="272"/>
                    <a:pt x="6" y="272"/>
                    <a:pt x="6" y="270"/>
                  </a:cubicBezTo>
                  <a:cubicBezTo>
                    <a:pt x="10" y="180"/>
                    <a:pt x="8" y="9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2857" y="3529"/>
              <a:ext cx="33" cy="758"/>
            </a:xfrm>
            <a:custGeom>
              <a:avLst/>
              <a:gdLst>
                <a:gd name="T0" fmla="*/ 4 w 12"/>
                <a:gd name="T1" fmla="*/ 1 h 279"/>
                <a:gd name="T2" fmla="*/ 2 w 12"/>
                <a:gd name="T3" fmla="*/ 1 h 279"/>
                <a:gd name="T4" fmla="*/ 4 w 12"/>
                <a:gd name="T5" fmla="*/ 139 h 279"/>
                <a:gd name="T6" fmla="*/ 0 w 12"/>
                <a:gd name="T7" fmla="*/ 277 h 279"/>
                <a:gd name="T8" fmla="*/ 4 w 12"/>
                <a:gd name="T9" fmla="*/ 277 h 279"/>
                <a:gd name="T10" fmla="*/ 4 w 12"/>
                <a:gd name="T11" fmla="*/ 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79">
                  <a:moveTo>
                    <a:pt x="4" y="1"/>
                  </a:moveTo>
                  <a:cubicBezTo>
                    <a:pt x="4" y="0"/>
                    <a:pt x="2" y="0"/>
                    <a:pt x="2" y="1"/>
                  </a:cubicBezTo>
                  <a:cubicBezTo>
                    <a:pt x="3" y="47"/>
                    <a:pt x="4" y="93"/>
                    <a:pt x="4" y="139"/>
                  </a:cubicBezTo>
                  <a:cubicBezTo>
                    <a:pt x="4" y="185"/>
                    <a:pt x="1" y="231"/>
                    <a:pt x="0" y="277"/>
                  </a:cubicBezTo>
                  <a:cubicBezTo>
                    <a:pt x="0" y="279"/>
                    <a:pt x="3" y="279"/>
                    <a:pt x="4" y="277"/>
                  </a:cubicBezTo>
                  <a:cubicBezTo>
                    <a:pt x="12" y="186"/>
                    <a:pt x="10" y="9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2912" y="3521"/>
              <a:ext cx="18" cy="793"/>
            </a:xfrm>
            <a:custGeom>
              <a:avLst/>
              <a:gdLst>
                <a:gd name="T0" fmla="*/ 5 w 7"/>
                <a:gd name="T1" fmla="*/ 282 h 292"/>
                <a:gd name="T2" fmla="*/ 7 w 7"/>
                <a:gd name="T3" fmla="*/ 281 h 292"/>
                <a:gd name="T4" fmla="*/ 7 w 7"/>
                <a:gd name="T5" fmla="*/ 273 h 292"/>
                <a:gd name="T6" fmla="*/ 7 w 7"/>
                <a:gd name="T7" fmla="*/ 253 h 292"/>
                <a:gd name="T8" fmla="*/ 7 w 7"/>
                <a:gd name="T9" fmla="*/ 217 h 292"/>
                <a:gd name="T10" fmla="*/ 6 w 7"/>
                <a:gd name="T11" fmla="*/ 145 h 292"/>
                <a:gd name="T12" fmla="*/ 2 w 7"/>
                <a:gd name="T13" fmla="*/ 1 h 292"/>
                <a:gd name="T14" fmla="*/ 0 w 7"/>
                <a:gd name="T15" fmla="*/ 1 h 292"/>
                <a:gd name="T16" fmla="*/ 3 w 7"/>
                <a:gd name="T17" fmla="*/ 289 h 292"/>
                <a:gd name="T18" fmla="*/ 7 w 7"/>
                <a:gd name="T19" fmla="*/ 289 h 292"/>
                <a:gd name="T20" fmla="*/ 7 w 7"/>
                <a:gd name="T21" fmla="*/ 284 h 292"/>
                <a:gd name="T22" fmla="*/ 5 w 7"/>
                <a:gd name="T23" fmla="*/ 28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292">
                  <a:moveTo>
                    <a:pt x="5" y="282"/>
                  </a:moveTo>
                  <a:cubicBezTo>
                    <a:pt x="6" y="282"/>
                    <a:pt x="6" y="282"/>
                    <a:pt x="7" y="281"/>
                  </a:cubicBezTo>
                  <a:cubicBezTo>
                    <a:pt x="7" y="273"/>
                    <a:pt x="7" y="273"/>
                    <a:pt x="7" y="273"/>
                  </a:cubicBezTo>
                  <a:cubicBezTo>
                    <a:pt x="7" y="267"/>
                    <a:pt x="7" y="260"/>
                    <a:pt x="7" y="253"/>
                  </a:cubicBezTo>
                  <a:cubicBezTo>
                    <a:pt x="7" y="241"/>
                    <a:pt x="7" y="229"/>
                    <a:pt x="7" y="217"/>
                  </a:cubicBezTo>
                  <a:cubicBezTo>
                    <a:pt x="6" y="193"/>
                    <a:pt x="6" y="169"/>
                    <a:pt x="6" y="145"/>
                  </a:cubicBezTo>
                  <a:cubicBezTo>
                    <a:pt x="5" y="97"/>
                    <a:pt x="5" y="49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97"/>
                    <a:pt x="2" y="193"/>
                    <a:pt x="3" y="289"/>
                  </a:cubicBezTo>
                  <a:cubicBezTo>
                    <a:pt x="3" y="292"/>
                    <a:pt x="6" y="292"/>
                    <a:pt x="7" y="289"/>
                  </a:cubicBezTo>
                  <a:cubicBezTo>
                    <a:pt x="7" y="287"/>
                    <a:pt x="7" y="286"/>
                    <a:pt x="7" y="284"/>
                  </a:cubicBezTo>
                  <a:cubicBezTo>
                    <a:pt x="7" y="283"/>
                    <a:pt x="6" y="282"/>
                    <a:pt x="5" y="2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7"/>
            <p:cNvSpPr/>
            <p:nvPr/>
          </p:nvSpPr>
          <p:spPr bwMode="auto">
            <a:xfrm>
              <a:off x="2966" y="3521"/>
              <a:ext cx="67" cy="766"/>
            </a:xfrm>
            <a:custGeom>
              <a:avLst/>
              <a:gdLst>
                <a:gd name="T0" fmla="*/ 2 w 25"/>
                <a:gd name="T1" fmla="*/ 1 h 282"/>
                <a:gd name="T2" fmla="*/ 0 w 25"/>
                <a:gd name="T3" fmla="*/ 1 h 282"/>
                <a:gd name="T4" fmla="*/ 13 w 25"/>
                <a:gd name="T5" fmla="*/ 140 h 282"/>
                <a:gd name="T6" fmla="*/ 14 w 25"/>
                <a:gd name="T7" fmla="*/ 280 h 282"/>
                <a:gd name="T8" fmla="*/ 17 w 25"/>
                <a:gd name="T9" fmla="*/ 280 h 282"/>
                <a:gd name="T10" fmla="*/ 2 w 25"/>
                <a:gd name="T11" fmla="*/ 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82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6" y="47"/>
                    <a:pt x="10" y="94"/>
                    <a:pt x="13" y="140"/>
                  </a:cubicBezTo>
                  <a:cubicBezTo>
                    <a:pt x="15" y="187"/>
                    <a:pt x="13" y="233"/>
                    <a:pt x="14" y="280"/>
                  </a:cubicBezTo>
                  <a:cubicBezTo>
                    <a:pt x="14" y="282"/>
                    <a:pt x="17" y="282"/>
                    <a:pt x="17" y="280"/>
                  </a:cubicBezTo>
                  <a:cubicBezTo>
                    <a:pt x="25" y="188"/>
                    <a:pt x="17" y="9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8"/>
            <p:cNvSpPr/>
            <p:nvPr/>
          </p:nvSpPr>
          <p:spPr bwMode="auto">
            <a:xfrm>
              <a:off x="3025" y="3521"/>
              <a:ext cx="54" cy="772"/>
            </a:xfrm>
            <a:custGeom>
              <a:avLst/>
              <a:gdLst>
                <a:gd name="T0" fmla="*/ 1 w 20"/>
                <a:gd name="T1" fmla="*/ 1 h 284"/>
                <a:gd name="T2" fmla="*/ 0 w 20"/>
                <a:gd name="T3" fmla="*/ 1 h 284"/>
                <a:gd name="T4" fmla="*/ 16 w 20"/>
                <a:gd name="T5" fmla="*/ 281 h 284"/>
                <a:gd name="T6" fmla="*/ 19 w 20"/>
                <a:gd name="T7" fmla="*/ 281 h 284"/>
                <a:gd name="T8" fmla="*/ 1 w 20"/>
                <a:gd name="T9" fmla="*/ 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84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11" y="94"/>
                    <a:pt x="17" y="188"/>
                    <a:pt x="16" y="281"/>
                  </a:cubicBezTo>
                  <a:cubicBezTo>
                    <a:pt x="16" y="284"/>
                    <a:pt x="19" y="284"/>
                    <a:pt x="19" y="281"/>
                  </a:cubicBezTo>
                  <a:cubicBezTo>
                    <a:pt x="20" y="188"/>
                    <a:pt x="15" y="9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9"/>
            <p:cNvSpPr>
              <a:spLocks noEditPoints="1"/>
            </p:cNvSpPr>
            <p:nvPr/>
          </p:nvSpPr>
          <p:spPr bwMode="auto">
            <a:xfrm>
              <a:off x="3139" y="3793"/>
              <a:ext cx="208" cy="508"/>
            </a:xfrm>
            <a:custGeom>
              <a:avLst/>
              <a:gdLst>
                <a:gd name="T0" fmla="*/ 74 w 77"/>
                <a:gd name="T1" fmla="*/ 160 h 187"/>
                <a:gd name="T2" fmla="*/ 70 w 77"/>
                <a:gd name="T3" fmla="*/ 37 h 187"/>
                <a:gd name="T4" fmla="*/ 67 w 77"/>
                <a:gd name="T5" fmla="*/ 13 h 187"/>
                <a:gd name="T6" fmla="*/ 37 w 77"/>
                <a:gd name="T7" fmla="*/ 13 h 187"/>
                <a:gd name="T8" fmla="*/ 19 w 77"/>
                <a:gd name="T9" fmla="*/ 13 h 187"/>
                <a:gd name="T10" fmla="*/ 19 w 77"/>
                <a:gd name="T11" fmla="*/ 38 h 187"/>
                <a:gd name="T12" fmla="*/ 20 w 77"/>
                <a:gd name="T13" fmla="*/ 55 h 187"/>
                <a:gd name="T14" fmla="*/ 20 w 77"/>
                <a:gd name="T15" fmla="*/ 72 h 187"/>
                <a:gd name="T16" fmla="*/ 0 w 77"/>
                <a:gd name="T17" fmla="*/ 1 h 187"/>
                <a:gd name="T18" fmla="*/ 6 w 77"/>
                <a:gd name="T19" fmla="*/ 119 h 187"/>
                <a:gd name="T20" fmla="*/ 7 w 77"/>
                <a:gd name="T21" fmla="*/ 142 h 187"/>
                <a:gd name="T22" fmla="*/ 8 w 77"/>
                <a:gd name="T23" fmla="*/ 160 h 187"/>
                <a:gd name="T24" fmla="*/ 9 w 77"/>
                <a:gd name="T25" fmla="*/ 175 h 187"/>
                <a:gd name="T26" fmla="*/ 38 w 77"/>
                <a:gd name="T27" fmla="*/ 176 h 187"/>
                <a:gd name="T28" fmla="*/ 69 w 77"/>
                <a:gd name="T29" fmla="*/ 175 h 187"/>
                <a:gd name="T30" fmla="*/ 75 w 77"/>
                <a:gd name="T31" fmla="*/ 183 h 187"/>
                <a:gd name="T32" fmla="*/ 75 w 77"/>
                <a:gd name="T33" fmla="*/ 174 h 187"/>
                <a:gd name="T34" fmla="*/ 61 w 77"/>
                <a:gd name="T35" fmla="*/ 139 h 187"/>
                <a:gd name="T36" fmla="*/ 61 w 77"/>
                <a:gd name="T37" fmla="*/ 135 h 187"/>
                <a:gd name="T38" fmla="*/ 68 w 77"/>
                <a:gd name="T39" fmla="*/ 110 h 187"/>
                <a:gd name="T40" fmla="*/ 68 w 77"/>
                <a:gd name="T41" fmla="*/ 94 h 187"/>
                <a:gd name="T42" fmla="*/ 56 w 77"/>
                <a:gd name="T43" fmla="*/ 38 h 187"/>
                <a:gd name="T44" fmla="*/ 55 w 77"/>
                <a:gd name="T45" fmla="*/ 34 h 187"/>
                <a:gd name="T46" fmla="*/ 37 w 77"/>
                <a:gd name="T47" fmla="*/ 17 h 187"/>
                <a:gd name="T48" fmla="*/ 37 w 77"/>
                <a:gd name="T49" fmla="*/ 17 h 187"/>
                <a:gd name="T50" fmla="*/ 22 w 77"/>
                <a:gd name="T51" fmla="*/ 57 h 187"/>
                <a:gd name="T52" fmla="*/ 37 w 77"/>
                <a:gd name="T53" fmla="*/ 40 h 187"/>
                <a:gd name="T54" fmla="*/ 37 w 77"/>
                <a:gd name="T55" fmla="*/ 93 h 187"/>
                <a:gd name="T56" fmla="*/ 37 w 77"/>
                <a:gd name="T57" fmla="*/ 74 h 187"/>
                <a:gd name="T58" fmla="*/ 24 w 77"/>
                <a:gd name="T59" fmla="*/ 97 h 187"/>
                <a:gd name="T60" fmla="*/ 26 w 77"/>
                <a:gd name="T61" fmla="*/ 139 h 187"/>
                <a:gd name="T62" fmla="*/ 38 w 77"/>
                <a:gd name="T63" fmla="*/ 142 h 187"/>
                <a:gd name="T64" fmla="*/ 9 w 77"/>
                <a:gd name="T65" fmla="*/ 96 h 187"/>
                <a:gd name="T66" fmla="*/ 21 w 77"/>
                <a:gd name="T67" fmla="*/ 95 h 187"/>
                <a:gd name="T68" fmla="*/ 21 w 77"/>
                <a:gd name="T69" fmla="*/ 117 h 187"/>
                <a:gd name="T70" fmla="*/ 22 w 77"/>
                <a:gd name="T71" fmla="*/ 120 h 187"/>
                <a:gd name="T72" fmla="*/ 11 w 77"/>
                <a:gd name="T73" fmla="*/ 142 h 187"/>
                <a:gd name="T74" fmla="*/ 11 w 77"/>
                <a:gd name="T75" fmla="*/ 142 h 187"/>
                <a:gd name="T76" fmla="*/ 24 w 77"/>
                <a:gd name="T77" fmla="*/ 171 h 187"/>
                <a:gd name="T78" fmla="*/ 25 w 77"/>
                <a:gd name="T79" fmla="*/ 161 h 187"/>
                <a:gd name="T80" fmla="*/ 39 w 77"/>
                <a:gd name="T81" fmla="*/ 17 h 187"/>
                <a:gd name="T82" fmla="*/ 39 w 77"/>
                <a:gd name="T83" fmla="*/ 17 h 187"/>
                <a:gd name="T84" fmla="*/ 40 w 77"/>
                <a:gd name="T85" fmla="*/ 52 h 187"/>
                <a:gd name="T86" fmla="*/ 54 w 77"/>
                <a:gd name="T87" fmla="*/ 70 h 187"/>
                <a:gd name="T88" fmla="*/ 54 w 77"/>
                <a:gd name="T89" fmla="*/ 74 h 187"/>
                <a:gd name="T90" fmla="*/ 41 w 77"/>
                <a:gd name="T91" fmla="*/ 96 h 187"/>
                <a:gd name="T92" fmla="*/ 41 w 77"/>
                <a:gd name="T93" fmla="*/ 96 h 187"/>
                <a:gd name="T94" fmla="*/ 41 w 77"/>
                <a:gd name="T95" fmla="*/ 137 h 187"/>
                <a:gd name="T96" fmla="*/ 57 w 77"/>
                <a:gd name="T97" fmla="*/ 156 h 187"/>
                <a:gd name="T98" fmla="*/ 41 w 77"/>
                <a:gd name="T99" fmla="*/ 161 h 187"/>
                <a:gd name="T100" fmla="*/ 57 w 77"/>
                <a:gd name="T101" fmla="*/ 54 h 187"/>
                <a:gd name="T102" fmla="*/ 57 w 77"/>
                <a:gd name="T103" fmla="*/ 54 h 187"/>
                <a:gd name="T104" fmla="*/ 60 w 77"/>
                <a:gd name="T105" fmla="*/ 91 h 187"/>
                <a:gd name="T106" fmla="*/ 60 w 77"/>
                <a:gd name="T107" fmla="*/ 15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7" h="187">
                  <a:moveTo>
                    <a:pt x="75" y="174"/>
                  </a:moveTo>
                  <a:cubicBezTo>
                    <a:pt x="77" y="174"/>
                    <a:pt x="77" y="171"/>
                    <a:pt x="75" y="171"/>
                  </a:cubicBezTo>
                  <a:cubicBezTo>
                    <a:pt x="74" y="171"/>
                    <a:pt x="74" y="171"/>
                    <a:pt x="74" y="171"/>
                  </a:cubicBezTo>
                  <a:cubicBezTo>
                    <a:pt x="74" y="166"/>
                    <a:pt x="74" y="161"/>
                    <a:pt x="74" y="160"/>
                  </a:cubicBezTo>
                  <a:cubicBezTo>
                    <a:pt x="73" y="154"/>
                    <a:pt x="73" y="147"/>
                    <a:pt x="73" y="141"/>
                  </a:cubicBezTo>
                  <a:cubicBezTo>
                    <a:pt x="72" y="127"/>
                    <a:pt x="72" y="113"/>
                    <a:pt x="71" y="99"/>
                  </a:cubicBezTo>
                  <a:cubicBezTo>
                    <a:pt x="70" y="78"/>
                    <a:pt x="69" y="58"/>
                    <a:pt x="68" y="37"/>
                  </a:cubicBezTo>
                  <a:cubicBezTo>
                    <a:pt x="69" y="37"/>
                    <a:pt x="69" y="37"/>
                    <a:pt x="70" y="37"/>
                  </a:cubicBezTo>
                  <a:cubicBezTo>
                    <a:pt x="71" y="37"/>
                    <a:pt x="71" y="34"/>
                    <a:pt x="69" y="34"/>
                  </a:cubicBezTo>
                  <a:cubicBezTo>
                    <a:pt x="69" y="34"/>
                    <a:pt x="69" y="34"/>
                    <a:pt x="68" y="34"/>
                  </a:cubicBezTo>
                  <a:cubicBezTo>
                    <a:pt x="68" y="28"/>
                    <a:pt x="68" y="22"/>
                    <a:pt x="67" y="16"/>
                  </a:cubicBezTo>
                  <a:cubicBezTo>
                    <a:pt x="69" y="16"/>
                    <a:pt x="68" y="13"/>
                    <a:pt x="67" y="13"/>
                  </a:cubicBezTo>
                  <a:cubicBezTo>
                    <a:pt x="58" y="12"/>
                    <a:pt x="48" y="12"/>
                    <a:pt x="39" y="13"/>
                  </a:cubicBezTo>
                  <a:cubicBezTo>
                    <a:pt x="39" y="11"/>
                    <a:pt x="39" y="10"/>
                    <a:pt x="39" y="8"/>
                  </a:cubicBezTo>
                  <a:cubicBezTo>
                    <a:pt x="39" y="7"/>
                    <a:pt x="37" y="7"/>
                    <a:pt x="37" y="8"/>
                  </a:cubicBezTo>
                  <a:cubicBezTo>
                    <a:pt x="37" y="10"/>
                    <a:pt x="37" y="11"/>
                    <a:pt x="37" y="13"/>
                  </a:cubicBezTo>
                  <a:cubicBezTo>
                    <a:pt x="32" y="13"/>
                    <a:pt x="26" y="13"/>
                    <a:pt x="20" y="13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7"/>
                    <a:pt x="18" y="7"/>
                    <a:pt x="18" y="8"/>
                  </a:cubicBezTo>
                  <a:cubicBezTo>
                    <a:pt x="18" y="10"/>
                    <a:pt x="19" y="12"/>
                    <a:pt x="19" y="13"/>
                  </a:cubicBezTo>
                  <a:cubicBezTo>
                    <a:pt x="15" y="13"/>
                    <a:pt x="12" y="13"/>
                    <a:pt x="9" y="13"/>
                  </a:cubicBezTo>
                  <a:cubicBezTo>
                    <a:pt x="8" y="13"/>
                    <a:pt x="8" y="16"/>
                    <a:pt x="9" y="16"/>
                  </a:cubicBezTo>
                  <a:cubicBezTo>
                    <a:pt x="12" y="16"/>
                    <a:pt x="16" y="16"/>
                    <a:pt x="19" y="16"/>
                  </a:cubicBezTo>
                  <a:cubicBezTo>
                    <a:pt x="19" y="23"/>
                    <a:pt x="19" y="31"/>
                    <a:pt x="19" y="38"/>
                  </a:cubicBezTo>
                  <a:cubicBezTo>
                    <a:pt x="15" y="38"/>
                    <a:pt x="12" y="39"/>
                    <a:pt x="8" y="39"/>
                  </a:cubicBezTo>
                  <a:cubicBezTo>
                    <a:pt x="7" y="39"/>
                    <a:pt x="7" y="41"/>
                    <a:pt x="8" y="41"/>
                  </a:cubicBezTo>
                  <a:cubicBezTo>
                    <a:pt x="12" y="41"/>
                    <a:pt x="15" y="41"/>
                    <a:pt x="19" y="41"/>
                  </a:cubicBezTo>
                  <a:cubicBezTo>
                    <a:pt x="19" y="46"/>
                    <a:pt x="19" y="50"/>
                    <a:pt x="20" y="55"/>
                  </a:cubicBezTo>
                  <a:cubicBezTo>
                    <a:pt x="18" y="55"/>
                    <a:pt x="16" y="56"/>
                    <a:pt x="14" y="56"/>
                  </a:cubicBezTo>
                  <a:cubicBezTo>
                    <a:pt x="13" y="56"/>
                    <a:pt x="14" y="58"/>
                    <a:pt x="15" y="58"/>
                  </a:cubicBezTo>
                  <a:cubicBezTo>
                    <a:pt x="16" y="57"/>
                    <a:pt x="18" y="57"/>
                    <a:pt x="20" y="57"/>
                  </a:cubicBezTo>
                  <a:cubicBezTo>
                    <a:pt x="20" y="62"/>
                    <a:pt x="20" y="67"/>
                    <a:pt x="20" y="72"/>
                  </a:cubicBezTo>
                  <a:cubicBezTo>
                    <a:pt x="16" y="72"/>
                    <a:pt x="12" y="73"/>
                    <a:pt x="8" y="73"/>
                  </a:cubicBezTo>
                  <a:cubicBezTo>
                    <a:pt x="8" y="73"/>
                    <a:pt x="8" y="73"/>
                    <a:pt x="7" y="73"/>
                  </a:cubicBezTo>
                  <a:cubicBezTo>
                    <a:pt x="6" y="49"/>
                    <a:pt x="4" y="25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2" y="40"/>
                    <a:pt x="4" y="79"/>
                    <a:pt x="6" y="118"/>
                  </a:cubicBezTo>
                  <a:cubicBezTo>
                    <a:pt x="6" y="118"/>
                    <a:pt x="6" y="118"/>
                    <a:pt x="5" y="118"/>
                  </a:cubicBezTo>
                  <a:cubicBezTo>
                    <a:pt x="4" y="118"/>
                    <a:pt x="4" y="119"/>
                    <a:pt x="5" y="119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6" y="126"/>
                    <a:pt x="7" y="133"/>
                    <a:pt x="7" y="140"/>
                  </a:cubicBezTo>
                  <a:cubicBezTo>
                    <a:pt x="7" y="140"/>
                    <a:pt x="6" y="140"/>
                    <a:pt x="5" y="141"/>
                  </a:cubicBezTo>
                  <a:cubicBezTo>
                    <a:pt x="4" y="141"/>
                    <a:pt x="4" y="142"/>
                    <a:pt x="5" y="142"/>
                  </a:cubicBezTo>
                  <a:cubicBezTo>
                    <a:pt x="6" y="142"/>
                    <a:pt x="7" y="142"/>
                    <a:pt x="7" y="142"/>
                  </a:cubicBezTo>
                  <a:cubicBezTo>
                    <a:pt x="8" y="148"/>
                    <a:pt x="8" y="153"/>
                    <a:pt x="8" y="159"/>
                  </a:cubicBezTo>
                  <a:cubicBezTo>
                    <a:pt x="8" y="159"/>
                    <a:pt x="7" y="159"/>
                    <a:pt x="7" y="159"/>
                  </a:cubicBezTo>
                  <a:cubicBezTo>
                    <a:pt x="6" y="159"/>
                    <a:pt x="6" y="160"/>
                    <a:pt x="7" y="160"/>
                  </a:cubicBezTo>
                  <a:cubicBezTo>
                    <a:pt x="7" y="160"/>
                    <a:pt x="8" y="160"/>
                    <a:pt x="8" y="160"/>
                  </a:cubicBezTo>
                  <a:cubicBezTo>
                    <a:pt x="8" y="165"/>
                    <a:pt x="9" y="169"/>
                    <a:pt x="9" y="173"/>
                  </a:cubicBezTo>
                  <a:cubicBezTo>
                    <a:pt x="9" y="173"/>
                    <a:pt x="8" y="173"/>
                    <a:pt x="8" y="173"/>
                  </a:cubicBezTo>
                  <a:cubicBezTo>
                    <a:pt x="7" y="174"/>
                    <a:pt x="7" y="175"/>
                    <a:pt x="8" y="175"/>
                  </a:cubicBezTo>
                  <a:cubicBezTo>
                    <a:pt x="8" y="175"/>
                    <a:pt x="9" y="175"/>
                    <a:pt x="9" y="175"/>
                  </a:cubicBezTo>
                  <a:cubicBezTo>
                    <a:pt x="9" y="176"/>
                    <a:pt x="9" y="177"/>
                    <a:pt x="9" y="177"/>
                  </a:cubicBezTo>
                  <a:cubicBezTo>
                    <a:pt x="9" y="179"/>
                    <a:pt x="11" y="179"/>
                    <a:pt x="11" y="177"/>
                  </a:cubicBezTo>
                  <a:cubicBezTo>
                    <a:pt x="11" y="177"/>
                    <a:pt x="11" y="176"/>
                    <a:pt x="11" y="175"/>
                  </a:cubicBezTo>
                  <a:cubicBezTo>
                    <a:pt x="20" y="176"/>
                    <a:pt x="29" y="176"/>
                    <a:pt x="38" y="176"/>
                  </a:cubicBezTo>
                  <a:cubicBezTo>
                    <a:pt x="38" y="177"/>
                    <a:pt x="38" y="179"/>
                    <a:pt x="38" y="180"/>
                  </a:cubicBezTo>
                  <a:cubicBezTo>
                    <a:pt x="38" y="182"/>
                    <a:pt x="41" y="182"/>
                    <a:pt x="41" y="180"/>
                  </a:cubicBezTo>
                  <a:cubicBezTo>
                    <a:pt x="41" y="179"/>
                    <a:pt x="41" y="177"/>
                    <a:pt x="41" y="176"/>
                  </a:cubicBezTo>
                  <a:cubicBezTo>
                    <a:pt x="51" y="176"/>
                    <a:pt x="60" y="175"/>
                    <a:pt x="69" y="175"/>
                  </a:cubicBezTo>
                  <a:cubicBezTo>
                    <a:pt x="70" y="179"/>
                    <a:pt x="70" y="183"/>
                    <a:pt x="72" y="186"/>
                  </a:cubicBezTo>
                  <a:cubicBezTo>
                    <a:pt x="73" y="187"/>
                    <a:pt x="74" y="187"/>
                    <a:pt x="75" y="186"/>
                  </a:cubicBezTo>
                  <a:cubicBezTo>
                    <a:pt x="75" y="185"/>
                    <a:pt x="75" y="185"/>
                    <a:pt x="75" y="185"/>
                  </a:cubicBezTo>
                  <a:cubicBezTo>
                    <a:pt x="76" y="184"/>
                    <a:pt x="76" y="183"/>
                    <a:pt x="75" y="183"/>
                  </a:cubicBezTo>
                  <a:cubicBezTo>
                    <a:pt x="75" y="183"/>
                    <a:pt x="75" y="183"/>
                    <a:pt x="74" y="183"/>
                  </a:cubicBezTo>
                  <a:cubicBezTo>
                    <a:pt x="74" y="182"/>
                    <a:pt x="73" y="182"/>
                    <a:pt x="73" y="182"/>
                  </a:cubicBezTo>
                  <a:cubicBezTo>
                    <a:pt x="73" y="180"/>
                    <a:pt x="73" y="177"/>
                    <a:pt x="73" y="174"/>
                  </a:cubicBezTo>
                  <a:cubicBezTo>
                    <a:pt x="74" y="174"/>
                    <a:pt x="74" y="174"/>
                    <a:pt x="75" y="174"/>
                  </a:cubicBezTo>
                  <a:close/>
                  <a:moveTo>
                    <a:pt x="70" y="156"/>
                  </a:moveTo>
                  <a:cubicBezTo>
                    <a:pt x="70" y="156"/>
                    <a:pt x="70" y="155"/>
                    <a:pt x="69" y="155"/>
                  </a:cubicBezTo>
                  <a:cubicBezTo>
                    <a:pt x="66" y="156"/>
                    <a:pt x="63" y="156"/>
                    <a:pt x="61" y="156"/>
                  </a:cubicBezTo>
                  <a:cubicBezTo>
                    <a:pt x="61" y="150"/>
                    <a:pt x="61" y="145"/>
                    <a:pt x="61" y="139"/>
                  </a:cubicBezTo>
                  <a:cubicBezTo>
                    <a:pt x="64" y="138"/>
                    <a:pt x="66" y="138"/>
                    <a:pt x="69" y="137"/>
                  </a:cubicBezTo>
                  <a:cubicBezTo>
                    <a:pt x="69" y="143"/>
                    <a:pt x="70" y="149"/>
                    <a:pt x="70" y="156"/>
                  </a:cubicBezTo>
                  <a:close/>
                  <a:moveTo>
                    <a:pt x="69" y="135"/>
                  </a:moveTo>
                  <a:cubicBezTo>
                    <a:pt x="66" y="135"/>
                    <a:pt x="64" y="135"/>
                    <a:pt x="61" y="135"/>
                  </a:cubicBezTo>
                  <a:cubicBezTo>
                    <a:pt x="61" y="129"/>
                    <a:pt x="61" y="123"/>
                    <a:pt x="61" y="117"/>
                  </a:cubicBezTo>
                  <a:cubicBezTo>
                    <a:pt x="63" y="117"/>
                    <a:pt x="66" y="116"/>
                    <a:pt x="68" y="116"/>
                  </a:cubicBezTo>
                  <a:cubicBezTo>
                    <a:pt x="69" y="122"/>
                    <a:pt x="69" y="128"/>
                    <a:pt x="69" y="135"/>
                  </a:cubicBezTo>
                  <a:close/>
                  <a:moveTo>
                    <a:pt x="68" y="110"/>
                  </a:moveTo>
                  <a:cubicBezTo>
                    <a:pt x="68" y="111"/>
                    <a:pt x="68" y="112"/>
                    <a:pt x="68" y="113"/>
                  </a:cubicBezTo>
                  <a:cubicBezTo>
                    <a:pt x="66" y="113"/>
                    <a:pt x="63" y="113"/>
                    <a:pt x="61" y="114"/>
                  </a:cubicBezTo>
                  <a:cubicBezTo>
                    <a:pt x="60" y="107"/>
                    <a:pt x="60" y="101"/>
                    <a:pt x="60" y="94"/>
                  </a:cubicBezTo>
                  <a:cubicBezTo>
                    <a:pt x="63" y="94"/>
                    <a:pt x="65" y="94"/>
                    <a:pt x="68" y="94"/>
                  </a:cubicBezTo>
                  <a:cubicBezTo>
                    <a:pt x="68" y="99"/>
                    <a:pt x="68" y="105"/>
                    <a:pt x="68" y="110"/>
                  </a:cubicBezTo>
                  <a:close/>
                  <a:moveTo>
                    <a:pt x="67" y="51"/>
                  </a:moveTo>
                  <a:cubicBezTo>
                    <a:pt x="63" y="51"/>
                    <a:pt x="60" y="51"/>
                    <a:pt x="57" y="51"/>
                  </a:cubicBezTo>
                  <a:cubicBezTo>
                    <a:pt x="57" y="47"/>
                    <a:pt x="56" y="43"/>
                    <a:pt x="56" y="38"/>
                  </a:cubicBezTo>
                  <a:cubicBezTo>
                    <a:pt x="59" y="38"/>
                    <a:pt x="63" y="38"/>
                    <a:pt x="66" y="37"/>
                  </a:cubicBezTo>
                  <a:cubicBezTo>
                    <a:pt x="66" y="42"/>
                    <a:pt x="66" y="46"/>
                    <a:pt x="67" y="51"/>
                  </a:cubicBezTo>
                  <a:close/>
                  <a:moveTo>
                    <a:pt x="66" y="34"/>
                  </a:moveTo>
                  <a:cubicBezTo>
                    <a:pt x="63" y="34"/>
                    <a:pt x="59" y="34"/>
                    <a:pt x="55" y="34"/>
                  </a:cubicBezTo>
                  <a:cubicBezTo>
                    <a:pt x="55" y="29"/>
                    <a:pt x="54" y="23"/>
                    <a:pt x="53" y="17"/>
                  </a:cubicBezTo>
                  <a:cubicBezTo>
                    <a:pt x="57" y="17"/>
                    <a:pt x="62" y="17"/>
                    <a:pt x="66" y="16"/>
                  </a:cubicBezTo>
                  <a:cubicBezTo>
                    <a:pt x="66" y="22"/>
                    <a:pt x="66" y="28"/>
                    <a:pt x="66" y="34"/>
                  </a:cubicBezTo>
                  <a:close/>
                  <a:moveTo>
                    <a:pt x="37" y="17"/>
                  </a:moveTo>
                  <a:cubicBezTo>
                    <a:pt x="37" y="23"/>
                    <a:pt x="37" y="29"/>
                    <a:pt x="37" y="36"/>
                  </a:cubicBezTo>
                  <a:cubicBezTo>
                    <a:pt x="32" y="36"/>
                    <a:pt x="27" y="37"/>
                    <a:pt x="21" y="38"/>
                  </a:cubicBezTo>
                  <a:cubicBezTo>
                    <a:pt x="21" y="30"/>
                    <a:pt x="21" y="23"/>
                    <a:pt x="20" y="16"/>
                  </a:cubicBezTo>
                  <a:cubicBezTo>
                    <a:pt x="26" y="16"/>
                    <a:pt x="32" y="16"/>
                    <a:pt x="37" y="17"/>
                  </a:cubicBezTo>
                  <a:close/>
                  <a:moveTo>
                    <a:pt x="37" y="56"/>
                  </a:moveTo>
                  <a:cubicBezTo>
                    <a:pt x="37" y="61"/>
                    <a:pt x="37" y="66"/>
                    <a:pt x="37" y="71"/>
                  </a:cubicBezTo>
                  <a:cubicBezTo>
                    <a:pt x="32" y="71"/>
                    <a:pt x="28" y="71"/>
                    <a:pt x="23" y="72"/>
                  </a:cubicBezTo>
                  <a:cubicBezTo>
                    <a:pt x="23" y="67"/>
                    <a:pt x="23" y="62"/>
                    <a:pt x="22" y="57"/>
                  </a:cubicBezTo>
                  <a:cubicBezTo>
                    <a:pt x="27" y="56"/>
                    <a:pt x="32" y="56"/>
                    <a:pt x="37" y="56"/>
                  </a:cubicBezTo>
                  <a:close/>
                  <a:moveTo>
                    <a:pt x="22" y="54"/>
                  </a:moveTo>
                  <a:cubicBezTo>
                    <a:pt x="22" y="50"/>
                    <a:pt x="22" y="45"/>
                    <a:pt x="22" y="41"/>
                  </a:cubicBezTo>
                  <a:cubicBezTo>
                    <a:pt x="27" y="41"/>
                    <a:pt x="32" y="40"/>
                    <a:pt x="37" y="40"/>
                  </a:cubicBezTo>
                  <a:cubicBezTo>
                    <a:pt x="37" y="44"/>
                    <a:pt x="37" y="48"/>
                    <a:pt x="37" y="52"/>
                  </a:cubicBezTo>
                  <a:cubicBezTo>
                    <a:pt x="32" y="53"/>
                    <a:pt x="27" y="54"/>
                    <a:pt x="22" y="54"/>
                  </a:cubicBezTo>
                  <a:close/>
                  <a:moveTo>
                    <a:pt x="37" y="74"/>
                  </a:moveTo>
                  <a:cubicBezTo>
                    <a:pt x="37" y="80"/>
                    <a:pt x="37" y="87"/>
                    <a:pt x="37" y="93"/>
                  </a:cubicBezTo>
                  <a:cubicBezTo>
                    <a:pt x="33" y="93"/>
                    <a:pt x="28" y="94"/>
                    <a:pt x="24" y="94"/>
                  </a:cubicBezTo>
                  <a:cubicBezTo>
                    <a:pt x="24" y="93"/>
                    <a:pt x="24" y="91"/>
                    <a:pt x="24" y="89"/>
                  </a:cubicBezTo>
                  <a:cubicBezTo>
                    <a:pt x="23" y="84"/>
                    <a:pt x="23" y="79"/>
                    <a:pt x="23" y="74"/>
                  </a:cubicBezTo>
                  <a:cubicBezTo>
                    <a:pt x="28" y="74"/>
                    <a:pt x="32" y="74"/>
                    <a:pt x="37" y="74"/>
                  </a:cubicBezTo>
                  <a:close/>
                  <a:moveTo>
                    <a:pt x="37" y="96"/>
                  </a:moveTo>
                  <a:cubicBezTo>
                    <a:pt x="37" y="103"/>
                    <a:pt x="37" y="109"/>
                    <a:pt x="37" y="116"/>
                  </a:cubicBezTo>
                  <a:cubicBezTo>
                    <a:pt x="33" y="116"/>
                    <a:pt x="29" y="116"/>
                    <a:pt x="25" y="117"/>
                  </a:cubicBezTo>
                  <a:cubicBezTo>
                    <a:pt x="25" y="110"/>
                    <a:pt x="24" y="103"/>
                    <a:pt x="24" y="97"/>
                  </a:cubicBezTo>
                  <a:cubicBezTo>
                    <a:pt x="28" y="96"/>
                    <a:pt x="33" y="96"/>
                    <a:pt x="37" y="96"/>
                  </a:cubicBezTo>
                  <a:close/>
                  <a:moveTo>
                    <a:pt x="37" y="119"/>
                  </a:moveTo>
                  <a:cubicBezTo>
                    <a:pt x="38" y="125"/>
                    <a:pt x="38" y="131"/>
                    <a:pt x="38" y="137"/>
                  </a:cubicBezTo>
                  <a:cubicBezTo>
                    <a:pt x="34" y="138"/>
                    <a:pt x="30" y="138"/>
                    <a:pt x="26" y="139"/>
                  </a:cubicBezTo>
                  <a:cubicBezTo>
                    <a:pt x="26" y="132"/>
                    <a:pt x="26" y="126"/>
                    <a:pt x="25" y="120"/>
                  </a:cubicBezTo>
                  <a:cubicBezTo>
                    <a:pt x="29" y="119"/>
                    <a:pt x="33" y="119"/>
                    <a:pt x="37" y="119"/>
                  </a:cubicBezTo>
                  <a:close/>
                  <a:moveTo>
                    <a:pt x="26" y="142"/>
                  </a:moveTo>
                  <a:cubicBezTo>
                    <a:pt x="30" y="142"/>
                    <a:pt x="34" y="142"/>
                    <a:pt x="38" y="142"/>
                  </a:cubicBezTo>
                  <a:cubicBezTo>
                    <a:pt x="38" y="147"/>
                    <a:pt x="38" y="152"/>
                    <a:pt x="38" y="157"/>
                  </a:cubicBezTo>
                  <a:cubicBezTo>
                    <a:pt x="34" y="158"/>
                    <a:pt x="30" y="158"/>
                    <a:pt x="25" y="158"/>
                  </a:cubicBezTo>
                  <a:cubicBezTo>
                    <a:pt x="26" y="153"/>
                    <a:pt x="26" y="147"/>
                    <a:pt x="26" y="142"/>
                  </a:cubicBezTo>
                  <a:close/>
                  <a:moveTo>
                    <a:pt x="9" y="96"/>
                  </a:moveTo>
                  <a:cubicBezTo>
                    <a:pt x="9" y="89"/>
                    <a:pt x="8" y="82"/>
                    <a:pt x="8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12" y="74"/>
                    <a:pt x="16" y="74"/>
                    <a:pt x="20" y="74"/>
                  </a:cubicBezTo>
                  <a:cubicBezTo>
                    <a:pt x="20" y="81"/>
                    <a:pt x="20" y="88"/>
                    <a:pt x="21" y="95"/>
                  </a:cubicBezTo>
                  <a:cubicBezTo>
                    <a:pt x="17" y="95"/>
                    <a:pt x="13" y="95"/>
                    <a:pt x="9" y="96"/>
                  </a:cubicBezTo>
                  <a:close/>
                  <a:moveTo>
                    <a:pt x="9" y="97"/>
                  </a:moveTo>
                  <a:cubicBezTo>
                    <a:pt x="13" y="97"/>
                    <a:pt x="17" y="97"/>
                    <a:pt x="21" y="97"/>
                  </a:cubicBezTo>
                  <a:cubicBezTo>
                    <a:pt x="21" y="103"/>
                    <a:pt x="21" y="110"/>
                    <a:pt x="21" y="117"/>
                  </a:cubicBezTo>
                  <a:cubicBezTo>
                    <a:pt x="18" y="117"/>
                    <a:pt x="14" y="117"/>
                    <a:pt x="10" y="117"/>
                  </a:cubicBezTo>
                  <a:cubicBezTo>
                    <a:pt x="10" y="111"/>
                    <a:pt x="9" y="104"/>
                    <a:pt x="9" y="97"/>
                  </a:cubicBezTo>
                  <a:close/>
                  <a:moveTo>
                    <a:pt x="10" y="119"/>
                  </a:moveTo>
                  <a:cubicBezTo>
                    <a:pt x="14" y="120"/>
                    <a:pt x="18" y="120"/>
                    <a:pt x="22" y="120"/>
                  </a:cubicBezTo>
                  <a:cubicBezTo>
                    <a:pt x="22" y="126"/>
                    <a:pt x="22" y="132"/>
                    <a:pt x="22" y="139"/>
                  </a:cubicBezTo>
                  <a:cubicBezTo>
                    <a:pt x="19" y="139"/>
                    <a:pt x="15" y="140"/>
                    <a:pt x="11" y="140"/>
                  </a:cubicBezTo>
                  <a:cubicBezTo>
                    <a:pt x="11" y="133"/>
                    <a:pt x="10" y="126"/>
                    <a:pt x="10" y="119"/>
                  </a:cubicBezTo>
                  <a:close/>
                  <a:moveTo>
                    <a:pt x="11" y="142"/>
                  </a:moveTo>
                  <a:cubicBezTo>
                    <a:pt x="15" y="142"/>
                    <a:pt x="19" y="142"/>
                    <a:pt x="22" y="142"/>
                  </a:cubicBezTo>
                  <a:cubicBezTo>
                    <a:pt x="23" y="147"/>
                    <a:pt x="23" y="153"/>
                    <a:pt x="23" y="158"/>
                  </a:cubicBezTo>
                  <a:cubicBezTo>
                    <a:pt x="19" y="158"/>
                    <a:pt x="15" y="159"/>
                    <a:pt x="11" y="159"/>
                  </a:cubicBezTo>
                  <a:cubicBezTo>
                    <a:pt x="11" y="153"/>
                    <a:pt x="11" y="148"/>
                    <a:pt x="11" y="142"/>
                  </a:cubicBezTo>
                  <a:close/>
                  <a:moveTo>
                    <a:pt x="11" y="173"/>
                  </a:moveTo>
                  <a:cubicBezTo>
                    <a:pt x="11" y="169"/>
                    <a:pt x="11" y="165"/>
                    <a:pt x="11" y="161"/>
                  </a:cubicBezTo>
                  <a:cubicBezTo>
                    <a:pt x="15" y="161"/>
                    <a:pt x="19" y="161"/>
                    <a:pt x="23" y="161"/>
                  </a:cubicBezTo>
                  <a:cubicBezTo>
                    <a:pt x="24" y="164"/>
                    <a:pt x="24" y="167"/>
                    <a:pt x="24" y="171"/>
                  </a:cubicBezTo>
                  <a:cubicBezTo>
                    <a:pt x="24" y="172"/>
                    <a:pt x="27" y="172"/>
                    <a:pt x="27" y="171"/>
                  </a:cubicBezTo>
                  <a:cubicBezTo>
                    <a:pt x="27" y="170"/>
                    <a:pt x="26" y="169"/>
                    <a:pt x="26" y="168"/>
                  </a:cubicBezTo>
                  <a:cubicBezTo>
                    <a:pt x="26" y="167"/>
                    <a:pt x="25" y="166"/>
                    <a:pt x="24" y="168"/>
                  </a:cubicBezTo>
                  <a:cubicBezTo>
                    <a:pt x="25" y="165"/>
                    <a:pt x="25" y="163"/>
                    <a:pt x="25" y="161"/>
                  </a:cubicBezTo>
                  <a:cubicBezTo>
                    <a:pt x="29" y="161"/>
                    <a:pt x="34" y="161"/>
                    <a:pt x="38" y="161"/>
                  </a:cubicBezTo>
                  <a:cubicBezTo>
                    <a:pt x="38" y="164"/>
                    <a:pt x="38" y="168"/>
                    <a:pt x="38" y="171"/>
                  </a:cubicBezTo>
                  <a:cubicBezTo>
                    <a:pt x="29" y="172"/>
                    <a:pt x="20" y="172"/>
                    <a:pt x="11" y="173"/>
                  </a:cubicBezTo>
                  <a:close/>
                  <a:moveTo>
                    <a:pt x="39" y="17"/>
                  </a:moveTo>
                  <a:cubicBezTo>
                    <a:pt x="44" y="17"/>
                    <a:pt x="48" y="17"/>
                    <a:pt x="52" y="17"/>
                  </a:cubicBezTo>
                  <a:cubicBezTo>
                    <a:pt x="52" y="23"/>
                    <a:pt x="53" y="29"/>
                    <a:pt x="53" y="35"/>
                  </a:cubicBezTo>
                  <a:cubicBezTo>
                    <a:pt x="48" y="35"/>
                    <a:pt x="44" y="35"/>
                    <a:pt x="40" y="36"/>
                  </a:cubicBezTo>
                  <a:cubicBezTo>
                    <a:pt x="40" y="29"/>
                    <a:pt x="39" y="23"/>
                    <a:pt x="39" y="17"/>
                  </a:cubicBezTo>
                  <a:close/>
                  <a:moveTo>
                    <a:pt x="40" y="40"/>
                  </a:moveTo>
                  <a:cubicBezTo>
                    <a:pt x="44" y="40"/>
                    <a:pt x="49" y="39"/>
                    <a:pt x="53" y="39"/>
                  </a:cubicBezTo>
                  <a:cubicBezTo>
                    <a:pt x="53" y="43"/>
                    <a:pt x="53" y="47"/>
                    <a:pt x="54" y="51"/>
                  </a:cubicBezTo>
                  <a:cubicBezTo>
                    <a:pt x="49" y="51"/>
                    <a:pt x="45" y="52"/>
                    <a:pt x="40" y="52"/>
                  </a:cubicBezTo>
                  <a:cubicBezTo>
                    <a:pt x="40" y="48"/>
                    <a:pt x="40" y="44"/>
                    <a:pt x="40" y="40"/>
                  </a:cubicBezTo>
                  <a:close/>
                  <a:moveTo>
                    <a:pt x="40" y="55"/>
                  </a:moveTo>
                  <a:cubicBezTo>
                    <a:pt x="45" y="55"/>
                    <a:pt x="49" y="55"/>
                    <a:pt x="54" y="55"/>
                  </a:cubicBezTo>
                  <a:cubicBezTo>
                    <a:pt x="54" y="60"/>
                    <a:pt x="54" y="65"/>
                    <a:pt x="54" y="70"/>
                  </a:cubicBezTo>
                  <a:cubicBezTo>
                    <a:pt x="50" y="70"/>
                    <a:pt x="45" y="71"/>
                    <a:pt x="40" y="71"/>
                  </a:cubicBezTo>
                  <a:cubicBezTo>
                    <a:pt x="40" y="66"/>
                    <a:pt x="40" y="61"/>
                    <a:pt x="40" y="55"/>
                  </a:cubicBezTo>
                  <a:close/>
                  <a:moveTo>
                    <a:pt x="40" y="74"/>
                  </a:moveTo>
                  <a:cubicBezTo>
                    <a:pt x="45" y="74"/>
                    <a:pt x="50" y="74"/>
                    <a:pt x="54" y="74"/>
                  </a:cubicBezTo>
                  <a:cubicBezTo>
                    <a:pt x="54" y="80"/>
                    <a:pt x="55" y="85"/>
                    <a:pt x="55" y="91"/>
                  </a:cubicBezTo>
                  <a:cubicBezTo>
                    <a:pt x="50" y="92"/>
                    <a:pt x="45" y="92"/>
                    <a:pt x="41" y="93"/>
                  </a:cubicBezTo>
                  <a:cubicBezTo>
                    <a:pt x="41" y="86"/>
                    <a:pt x="41" y="80"/>
                    <a:pt x="40" y="74"/>
                  </a:cubicBezTo>
                  <a:close/>
                  <a:moveTo>
                    <a:pt x="41" y="96"/>
                  </a:moveTo>
                  <a:cubicBezTo>
                    <a:pt x="46" y="96"/>
                    <a:pt x="50" y="95"/>
                    <a:pt x="55" y="95"/>
                  </a:cubicBezTo>
                  <a:cubicBezTo>
                    <a:pt x="55" y="101"/>
                    <a:pt x="55" y="108"/>
                    <a:pt x="56" y="114"/>
                  </a:cubicBezTo>
                  <a:cubicBezTo>
                    <a:pt x="51" y="114"/>
                    <a:pt x="46" y="115"/>
                    <a:pt x="41" y="115"/>
                  </a:cubicBezTo>
                  <a:cubicBezTo>
                    <a:pt x="41" y="109"/>
                    <a:pt x="41" y="102"/>
                    <a:pt x="41" y="96"/>
                  </a:cubicBezTo>
                  <a:close/>
                  <a:moveTo>
                    <a:pt x="41" y="119"/>
                  </a:moveTo>
                  <a:cubicBezTo>
                    <a:pt x="46" y="119"/>
                    <a:pt x="51" y="118"/>
                    <a:pt x="56" y="118"/>
                  </a:cubicBezTo>
                  <a:cubicBezTo>
                    <a:pt x="56" y="124"/>
                    <a:pt x="56" y="130"/>
                    <a:pt x="56" y="136"/>
                  </a:cubicBezTo>
                  <a:cubicBezTo>
                    <a:pt x="51" y="136"/>
                    <a:pt x="46" y="136"/>
                    <a:pt x="41" y="137"/>
                  </a:cubicBezTo>
                  <a:cubicBezTo>
                    <a:pt x="41" y="131"/>
                    <a:pt x="41" y="125"/>
                    <a:pt x="41" y="119"/>
                  </a:cubicBezTo>
                  <a:close/>
                  <a:moveTo>
                    <a:pt x="41" y="141"/>
                  </a:moveTo>
                  <a:cubicBezTo>
                    <a:pt x="46" y="141"/>
                    <a:pt x="51" y="140"/>
                    <a:pt x="56" y="140"/>
                  </a:cubicBezTo>
                  <a:cubicBezTo>
                    <a:pt x="57" y="145"/>
                    <a:pt x="57" y="151"/>
                    <a:pt x="57" y="156"/>
                  </a:cubicBezTo>
                  <a:cubicBezTo>
                    <a:pt x="52" y="157"/>
                    <a:pt x="47" y="157"/>
                    <a:pt x="41" y="157"/>
                  </a:cubicBezTo>
                  <a:cubicBezTo>
                    <a:pt x="41" y="152"/>
                    <a:pt x="41" y="147"/>
                    <a:pt x="41" y="141"/>
                  </a:cubicBezTo>
                  <a:close/>
                  <a:moveTo>
                    <a:pt x="41" y="171"/>
                  </a:moveTo>
                  <a:cubicBezTo>
                    <a:pt x="41" y="168"/>
                    <a:pt x="41" y="164"/>
                    <a:pt x="41" y="161"/>
                  </a:cubicBezTo>
                  <a:cubicBezTo>
                    <a:pt x="47" y="161"/>
                    <a:pt x="52" y="160"/>
                    <a:pt x="57" y="160"/>
                  </a:cubicBezTo>
                  <a:cubicBezTo>
                    <a:pt x="57" y="163"/>
                    <a:pt x="57" y="167"/>
                    <a:pt x="58" y="171"/>
                  </a:cubicBezTo>
                  <a:cubicBezTo>
                    <a:pt x="52" y="171"/>
                    <a:pt x="47" y="171"/>
                    <a:pt x="41" y="171"/>
                  </a:cubicBezTo>
                  <a:close/>
                  <a:moveTo>
                    <a:pt x="57" y="54"/>
                  </a:moveTo>
                  <a:cubicBezTo>
                    <a:pt x="60" y="54"/>
                    <a:pt x="63" y="54"/>
                    <a:pt x="67" y="54"/>
                  </a:cubicBezTo>
                  <a:cubicBezTo>
                    <a:pt x="67" y="60"/>
                    <a:pt x="67" y="65"/>
                    <a:pt x="67" y="71"/>
                  </a:cubicBezTo>
                  <a:cubicBezTo>
                    <a:pt x="64" y="71"/>
                    <a:pt x="61" y="71"/>
                    <a:pt x="59" y="71"/>
                  </a:cubicBezTo>
                  <a:cubicBezTo>
                    <a:pt x="58" y="65"/>
                    <a:pt x="58" y="60"/>
                    <a:pt x="57" y="54"/>
                  </a:cubicBezTo>
                  <a:close/>
                  <a:moveTo>
                    <a:pt x="59" y="73"/>
                  </a:moveTo>
                  <a:cubicBezTo>
                    <a:pt x="62" y="73"/>
                    <a:pt x="64" y="73"/>
                    <a:pt x="67" y="73"/>
                  </a:cubicBezTo>
                  <a:cubicBezTo>
                    <a:pt x="67" y="79"/>
                    <a:pt x="67" y="85"/>
                    <a:pt x="68" y="91"/>
                  </a:cubicBezTo>
                  <a:cubicBezTo>
                    <a:pt x="65" y="91"/>
                    <a:pt x="62" y="91"/>
                    <a:pt x="60" y="91"/>
                  </a:cubicBezTo>
                  <a:cubicBezTo>
                    <a:pt x="59" y="85"/>
                    <a:pt x="59" y="79"/>
                    <a:pt x="59" y="73"/>
                  </a:cubicBezTo>
                  <a:close/>
                  <a:moveTo>
                    <a:pt x="69" y="171"/>
                  </a:moveTo>
                  <a:cubicBezTo>
                    <a:pt x="66" y="171"/>
                    <a:pt x="63" y="171"/>
                    <a:pt x="60" y="171"/>
                  </a:cubicBezTo>
                  <a:cubicBezTo>
                    <a:pt x="60" y="167"/>
                    <a:pt x="60" y="163"/>
                    <a:pt x="60" y="159"/>
                  </a:cubicBezTo>
                  <a:cubicBezTo>
                    <a:pt x="64" y="159"/>
                    <a:pt x="67" y="158"/>
                    <a:pt x="70" y="158"/>
                  </a:cubicBezTo>
                  <a:cubicBezTo>
                    <a:pt x="70" y="158"/>
                    <a:pt x="70" y="158"/>
                    <a:pt x="70" y="158"/>
                  </a:cubicBezTo>
                  <a:cubicBezTo>
                    <a:pt x="70" y="162"/>
                    <a:pt x="69" y="166"/>
                    <a:pt x="69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0"/>
            <p:cNvSpPr/>
            <p:nvPr/>
          </p:nvSpPr>
          <p:spPr bwMode="auto">
            <a:xfrm>
              <a:off x="3920" y="3779"/>
              <a:ext cx="21" cy="131"/>
            </a:xfrm>
            <a:custGeom>
              <a:avLst/>
              <a:gdLst>
                <a:gd name="T0" fmla="*/ 3 w 8"/>
                <a:gd name="T1" fmla="*/ 1 h 48"/>
                <a:gd name="T2" fmla="*/ 1 w 8"/>
                <a:gd name="T3" fmla="*/ 1 h 48"/>
                <a:gd name="T4" fmla="*/ 5 w 8"/>
                <a:gd name="T5" fmla="*/ 47 h 48"/>
                <a:gd name="T6" fmla="*/ 8 w 8"/>
                <a:gd name="T7" fmla="*/ 46 h 48"/>
                <a:gd name="T8" fmla="*/ 3 w 8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8">
                  <a:moveTo>
                    <a:pt x="3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16"/>
                    <a:pt x="2" y="32"/>
                    <a:pt x="5" y="47"/>
                  </a:cubicBezTo>
                  <a:cubicBezTo>
                    <a:pt x="6" y="48"/>
                    <a:pt x="8" y="48"/>
                    <a:pt x="8" y="46"/>
                  </a:cubicBezTo>
                  <a:cubicBezTo>
                    <a:pt x="5" y="31"/>
                    <a:pt x="4" y="16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3966" y="3771"/>
              <a:ext cx="27" cy="527"/>
            </a:xfrm>
            <a:custGeom>
              <a:avLst/>
              <a:gdLst>
                <a:gd name="T0" fmla="*/ 2 w 10"/>
                <a:gd name="T1" fmla="*/ 1 h 194"/>
                <a:gd name="T2" fmla="*/ 0 w 10"/>
                <a:gd name="T3" fmla="*/ 1 h 194"/>
                <a:gd name="T4" fmla="*/ 3 w 10"/>
                <a:gd name="T5" fmla="*/ 193 h 194"/>
                <a:gd name="T6" fmla="*/ 4 w 10"/>
                <a:gd name="T7" fmla="*/ 193 h 194"/>
                <a:gd name="T8" fmla="*/ 2 w 10"/>
                <a:gd name="T9" fmla="*/ 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94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3" y="65"/>
                    <a:pt x="2" y="129"/>
                    <a:pt x="3" y="193"/>
                  </a:cubicBezTo>
                  <a:cubicBezTo>
                    <a:pt x="3" y="194"/>
                    <a:pt x="4" y="194"/>
                    <a:pt x="4" y="193"/>
                  </a:cubicBezTo>
                  <a:cubicBezTo>
                    <a:pt x="10" y="130"/>
                    <a:pt x="7" y="65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4020" y="3771"/>
              <a:ext cx="21" cy="508"/>
            </a:xfrm>
            <a:custGeom>
              <a:avLst/>
              <a:gdLst>
                <a:gd name="T0" fmla="*/ 2 w 8"/>
                <a:gd name="T1" fmla="*/ 1 h 187"/>
                <a:gd name="T2" fmla="*/ 1 w 8"/>
                <a:gd name="T3" fmla="*/ 1 h 187"/>
                <a:gd name="T4" fmla="*/ 0 w 8"/>
                <a:gd name="T5" fmla="*/ 185 h 187"/>
                <a:gd name="T6" fmla="*/ 2 w 8"/>
                <a:gd name="T7" fmla="*/ 185 h 187"/>
                <a:gd name="T8" fmla="*/ 2 w 8"/>
                <a:gd name="T9" fmla="*/ 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7">
                  <a:moveTo>
                    <a:pt x="2" y="1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2" y="63"/>
                    <a:pt x="1" y="124"/>
                    <a:pt x="0" y="185"/>
                  </a:cubicBezTo>
                  <a:cubicBezTo>
                    <a:pt x="0" y="187"/>
                    <a:pt x="2" y="187"/>
                    <a:pt x="2" y="185"/>
                  </a:cubicBezTo>
                  <a:cubicBezTo>
                    <a:pt x="8" y="125"/>
                    <a:pt x="6" y="6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4066" y="3801"/>
              <a:ext cx="21" cy="500"/>
            </a:xfrm>
            <a:custGeom>
              <a:avLst/>
              <a:gdLst>
                <a:gd name="T0" fmla="*/ 1 w 8"/>
                <a:gd name="T1" fmla="*/ 1 h 184"/>
                <a:gd name="T2" fmla="*/ 0 w 8"/>
                <a:gd name="T3" fmla="*/ 1 h 184"/>
                <a:gd name="T4" fmla="*/ 0 w 8"/>
                <a:gd name="T5" fmla="*/ 182 h 184"/>
                <a:gd name="T6" fmla="*/ 3 w 8"/>
                <a:gd name="T7" fmla="*/ 182 h 184"/>
                <a:gd name="T8" fmla="*/ 1 w 8"/>
                <a:gd name="T9" fmla="*/ 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4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3" y="62"/>
                    <a:pt x="2" y="122"/>
                    <a:pt x="0" y="182"/>
                  </a:cubicBezTo>
                  <a:cubicBezTo>
                    <a:pt x="0" y="184"/>
                    <a:pt x="3" y="184"/>
                    <a:pt x="3" y="182"/>
                  </a:cubicBezTo>
                  <a:cubicBezTo>
                    <a:pt x="8" y="122"/>
                    <a:pt x="6" y="6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4"/>
            <p:cNvSpPr/>
            <p:nvPr/>
          </p:nvSpPr>
          <p:spPr bwMode="auto">
            <a:xfrm>
              <a:off x="4109" y="3790"/>
              <a:ext cx="27" cy="503"/>
            </a:xfrm>
            <a:custGeom>
              <a:avLst/>
              <a:gdLst>
                <a:gd name="T0" fmla="*/ 2 w 10"/>
                <a:gd name="T1" fmla="*/ 1 h 185"/>
                <a:gd name="T2" fmla="*/ 1 w 10"/>
                <a:gd name="T3" fmla="*/ 1 h 185"/>
                <a:gd name="T4" fmla="*/ 3 w 10"/>
                <a:gd name="T5" fmla="*/ 184 h 185"/>
                <a:gd name="T6" fmla="*/ 6 w 10"/>
                <a:gd name="T7" fmla="*/ 184 h 185"/>
                <a:gd name="T8" fmla="*/ 2 w 10"/>
                <a:gd name="T9" fmla="*/ 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5">
                  <a:moveTo>
                    <a:pt x="2" y="1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3" y="62"/>
                    <a:pt x="2" y="123"/>
                    <a:pt x="3" y="184"/>
                  </a:cubicBezTo>
                  <a:cubicBezTo>
                    <a:pt x="3" y="185"/>
                    <a:pt x="6" y="185"/>
                    <a:pt x="6" y="184"/>
                  </a:cubicBezTo>
                  <a:cubicBezTo>
                    <a:pt x="10" y="123"/>
                    <a:pt x="7" y="6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5"/>
            <p:cNvSpPr/>
            <p:nvPr/>
          </p:nvSpPr>
          <p:spPr bwMode="auto">
            <a:xfrm>
              <a:off x="4152" y="3779"/>
              <a:ext cx="30" cy="497"/>
            </a:xfrm>
            <a:custGeom>
              <a:avLst/>
              <a:gdLst>
                <a:gd name="T0" fmla="*/ 4 w 11"/>
                <a:gd name="T1" fmla="*/ 1 h 183"/>
                <a:gd name="T2" fmla="*/ 3 w 11"/>
                <a:gd name="T3" fmla="*/ 1 h 183"/>
                <a:gd name="T4" fmla="*/ 0 w 11"/>
                <a:gd name="T5" fmla="*/ 181 h 183"/>
                <a:gd name="T6" fmla="*/ 2 w 11"/>
                <a:gd name="T7" fmla="*/ 181 h 183"/>
                <a:gd name="T8" fmla="*/ 4 w 11"/>
                <a:gd name="T9" fmla="*/ 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3">
                  <a:moveTo>
                    <a:pt x="4" y="1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4" y="61"/>
                    <a:pt x="1" y="121"/>
                    <a:pt x="0" y="181"/>
                  </a:cubicBezTo>
                  <a:cubicBezTo>
                    <a:pt x="0" y="182"/>
                    <a:pt x="2" y="183"/>
                    <a:pt x="2" y="181"/>
                  </a:cubicBezTo>
                  <a:cubicBezTo>
                    <a:pt x="11" y="123"/>
                    <a:pt x="9" y="6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6"/>
            <p:cNvSpPr/>
            <p:nvPr/>
          </p:nvSpPr>
          <p:spPr bwMode="auto">
            <a:xfrm>
              <a:off x="4187" y="3774"/>
              <a:ext cx="33" cy="516"/>
            </a:xfrm>
            <a:custGeom>
              <a:avLst/>
              <a:gdLst>
                <a:gd name="T0" fmla="*/ 9 w 12"/>
                <a:gd name="T1" fmla="*/ 2 h 190"/>
                <a:gd name="T2" fmla="*/ 7 w 12"/>
                <a:gd name="T3" fmla="*/ 2 h 190"/>
                <a:gd name="T4" fmla="*/ 3 w 12"/>
                <a:gd name="T5" fmla="*/ 188 h 190"/>
                <a:gd name="T6" fmla="*/ 6 w 12"/>
                <a:gd name="T7" fmla="*/ 188 h 190"/>
                <a:gd name="T8" fmla="*/ 9 w 12"/>
                <a:gd name="T9" fmla="*/ 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0">
                  <a:moveTo>
                    <a:pt x="9" y="2"/>
                  </a:moveTo>
                  <a:cubicBezTo>
                    <a:pt x="9" y="0"/>
                    <a:pt x="7" y="0"/>
                    <a:pt x="7" y="2"/>
                  </a:cubicBezTo>
                  <a:cubicBezTo>
                    <a:pt x="5" y="63"/>
                    <a:pt x="0" y="127"/>
                    <a:pt x="3" y="188"/>
                  </a:cubicBezTo>
                  <a:cubicBezTo>
                    <a:pt x="3" y="190"/>
                    <a:pt x="6" y="190"/>
                    <a:pt x="6" y="188"/>
                  </a:cubicBezTo>
                  <a:cubicBezTo>
                    <a:pt x="12" y="127"/>
                    <a:pt x="9" y="63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"/>
            <p:cNvSpPr>
              <a:spLocks noEditPoints="1"/>
            </p:cNvSpPr>
            <p:nvPr/>
          </p:nvSpPr>
          <p:spPr bwMode="auto">
            <a:xfrm>
              <a:off x="4566" y="3312"/>
              <a:ext cx="246" cy="981"/>
            </a:xfrm>
            <a:custGeom>
              <a:avLst/>
              <a:gdLst>
                <a:gd name="T0" fmla="*/ 81 w 91"/>
                <a:gd name="T1" fmla="*/ 193 h 361"/>
                <a:gd name="T2" fmla="*/ 82 w 91"/>
                <a:gd name="T3" fmla="*/ 141 h 361"/>
                <a:gd name="T4" fmla="*/ 79 w 91"/>
                <a:gd name="T5" fmla="*/ 114 h 361"/>
                <a:gd name="T6" fmla="*/ 77 w 91"/>
                <a:gd name="T7" fmla="*/ 32 h 361"/>
                <a:gd name="T8" fmla="*/ 56 w 91"/>
                <a:gd name="T9" fmla="*/ 13 h 361"/>
                <a:gd name="T10" fmla="*/ 32 w 91"/>
                <a:gd name="T11" fmla="*/ 26 h 361"/>
                <a:gd name="T12" fmla="*/ 15 w 91"/>
                <a:gd name="T13" fmla="*/ 1 h 361"/>
                <a:gd name="T14" fmla="*/ 11 w 91"/>
                <a:gd name="T15" fmla="*/ 223 h 361"/>
                <a:gd name="T16" fmla="*/ 7 w 91"/>
                <a:gd name="T17" fmla="*/ 276 h 361"/>
                <a:gd name="T18" fmla="*/ 10 w 91"/>
                <a:gd name="T19" fmla="*/ 298 h 361"/>
                <a:gd name="T20" fmla="*/ 1 w 91"/>
                <a:gd name="T21" fmla="*/ 342 h 361"/>
                <a:gd name="T22" fmla="*/ 19 w 91"/>
                <a:gd name="T23" fmla="*/ 345 h 361"/>
                <a:gd name="T24" fmla="*/ 39 w 91"/>
                <a:gd name="T25" fmla="*/ 360 h 361"/>
                <a:gd name="T26" fmla="*/ 58 w 91"/>
                <a:gd name="T27" fmla="*/ 341 h 361"/>
                <a:gd name="T28" fmla="*/ 58 w 91"/>
                <a:gd name="T29" fmla="*/ 319 h 361"/>
                <a:gd name="T30" fmla="*/ 61 w 91"/>
                <a:gd name="T31" fmla="*/ 278 h 361"/>
                <a:gd name="T32" fmla="*/ 84 w 91"/>
                <a:gd name="T33" fmla="*/ 248 h 361"/>
                <a:gd name="T34" fmla="*/ 75 w 91"/>
                <a:gd name="T35" fmla="*/ 114 h 361"/>
                <a:gd name="T36" fmla="*/ 63 w 91"/>
                <a:gd name="T37" fmla="*/ 63 h 361"/>
                <a:gd name="T38" fmla="*/ 76 w 91"/>
                <a:gd name="T39" fmla="*/ 117 h 361"/>
                <a:gd name="T40" fmla="*/ 62 w 91"/>
                <a:gd name="T41" fmla="*/ 166 h 361"/>
                <a:gd name="T42" fmla="*/ 61 w 91"/>
                <a:gd name="T43" fmla="*/ 180 h 361"/>
                <a:gd name="T44" fmla="*/ 46 w 91"/>
                <a:gd name="T45" fmla="*/ 87 h 361"/>
                <a:gd name="T46" fmla="*/ 46 w 91"/>
                <a:gd name="T47" fmla="*/ 91 h 361"/>
                <a:gd name="T48" fmla="*/ 75 w 91"/>
                <a:gd name="T49" fmla="*/ 35 h 361"/>
                <a:gd name="T50" fmla="*/ 59 w 91"/>
                <a:gd name="T51" fmla="*/ 32 h 361"/>
                <a:gd name="T52" fmla="*/ 43 w 91"/>
                <a:gd name="T53" fmla="*/ 58 h 361"/>
                <a:gd name="T54" fmla="*/ 42 w 91"/>
                <a:gd name="T55" fmla="*/ 91 h 361"/>
                <a:gd name="T56" fmla="*/ 30 w 91"/>
                <a:gd name="T57" fmla="*/ 117 h 361"/>
                <a:gd name="T58" fmla="*/ 30 w 91"/>
                <a:gd name="T59" fmla="*/ 88 h 361"/>
                <a:gd name="T60" fmla="*/ 19 w 91"/>
                <a:gd name="T61" fmla="*/ 61 h 361"/>
                <a:gd name="T62" fmla="*/ 27 w 91"/>
                <a:gd name="T63" fmla="*/ 115 h 361"/>
                <a:gd name="T64" fmla="*/ 19 w 91"/>
                <a:gd name="T65" fmla="*/ 142 h 361"/>
                <a:gd name="T66" fmla="*/ 15 w 91"/>
                <a:gd name="T67" fmla="*/ 30 h 361"/>
                <a:gd name="T68" fmla="*/ 25 w 91"/>
                <a:gd name="T69" fmla="*/ 171 h 361"/>
                <a:gd name="T70" fmla="*/ 23 w 91"/>
                <a:gd name="T71" fmla="*/ 221 h 361"/>
                <a:gd name="T72" fmla="*/ 20 w 91"/>
                <a:gd name="T73" fmla="*/ 323 h 361"/>
                <a:gd name="T74" fmla="*/ 20 w 91"/>
                <a:gd name="T75" fmla="*/ 321 h 361"/>
                <a:gd name="T76" fmla="*/ 21 w 91"/>
                <a:gd name="T77" fmla="*/ 276 h 361"/>
                <a:gd name="T78" fmla="*/ 15 w 91"/>
                <a:gd name="T79" fmla="*/ 246 h 361"/>
                <a:gd name="T80" fmla="*/ 35 w 91"/>
                <a:gd name="T81" fmla="*/ 323 h 361"/>
                <a:gd name="T82" fmla="*/ 35 w 91"/>
                <a:gd name="T83" fmla="*/ 298 h 361"/>
                <a:gd name="T84" fmla="*/ 36 w 91"/>
                <a:gd name="T85" fmla="*/ 295 h 361"/>
                <a:gd name="T86" fmla="*/ 37 w 91"/>
                <a:gd name="T87" fmla="*/ 245 h 361"/>
                <a:gd name="T88" fmla="*/ 27 w 91"/>
                <a:gd name="T89" fmla="*/ 221 h 361"/>
                <a:gd name="T90" fmla="*/ 28 w 91"/>
                <a:gd name="T91" fmla="*/ 197 h 361"/>
                <a:gd name="T92" fmla="*/ 29 w 91"/>
                <a:gd name="T93" fmla="*/ 143 h 361"/>
                <a:gd name="T94" fmla="*/ 40 w 91"/>
                <a:gd name="T95" fmla="*/ 340 h 361"/>
                <a:gd name="T96" fmla="*/ 42 w 91"/>
                <a:gd name="T97" fmla="*/ 298 h 361"/>
                <a:gd name="T98" fmla="*/ 55 w 91"/>
                <a:gd name="T99" fmla="*/ 278 h 361"/>
                <a:gd name="T100" fmla="*/ 55 w 91"/>
                <a:gd name="T101" fmla="*/ 275 h 361"/>
                <a:gd name="T102" fmla="*/ 57 w 91"/>
                <a:gd name="T103" fmla="*/ 219 h 361"/>
                <a:gd name="T104" fmla="*/ 58 w 91"/>
                <a:gd name="T105" fmla="*/ 195 h 361"/>
                <a:gd name="T106" fmla="*/ 58 w 91"/>
                <a:gd name="T107" fmla="*/ 188 h 361"/>
                <a:gd name="T108" fmla="*/ 59 w 91"/>
                <a:gd name="T109" fmla="*/ 167 h 361"/>
                <a:gd name="T110" fmla="*/ 60 w 91"/>
                <a:gd name="T111" fmla="*/ 244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1" h="361">
                  <a:moveTo>
                    <a:pt x="89" y="217"/>
                  </a:moveTo>
                  <a:cubicBezTo>
                    <a:pt x="86" y="217"/>
                    <a:pt x="84" y="217"/>
                    <a:pt x="81" y="217"/>
                  </a:cubicBezTo>
                  <a:cubicBezTo>
                    <a:pt x="81" y="210"/>
                    <a:pt x="81" y="203"/>
                    <a:pt x="81" y="196"/>
                  </a:cubicBezTo>
                  <a:cubicBezTo>
                    <a:pt x="82" y="196"/>
                    <a:pt x="84" y="195"/>
                    <a:pt x="86" y="195"/>
                  </a:cubicBezTo>
                  <a:cubicBezTo>
                    <a:pt x="87" y="195"/>
                    <a:pt x="87" y="192"/>
                    <a:pt x="85" y="192"/>
                  </a:cubicBezTo>
                  <a:cubicBezTo>
                    <a:pt x="84" y="192"/>
                    <a:pt x="82" y="192"/>
                    <a:pt x="81" y="193"/>
                  </a:cubicBezTo>
                  <a:cubicBezTo>
                    <a:pt x="80" y="185"/>
                    <a:pt x="80" y="177"/>
                    <a:pt x="80" y="169"/>
                  </a:cubicBezTo>
                  <a:cubicBezTo>
                    <a:pt x="82" y="169"/>
                    <a:pt x="84" y="169"/>
                    <a:pt x="85" y="169"/>
                  </a:cubicBezTo>
                  <a:cubicBezTo>
                    <a:pt x="87" y="168"/>
                    <a:pt x="87" y="166"/>
                    <a:pt x="85" y="166"/>
                  </a:cubicBezTo>
                  <a:cubicBezTo>
                    <a:pt x="84" y="165"/>
                    <a:pt x="82" y="166"/>
                    <a:pt x="80" y="166"/>
                  </a:cubicBezTo>
                  <a:cubicBezTo>
                    <a:pt x="80" y="158"/>
                    <a:pt x="80" y="150"/>
                    <a:pt x="80" y="142"/>
                  </a:cubicBezTo>
                  <a:cubicBezTo>
                    <a:pt x="81" y="142"/>
                    <a:pt x="81" y="141"/>
                    <a:pt x="82" y="141"/>
                  </a:cubicBezTo>
                  <a:cubicBezTo>
                    <a:pt x="83" y="140"/>
                    <a:pt x="83" y="138"/>
                    <a:pt x="81" y="138"/>
                  </a:cubicBezTo>
                  <a:cubicBezTo>
                    <a:pt x="81" y="138"/>
                    <a:pt x="80" y="139"/>
                    <a:pt x="80" y="139"/>
                  </a:cubicBezTo>
                  <a:cubicBezTo>
                    <a:pt x="80" y="132"/>
                    <a:pt x="79" y="124"/>
                    <a:pt x="79" y="117"/>
                  </a:cubicBezTo>
                  <a:cubicBezTo>
                    <a:pt x="80" y="117"/>
                    <a:pt x="81" y="117"/>
                    <a:pt x="81" y="117"/>
                  </a:cubicBezTo>
                  <a:cubicBezTo>
                    <a:pt x="83" y="117"/>
                    <a:pt x="83" y="114"/>
                    <a:pt x="81" y="114"/>
                  </a:cubicBezTo>
                  <a:cubicBezTo>
                    <a:pt x="81" y="114"/>
                    <a:pt x="80" y="114"/>
                    <a:pt x="79" y="114"/>
                  </a:cubicBezTo>
                  <a:cubicBezTo>
                    <a:pt x="79" y="106"/>
                    <a:pt x="79" y="98"/>
                    <a:pt x="79" y="90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80" y="90"/>
                    <a:pt x="80" y="87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78" y="70"/>
                    <a:pt x="78" y="52"/>
                    <a:pt x="77" y="34"/>
                  </a:cubicBezTo>
                  <a:cubicBezTo>
                    <a:pt x="77" y="34"/>
                    <a:pt x="78" y="33"/>
                    <a:pt x="77" y="32"/>
                  </a:cubicBezTo>
                  <a:cubicBezTo>
                    <a:pt x="77" y="27"/>
                    <a:pt x="77" y="22"/>
                    <a:pt x="76" y="17"/>
                  </a:cubicBezTo>
                  <a:cubicBezTo>
                    <a:pt x="76" y="16"/>
                    <a:pt x="75" y="16"/>
                    <a:pt x="75" y="17"/>
                  </a:cubicBezTo>
                  <a:cubicBezTo>
                    <a:pt x="75" y="22"/>
                    <a:pt x="75" y="27"/>
                    <a:pt x="75" y="32"/>
                  </a:cubicBezTo>
                  <a:cubicBezTo>
                    <a:pt x="70" y="30"/>
                    <a:pt x="65" y="29"/>
                    <a:pt x="60" y="28"/>
                  </a:cubicBezTo>
                  <a:cubicBezTo>
                    <a:pt x="59" y="23"/>
                    <a:pt x="58" y="18"/>
                    <a:pt x="57" y="13"/>
                  </a:cubicBezTo>
                  <a:cubicBezTo>
                    <a:pt x="57" y="12"/>
                    <a:pt x="56" y="12"/>
                    <a:pt x="56" y="13"/>
                  </a:cubicBezTo>
                  <a:cubicBezTo>
                    <a:pt x="57" y="18"/>
                    <a:pt x="57" y="23"/>
                    <a:pt x="58" y="28"/>
                  </a:cubicBezTo>
                  <a:cubicBezTo>
                    <a:pt x="54" y="27"/>
                    <a:pt x="51" y="27"/>
                    <a:pt x="47" y="27"/>
                  </a:cubicBezTo>
                  <a:cubicBezTo>
                    <a:pt x="47" y="19"/>
                    <a:pt x="47" y="11"/>
                    <a:pt x="47" y="4"/>
                  </a:cubicBezTo>
                  <a:cubicBezTo>
                    <a:pt x="47" y="3"/>
                    <a:pt x="46" y="3"/>
                    <a:pt x="46" y="4"/>
                  </a:cubicBezTo>
                  <a:cubicBezTo>
                    <a:pt x="46" y="11"/>
                    <a:pt x="45" y="19"/>
                    <a:pt x="45" y="27"/>
                  </a:cubicBezTo>
                  <a:cubicBezTo>
                    <a:pt x="40" y="26"/>
                    <a:pt x="36" y="26"/>
                    <a:pt x="32" y="26"/>
                  </a:cubicBezTo>
                  <a:cubicBezTo>
                    <a:pt x="32" y="20"/>
                    <a:pt x="32" y="14"/>
                    <a:pt x="32" y="8"/>
                  </a:cubicBezTo>
                  <a:cubicBezTo>
                    <a:pt x="32" y="7"/>
                    <a:pt x="31" y="7"/>
                    <a:pt x="31" y="8"/>
                  </a:cubicBezTo>
                  <a:cubicBezTo>
                    <a:pt x="31" y="14"/>
                    <a:pt x="30" y="20"/>
                    <a:pt x="30" y="26"/>
                  </a:cubicBezTo>
                  <a:cubicBezTo>
                    <a:pt x="25" y="26"/>
                    <a:pt x="21" y="27"/>
                    <a:pt x="16" y="27"/>
                  </a:cubicBezTo>
                  <a:cubicBezTo>
                    <a:pt x="16" y="27"/>
                    <a:pt x="16" y="27"/>
                    <a:pt x="15" y="27"/>
                  </a:cubicBezTo>
                  <a:cubicBezTo>
                    <a:pt x="15" y="19"/>
                    <a:pt x="15" y="10"/>
                    <a:pt x="15" y="1"/>
                  </a:cubicBezTo>
                  <a:cubicBezTo>
                    <a:pt x="15" y="0"/>
                    <a:pt x="14" y="0"/>
                    <a:pt x="14" y="1"/>
                  </a:cubicBezTo>
                  <a:cubicBezTo>
                    <a:pt x="12" y="59"/>
                    <a:pt x="12" y="117"/>
                    <a:pt x="12" y="176"/>
                  </a:cubicBezTo>
                  <a:cubicBezTo>
                    <a:pt x="11" y="191"/>
                    <a:pt x="11" y="206"/>
                    <a:pt x="11" y="221"/>
                  </a:cubicBezTo>
                  <a:cubicBezTo>
                    <a:pt x="8" y="221"/>
                    <a:pt x="5" y="221"/>
                    <a:pt x="3" y="221"/>
                  </a:cubicBezTo>
                  <a:cubicBezTo>
                    <a:pt x="2" y="222"/>
                    <a:pt x="2" y="223"/>
                    <a:pt x="3" y="223"/>
                  </a:cubicBezTo>
                  <a:cubicBezTo>
                    <a:pt x="5" y="223"/>
                    <a:pt x="8" y="223"/>
                    <a:pt x="11" y="223"/>
                  </a:cubicBezTo>
                  <a:cubicBezTo>
                    <a:pt x="11" y="231"/>
                    <a:pt x="10" y="239"/>
                    <a:pt x="10" y="246"/>
                  </a:cubicBezTo>
                  <a:cubicBezTo>
                    <a:pt x="9" y="247"/>
                    <a:pt x="7" y="247"/>
                    <a:pt x="5" y="247"/>
                  </a:cubicBezTo>
                  <a:cubicBezTo>
                    <a:pt x="4" y="247"/>
                    <a:pt x="4" y="249"/>
                    <a:pt x="5" y="249"/>
                  </a:cubicBezTo>
                  <a:cubicBezTo>
                    <a:pt x="7" y="249"/>
                    <a:pt x="9" y="249"/>
                    <a:pt x="10" y="249"/>
                  </a:cubicBezTo>
                  <a:cubicBezTo>
                    <a:pt x="10" y="258"/>
                    <a:pt x="10" y="267"/>
                    <a:pt x="10" y="276"/>
                  </a:cubicBezTo>
                  <a:cubicBezTo>
                    <a:pt x="9" y="276"/>
                    <a:pt x="8" y="276"/>
                    <a:pt x="7" y="276"/>
                  </a:cubicBezTo>
                  <a:cubicBezTo>
                    <a:pt x="6" y="276"/>
                    <a:pt x="6" y="278"/>
                    <a:pt x="7" y="278"/>
                  </a:cubicBezTo>
                  <a:cubicBezTo>
                    <a:pt x="8" y="278"/>
                    <a:pt x="9" y="278"/>
                    <a:pt x="10" y="278"/>
                  </a:cubicBezTo>
                  <a:cubicBezTo>
                    <a:pt x="10" y="284"/>
                    <a:pt x="10" y="290"/>
                    <a:pt x="10" y="296"/>
                  </a:cubicBezTo>
                  <a:cubicBezTo>
                    <a:pt x="8" y="296"/>
                    <a:pt x="7" y="296"/>
                    <a:pt x="5" y="296"/>
                  </a:cubicBezTo>
                  <a:cubicBezTo>
                    <a:pt x="4" y="296"/>
                    <a:pt x="4" y="298"/>
                    <a:pt x="5" y="298"/>
                  </a:cubicBezTo>
                  <a:cubicBezTo>
                    <a:pt x="7" y="298"/>
                    <a:pt x="8" y="298"/>
                    <a:pt x="10" y="298"/>
                  </a:cubicBezTo>
                  <a:cubicBezTo>
                    <a:pt x="10" y="306"/>
                    <a:pt x="10" y="314"/>
                    <a:pt x="10" y="321"/>
                  </a:cubicBezTo>
                  <a:cubicBezTo>
                    <a:pt x="9" y="321"/>
                    <a:pt x="9" y="321"/>
                    <a:pt x="8" y="321"/>
                  </a:cubicBezTo>
                  <a:cubicBezTo>
                    <a:pt x="7" y="322"/>
                    <a:pt x="7" y="324"/>
                    <a:pt x="8" y="324"/>
                  </a:cubicBezTo>
                  <a:cubicBezTo>
                    <a:pt x="9" y="324"/>
                    <a:pt x="9" y="324"/>
                    <a:pt x="10" y="324"/>
                  </a:cubicBezTo>
                  <a:cubicBezTo>
                    <a:pt x="10" y="330"/>
                    <a:pt x="10" y="336"/>
                    <a:pt x="10" y="342"/>
                  </a:cubicBezTo>
                  <a:cubicBezTo>
                    <a:pt x="7" y="342"/>
                    <a:pt x="4" y="342"/>
                    <a:pt x="1" y="342"/>
                  </a:cubicBezTo>
                  <a:cubicBezTo>
                    <a:pt x="0" y="342"/>
                    <a:pt x="0" y="344"/>
                    <a:pt x="1" y="344"/>
                  </a:cubicBezTo>
                  <a:cubicBezTo>
                    <a:pt x="4" y="344"/>
                    <a:pt x="7" y="344"/>
                    <a:pt x="10" y="345"/>
                  </a:cubicBezTo>
                  <a:cubicBezTo>
                    <a:pt x="10" y="347"/>
                    <a:pt x="10" y="348"/>
                    <a:pt x="10" y="350"/>
                  </a:cubicBezTo>
                  <a:cubicBezTo>
                    <a:pt x="10" y="352"/>
                    <a:pt x="12" y="352"/>
                    <a:pt x="12" y="350"/>
                  </a:cubicBezTo>
                  <a:cubicBezTo>
                    <a:pt x="13" y="348"/>
                    <a:pt x="13" y="347"/>
                    <a:pt x="13" y="345"/>
                  </a:cubicBezTo>
                  <a:cubicBezTo>
                    <a:pt x="15" y="345"/>
                    <a:pt x="17" y="345"/>
                    <a:pt x="19" y="345"/>
                  </a:cubicBezTo>
                  <a:cubicBezTo>
                    <a:pt x="19" y="348"/>
                    <a:pt x="19" y="351"/>
                    <a:pt x="19" y="354"/>
                  </a:cubicBezTo>
                  <a:cubicBezTo>
                    <a:pt x="19" y="356"/>
                    <a:pt x="22" y="356"/>
                    <a:pt x="22" y="354"/>
                  </a:cubicBezTo>
                  <a:cubicBezTo>
                    <a:pt x="22" y="351"/>
                    <a:pt x="22" y="348"/>
                    <a:pt x="23" y="345"/>
                  </a:cubicBezTo>
                  <a:cubicBezTo>
                    <a:pt x="27" y="345"/>
                    <a:pt x="31" y="345"/>
                    <a:pt x="36" y="345"/>
                  </a:cubicBezTo>
                  <a:cubicBezTo>
                    <a:pt x="36" y="350"/>
                    <a:pt x="36" y="355"/>
                    <a:pt x="36" y="360"/>
                  </a:cubicBezTo>
                  <a:cubicBezTo>
                    <a:pt x="36" y="361"/>
                    <a:pt x="38" y="361"/>
                    <a:pt x="39" y="360"/>
                  </a:cubicBezTo>
                  <a:cubicBezTo>
                    <a:pt x="39" y="355"/>
                    <a:pt x="39" y="350"/>
                    <a:pt x="40" y="344"/>
                  </a:cubicBezTo>
                  <a:cubicBezTo>
                    <a:pt x="44" y="344"/>
                    <a:pt x="49" y="343"/>
                    <a:pt x="53" y="342"/>
                  </a:cubicBezTo>
                  <a:cubicBezTo>
                    <a:pt x="53" y="348"/>
                    <a:pt x="53" y="353"/>
                    <a:pt x="53" y="358"/>
                  </a:cubicBezTo>
                  <a:cubicBezTo>
                    <a:pt x="53" y="360"/>
                    <a:pt x="56" y="360"/>
                    <a:pt x="56" y="358"/>
                  </a:cubicBezTo>
                  <a:cubicBezTo>
                    <a:pt x="56" y="353"/>
                    <a:pt x="57" y="347"/>
                    <a:pt x="57" y="342"/>
                  </a:cubicBezTo>
                  <a:cubicBezTo>
                    <a:pt x="57" y="342"/>
                    <a:pt x="57" y="342"/>
                    <a:pt x="58" y="341"/>
                  </a:cubicBezTo>
                  <a:cubicBezTo>
                    <a:pt x="59" y="341"/>
                    <a:pt x="59" y="339"/>
                    <a:pt x="57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7" y="333"/>
                    <a:pt x="57" y="327"/>
                    <a:pt x="58" y="322"/>
                  </a:cubicBezTo>
                  <a:cubicBezTo>
                    <a:pt x="60" y="321"/>
                    <a:pt x="63" y="321"/>
                    <a:pt x="65" y="321"/>
                  </a:cubicBezTo>
                  <a:cubicBezTo>
                    <a:pt x="67" y="321"/>
                    <a:pt x="67" y="318"/>
                    <a:pt x="65" y="318"/>
                  </a:cubicBezTo>
                  <a:cubicBezTo>
                    <a:pt x="63" y="318"/>
                    <a:pt x="60" y="318"/>
                    <a:pt x="58" y="319"/>
                  </a:cubicBezTo>
                  <a:cubicBezTo>
                    <a:pt x="58" y="311"/>
                    <a:pt x="58" y="304"/>
                    <a:pt x="58" y="297"/>
                  </a:cubicBezTo>
                  <a:cubicBezTo>
                    <a:pt x="58" y="297"/>
                    <a:pt x="59" y="297"/>
                    <a:pt x="59" y="297"/>
                  </a:cubicBezTo>
                  <a:cubicBezTo>
                    <a:pt x="60" y="297"/>
                    <a:pt x="61" y="294"/>
                    <a:pt x="59" y="294"/>
                  </a:cubicBezTo>
                  <a:cubicBezTo>
                    <a:pt x="59" y="294"/>
                    <a:pt x="58" y="294"/>
                    <a:pt x="58" y="294"/>
                  </a:cubicBezTo>
                  <a:cubicBezTo>
                    <a:pt x="59" y="289"/>
                    <a:pt x="59" y="284"/>
                    <a:pt x="59" y="278"/>
                  </a:cubicBezTo>
                  <a:cubicBezTo>
                    <a:pt x="60" y="278"/>
                    <a:pt x="61" y="278"/>
                    <a:pt x="61" y="278"/>
                  </a:cubicBezTo>
                  <a:cubicBezTo>
                    <a:pt x="63" y="278"/>
                    <a:pt x="63" y="275"/>
                    <a:pt x="61" y="275"/>
                  </a:cubicBezTo>
                  <a:cubicBezTo>
                    <a:pt x="61" y="275"/>
                    <a:pt x="60" y="275"/>
                    <a:pt x="59" y="275"/>
                  </a:cubicBezTo>
                  <a:cubicBezTo>
                    <a:pt x="59" y="266"/>
                    <a:pt x="59" y="258"/>
                    <a:pt x="60" y="249"/>
                  </a:cubicBezTo>
                  <a:cubicBezTo>
                    <a:pt x="66" y="249"/>
                    <a:pt x="72" y="249"/>
                    <a:pt x="78" y="248"/>
                  </a:cubicBezTo>
                  <a:cubicBezTo>
                    <a:pt x="79" y="249"/>
                    <a:pt x="81" y="249"/>
                    <a:pt x="81" y="248"/>
                  </a:cubicBezTo>
                  <a:cubicBezTo>
                    <a:pt x="82" y="248"/>
                    <a:pt x="83" y="248"/>
                    <a:pt x="84" y="248"/>
                  </a:cubicBezTo>
                  <a:cubicBezTo>
                    <a:pt x="86" y="248"/>
                    <a:pt x="86" y="245"/>
                    <a:pt x="84" y="245"/>
                  </a:cubicBezTo>
                  <a:cubicBezTo>
                    <a:pt x="83" y="245"/>
                    <a:pt x="82" y="245"/>
                    <a:pt x="81" y="245"/>
                  </a:cubicBezTo>
                  <a:cubicBezTo>
                    <a:pt x="81" y="237"/>
                    <a:pt x="81" y="229"/>
                    <a:pt x="81" y="221"/>
                  </a:cubicBezTo>
                  <a:cubicBezTo>
                    <a:pt x="84" y="220"/>
                    <a:pt x="87" y="220"/>
                    <a:pt x="90" y="219"/>
                  </a:cubicBezTo>
                  <a:cubicBezTo>
                    <a:pt x="91" y="219"/>
                    <a:pt x="91" y="217"/>
                    <a:pt x="89" y="217"/>
                  </a:cubicBezTo>
                  <a:close/>
                  <a:moveTo>
                    <a:pt x="75" y="114"/>
                  </a:moveTo>
                  <a:cubicBezTo>
                    <a:pt x="71" y="114"/>
                    <a:pt x="67" y="114"/>
                    <a:pt x="63" y="114"/>
                  </a:cubicBezTo>
                  <a:cubicBezTo>
                    <a:pt x="64" y="106"/>
                    <a:pt x="64" y="98"/>
                    <a:pt x="64" y="91"/>
                  </a:cubicBezTo>
                  <a:cubicBezTo>
                    <a:pt x="68" y="91"/>
                    <a:pt x="71" y="90"/>
                    <a:pt x="75" y="90"/>
                  </a:cubicBezTo>
                  <a:cubicBezTo>
                    <a:pt x="75" y="98"/>
                    <a:pt x="75" y="106"/>
                    <a:pt x="75" y="114"/>
                  </a:cubicBezTo>
                  <a:close/>
                  <a:moveTo>
                    <a:pt x="64" y="87"/>
                  </a:moveTo>
                  <a:cubicBezTo>
                    <a:pt x="64" y="79"/>
                    <a:pt x="63" y="71"/>
                    <a:pt x="63" y="63"/>
                  </a:cubicBezTo>
                  <a:cubicBezTo>
                    <a:pt x="67" y="63"/>
                    <a:pt x="71" y="63"/>
                    <a:pt x="75" y="64"/>
                  </a:cubicBezTo>
                  <a:cubicBezTo>
                    <a:pt x="75" y="64"/>
                    <a:pt x="75" y="63"/>
                    <a:pt x="75" y="63"/>
                  </a:cubicBezTo>
                  <a:cubicBezTo>
                    <a:pt x="75" y="71"/>
                    <a:pt x="75" y="79"/>
                    <a:pt x="75" y="87"/>
                  </a:cubicBezTo>
                  <a:cubicBezTo>
                    <a:pt x="71" y="87"/>
                    <a:pt x="68" y="87"/>
                    <a:pt x="64" y="87"/>
                  </a:cubicBezTo>
                  <a:close/>
                  <a:moveTo>
                    <a:pt x="63" y="118"/>
                  </a:moveTo>
                  <a:cubicBezTo>
                    <a:pt x="67" y="118"/>
                    <a:pt x="71" y="117"/>
                    <a:pt x="76" y="117"/>
                  </a:cubicBezTo>
                  <a:cubicBezTo>
                    <a:pt x="76" y="125"/>
                    <a:pt x="76" y="132"/>
                    <a:pt x="76" y="140"/>
                  </a:cubicBezTo>
                  <a:cubicBezTo>
                    <a:pt x="71" y="141"/>
                    <a:pt x="67" y="141"/>
                    <a:pt x="63" y="141"/>
                  </a:cubicBezTo>
                  <a:cubicBezTo>
                    <a:pt x="63" y="133"/>
                    <a:pt x="63" y="125"/>
                    <a:pt x="63" y="118"/>
                  </a:cubicBezTo>
                  <a:close/>
                  <a:moveTo>
                    <a:pt x="76" y="144"/>
                  </a:moveTo>
                  <a:cubicBezTo>
                    <a:pt x="76" y="151"/>
                    <a:pt x="76" y="158"/>
                    <a:pt x="76" y="166"/>
                  </a:cubicBezTo>
                  <a:cubicBezTo>
                    <a:pt x="71" y="166"/>
                    <a:pt x="67" y="166"/>
                    <a:pt x="62" y="166"/>
                  </a:cubicBezTo>
                  <a:cubicBezTo>
                    <a:pt x="62" y="159"/>
                    <a:pt x="62" y="152"/>
                    <a:pt x="62" y="145"/>
                  </a:cubicBezTo>
                  <a:cubicBezTo>
                    <a:pt x="67" y="145"/>
                    <a:pt x="72" y="145"/>
                    <a:pt x="76" y="144"/>
                  </a:cubicBezTo>
                  <a:close/>
                  <a:moveTo>
                    <a:pt x="76" y="169"/>
                  </a:moveTo>
                  <a:cubicBezTo>
                    <a:pt x="76" y="177"/>
                    <a:pt x="77" y="185"/>
                    <a:pt x="77" y="193"/>
                  </a:cubicBezTo>
                  <a:cubicBezTo>
                    <a:pt x="72" y="193"/>
                    <a:pt x="66" y="194"/>
                    <a:pt x="61" y="195"/>
                  </a:cubicBezTo>
                  <a:cubicBezTo>
                    <a:pt x="61" y="190"/>
                    <a:pt x="61" y="185"/>
                    <a:pt x="61" y="180"/>
                  </a:cubicBezTo>
                  <a:cubicBezTo>
                    <a:pt x="61" y="177"/>
                    <a:pt x="61" y="173"/>
                    <a:pt x="62" y="170"/>
                  </a:cubicBezTo>
                  <a:cubicBezTo>
                    <a:pt x="67" y="170"/>
                    <a:pt x="71" y="170"/>
                    <a:pt x="76" y="169"/>
                  </a:cubicBezTo>
                  <a:close/>
                  <a:moveTo>
                    <a:pt x="46" y="62"/>
                  </a:moveTo>
                  <a:cubicBezTo>
                    <a:pt x="51" y="62"/>
                    <a:pt x="56" y="62"/>
                    <a:pt x="61" y="63"/>
                  </a:cubicBezTo>
                  <a:cubicBezTo>
                    <a:pt x="61" y="71"/>
                    <a:pt x="61" y="79"/>
                    <a:pt x="61" y="87"/>
                  </a:cubicBezTo>
                  <a:cubicBezTo>
                    <a:pt x="56" y="87"/>
                    <a:pt x="51" y="87"/>
                    <a:pt x="46" y="87"/>
                  </a:cubicBezTo>
                  <a:cubicBezTo>
                    <a:pt x="46" y="79"/>
                    <a:pt x="46" y="70"/>
                    <a:pt x="46" y="62"/>
                  </a:cubicBezTo>
                  <a:close/>
                  <a:moveTo>
                    <a:pt x="46" y="91"/>
                  </a:moveTo>
                  <a:cubicBezTo>
                    <a:pt x="51" y="91"/>
                    <a:pt x="56" y="91"/>
                    <a:pt x="61" y="91"/>
                  </a:cubicBezTo>
                  <a:cubicBezTo>
                    <a:pt x="61" y="99"/>
                    <a:pt x="61" y="106"/>
                    <a:pt x="61" y="114"/>
                  </a:cubicBezTo>
                  <a:cubicBezTo>
                    <a:pt x="55" y="114"/>
                    <a:pt x="50" y="114"/>
                    <a:pt x="45" y="114"/>
                  </a:cubicBezTo>
                  <a:cubicBezTo>
                    <a:pt x="45" y="106"/>
                    <a:pt x="45" y="99"/>
                    <a:pt x="46" y="91"/>
                  </a:cubicBezTo>
                  <a:close/>
                  <a:moveTo>
                    <a:pt x="61" y="198"/>
                  </a:moveTo>
                  <a:cubicBezTo>
                    <a:pt x="66" y="198"/>
                    <a:pt x="72" y="197"/>
                    <a:pt x="77" y="196"/>
                  </a:cubicBezTo>
                  <a:cubicBezTo>
                    <a:pt x="77" y="203"/>
                    <a:pt x="77" y="211"/>
                    <a:pt x="77" y="218"/>
                  </a:cubicBezTo>
                  <a:cubicBezTo>
                    <a:pt x="72" y="218"/>
                    <a:pt x="66" y="218"/>
                    <a:pt x="60" y="219"/>
                  </a:cubicBezTo>
                  <a:cubicBezTo>
                    <a:pt x="61" y="212"/>
                    <a:pt x="61" y="205"/>
                    <a:pt x="61" y="198"/>
                  </a:cubicBezTo>
                  <a:close/>
                  <a:moveTo>
                    <a:pt x="75" y="35"/>
                  </a:moveTo>
                  <a:cubicBezTo>
                    <a:pt x="75" y="44"/>
                    <a:pt x="75" y="52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1" y="60"/>
                    <a:pt x="67" y="60"/>
                    <a:pt x="63" y="59"/>
                  </a:cubicBezTo>
                  <a:cubicBezTo>
                    <a:pt x="62" y="50"/>
                    <a:pt x="62" y="41"/>
                    <a:pt x="60" y="32"/>
                  </a:cubicBezTo>
                  <a:cubicBezTo>
                    <a:pt x="65" y="33"/>
                    <a:pt x="70" y="34"/>
                    <a:pt x="75" y="35"/>
                  </a:cubicBezTo>
                  <a:close/>
                  <a:moveTo>
                    <a:pt x="59" y="32"/>
                  </a:moveTo>
                  <a:cubicBezTo>
                    <a:pt x="59" y="41"/>
                    <a:pt x="60" y="50"/>
                    <a:pt x="61" y="59"/>
                  </a:cubicBezTo>
                  <a:cubicBezTo>
                    <a:pt x="56" y="58"/>
                    <a:pt x="51" y="58"/>
                    <a:pt x="47" y="58"/>
                  </a:cubicBezTo>
                  <a:cubicBezTo>
                    <a:pt x="47" y="49"/>
                    <a:pt x="47" y="40"/>
                    <a:pt x="47" y="31"/>
                  </a:cubicBezTo>
                  <a:cubicBezTo>
                    <a:pt x="51" y="31"/>
                    <a:pt x="55" y="32"/>
                    <a:pt x="59" y="32"/>
                  </a:cubicBezTo>
                  <a:close/>
                  <a:moveTo>
                    <a:pt x="45" y="30"/>
                  </a:moveTo>
                  <a:cubicBezTo>
                    <a:pt x="44" y="40"/>
                    <a:pt x="44" y="49"/>
                    <a:pt x="43" y="58"/>
                  </a:cubicBezTo>
                  <a:cubicBezTo>
                    <a:pt x="39" y="58"/>
                    <a:pt x="35" y="58"/>
                    <a:pt x="31" y="58"/>
                  </a:cubicBezTo>
                  <a:cubicBezTo>
                    <a:pt x="31" y="49"/>
                    <a:pt x="31" y="39"/>
                    <a:pt x="32" y="30"/>
                  </a:cubicBezTo>
                  <a:cubicBezTo>
                    <a:pt x="36" y="30"/>
                    <a:pt x="40" y="30"/>
                    <a:pt x="45" y="30"/>
                  </a:cubicBezTo>
                  <a:close/>
                  <a:moveTo>
                    <a:pt x="30" y="115"/>
                  </a:moveTo>
                  <a:cubicBezTo>
                    <a:pt x="30" y="107"/>
                    <a:pt x="30" y="98"/>
                    <a:pt x="30" y="90"/>
                  </a:cubicBezTo>
                  <a:cubicBezTo>
                    <a:pt x="34" y="91"/>
                    <a:pt x="38" y="91"/>
                    <a:pt x="42" y="91"/>
                  </a:cubicBezTo>
                  <a:cubicBezTo>
                    <a:pt x="42" y="99"/>
                    <a:pt x="42" y="106"/>
                    <a:pt x="41" y="114"/>
                  </a:cubicBezTo>
                  <a:cubicBezTo>
                    <a:pt x="37" y="114"/>
                    <a:pt x="33" y="114"/>
                    <a:pt x="30" y="115"/>
                  </a:cubicBezTo>
                  <a:close/>
                  <a:moveTo>
                    <a:pt x="41" y="117"/>
                  </a:moveTo>
                  <a:cubicBezTo>
                    <a:pt x="41" y="125"/>
                    <a:pt x="41" y="133"/>
                    <a:pt x="41" y="140"/>
                  </a:cubicBezTo>
                  <a:cubicBezTo>
                    <a:pt x="37" y="140"/>
                    <a:pt x="33" y="140"/>
                    <a:pt x="29" y="140"/>
                  </a:cubicBezTo>
                  <a:cubicBezTo>
                    <a:pt x="29" y="132"/>
                    <a:pt x="29" y="124"/>
                    <a:pt x="30" y="117"/>
                  </a:cubicBezTo>
                  <a:cubicBezTo>
                    <a:pt x="33" y="117"/>
                    <a:pt x="37" y="117"/>
                    <a:pt x="41" y="117"/>
                  </a:cubicBezTo>
                  <a:close/>
                  <a:moveTo>
                    <a:pt x="30" y="88"/>
                  </a:moveTo>
                  <a:cubicBezTo>
                    <a:pt x="30" y="79"/>
                    <a:pt x="31" y="70"/>
                    <a:pt x="31" y="61"/>
                  </a:cubicBezTo>
                  <a:cubicBezTo>
                    <a:pt x="35" y="61"/>
                    <a:pt x="39" y="61"/>
                    <a:pt x="43" y="62"/>
                  </a:cubicBezTo>
                  <a:cubicBezTo>
                    <a:pt x="43" y="70"/>
                    <a:pt x="42" y="79"/>
                    <a:pt x="42" y="87"/>
                  </a:cubicBezTo>
                  <a:cubicBezTo>
                    <a:pt x="38" y="88"/>
                    <a:pt x="34" y="88"/>
                    <a:pt x="30" y="88"/>
                  </a:cubicBezTo>
                  <a:close/>
                  <a:moveTo>
                    <a:pt x="15" y="30"/>
                  </a:moveTo>
                  <a:cubicBezTo>
                    <a:pt x="16" y="30"/>
                    <a:pt x="16" y="30"/>
                    <a:pt x="16" y="30"/>
                  </a:cubicBezTo>
                  <a:cubicBezTo>
                    <a:pt x="21" y="29"/>
                    <a:pt x="25" y="29"/>
                    <a:pt x="30" y="30"/>
                  </a:cubicBezTo>
                  <a:cubicBezTo>
                    <a:pt x="30" y="39"/>
                    <a:pt x="29" y="49"/>
                    <a:pt x="29" y="58"/>
                  </a:cubicBezTo>
                  <a:cubicBezTo>
                    <a:pt x="25" y="59"/>
                    <a:pt x="22" y="59"/>
                    <a:pt x="18" y="59"/>
                  </a:cubicBezTo>
                  <a:cubicBezTo>
                    <a:pt x="17" y="60"/>
                    <a:pt x="18" y="61"/>
                    <a:pt x="19" y="61"/>
                  </a:cubicBezTo>
                  <a:cubicBezTo>
                    <a:pt x="22" y="61"/>
                    <a:pt x="25" y="61"/>
                    <a:pt x="29" y="61"/>
                  </a:cubicBezTo>
                  <a:cubicBezTo>
                    <a:pt x="29" y="70"/>
                    <a:pt x="28" y="79"/>
                    <a:pt x="28" y="88"/>
                  </a:cubicBezTo>
                  <a:cubicBezTo>
                    <a:pt x="26" y="88"/>
                    <a:pt x="24" y="88"/>
                    <a:pt x="21" y="88"/>
                  </a:cubicBezTo>
                  <a:cubicBezTo>
                    <a:pt x="20" y="88"/>
                    <a:pt x="20" y="90"/>
                    <a:pt x="21" y="90"/>
                  </a:cubicBezTo>
                  <a:cubicBezTo>
                    <a:pt x="23" y="90"/>
                    <a:pt x="26" y="90"/>
                    <a:pt x="28" y="90"/>
                  </a:cubicBezTo>
                  <a:cubicBezTo>
                    <a:pt x="28" y="98"/>
                    <a:pt x="27" y="107"/>
                    <a:pt x="27" y="115"/>
                  </a:cubicBezTo>
                  <a:cubicBezTo>
                    <a:pt x="25" y="115"/>
                    <a:pt x="23" y="115"/>
                    <a:pt x="21" y="115"/>
                  </a:cubicBezTo>
                  <a:cubicBezTo>
                    <a:pt x="20" y="115"/>
                    <a:pt x="20" y="116"/>
                    <a:pt x="21" y="116"/>
                  </a:cubicBezTo>
                  <a:cubicBezTo>
                    <a:pt x="23" y="116"/>
                    <a:pt x="25" y="117"/>
                    <a:pt x="27" y="117"/>
                  </a:cubicBezTo>
                  <a:cubicBezTo>
                    <a:pt x="27" y="124"/>
                    <a:pt x="26" y="132"/>
                    <a:pt x="26" y="139"/>
                  </a:cubicBezTo>
                  <a:cubicBezTo>
                    <a:pt x="24" y="139"/>
                    <a:pt x="22" y="139"/>
                    <a:pt x="19" y="140"/>
                  </a:cubicBezTo>
                  <a:cubicBezTo>
                    <a:pt x="18" y="140"/>
                    <a:pt x="18" y="142"/>
                    <a:pt x="19" y="142"/>
                  </a:cubicBezTo>
                  <a:cubicBezTo>
                    <a:pt x="20" y="142"/>
                    <a:pt x="20" y="142"/>
                    <a:pt x="20" y="142"/>
                  </a:cubicBezTo>
                  <a:cubicBezTo>
                    <a:pt x="20" y="143"/>
                    <a:pt x="21" y="143"/>
                    <a:pt x="23" y="142"/>
                  </a:cubicBezTo>
                  <a:cubicBezTo>
                    <a:pt x="24" y="143"/>
                    <a:pt x="25" y="143"/>
                    <a:pt x="26" y="143"/>
                  </a:cubicBezTo>
                  <a:cubicBezTo>
                    <a:pt x="26" y="151"/>
                    <a:pt x="25" y="160"/>
                    <a:pt x="25" y="168"/>
                  </a:cubicBezTo>
                  <a:cubicBezTo>
                    <a:pt x="21" y="168"/>
                    <a:pt x="18" y="169"/>
                    <a:pt x="15" y="170"/>
                  </a:cubicBezTo>
                  <a:cubicBezTo>
                    <a:pt x="15" y="123"/>
                    <a:pt x="16" y="76"/>
                    <a:pt x="15" y="30"/>
                  </a:cubicBezTo>
                  <a:close/>
                  <a:moveTo>
                    <a:pt x="15" y="176"/>
                  </a:moveTo>
                  <a:cubicBezTo>
                    <a:pt x="15" y="175"/>
                    <a:pt x="15" y="174"/>
                    <a:pt x="15" y="173"/>
                  </a:cubicBezTo>
                  <a:cubicBezTo>
                    <a:pt x="15" y="173"/>
                    <a:pt x="15" y="173"/>
                    <a:pt x="15" y="173"/>
                  </a:cubicBezTo>
                  <a:cubicBezTo>
                    <a:pt x="15" y="173"/>
                    <a:pt x="16" y="173"/>
                    <a:pt x="16" y="173"/>
                  </a:cubicBezTo>
                  <a:cubicBezTo>
                    <a:pt x="17" y="172"/>
                    <a:pt x="16" y="171"/>
                    <a:pt x="15" y="170"/>
                  </a:cubicBezTo>
                  <a:cubicBezTo>
                    <a:pt x="17" y="170"/>
                    <a:pt x="21" y="171"/>
                    <a:pt x="25" y="171"/>
                  </a:cubicBezTo>
                  <a:cubicBezTo>
                    <a:pt x="25" y="180"/>
                    <a:pt x="24" y="189"/>
                    <a:pt x="24" y="197"/>
                  </a:cubicBezTo>
                  <a:cubicBezTo>
                    <a:pt x="21" y="198"/>
                    <a:pt x="18" y="198"/>
                    <a:pt x="15" y="198"/>
                  </a:cubicBezTo>
                  <a:cubicBezTo>
                    <a:pt x="15" y="190"/>
                    <a:pt x="15" y="183"/>
                    <a:pt x="15" y="176"/>
                  </a:cubicBezTo>
                  <a:close/>
                  <a:moveTo>
                    <a:pt x="15" y="199"/>
                  </a:moveTo>
                  <a:cubicBezTo>
                    <a:pt x="18" y="199"/>
                    <a:pt x="21" y="200"/>
                    <a:pt x="24" y="200"/>
                  </a:cubicBezTo>
                  <a:cubicBezTo>
                    <a:pt x="24" y="207"/>
                    <a:pt x="23" y="214"/>
                    <a:pt x="23" y="221"/>
                  </a:cubicBezTo>
                  <a:cubicBezTo>
                    <a:pt x="20" y="221"/>
                    <a:pt x="17" y="221"/>
                    <a:pt x="15" y="221"/>
                  </a:cubicBezTo>
                  <a:cubicBezTo>
                    <a:pt x="14" y="214"/>
                    <a:pt x="15" y="207"/>
                    <a:pt x="15" y="199"/>
                  </a:cubicBezTo>
                  <a:close/>
                  <a:moveTo>
                    <a:pt x="19" y="342"/>
                  </a:moveTo>
                  <a:cubicBezTo>
                    <a:pt x="17" y="342"/>
                    <a:pt x="15" y="342"/>
                    <a:pt x="13" y="342"/>
                  </a:cubicBezTo>
                  <a:cubicBezTo>
                    <a:pt x="13" y="336"/>
                    <a:pt x="13" y="330"/>
                    <a:pt x="14" y="323"/>
                  </a:cubicBezTo>
                  <a:cubicBezTo>
                    <a:pt x="16" y="323"/>
                    <a:pt x="18" y="323"/>
                    <a:pt x="20" y="323"/>
                  </a:cubicBezTo>
                  <a:cubicBezTo>
                    <a:pt x="20" y="329"/>
                    <a:pt x="20" y="336"/>
                    <a:pt x="19" y="342"/>
                  </a:cubicBezTo>
                  <a:close/>
                  <a:moveTo>
                    <a:pt x="20" y="321"/>
                  </a:moveTo>
                  <a:cubicBezTo>
                    <a:pt x="18" y="321"/>
                    <a:pt x="16" y="321"/>
                    <a:pt x="14" y="321"/>
                  </a:cubicBezTo>
                  <a:cubicBezTo>
                    <a:pt x="14" y="313"/>
                    <a:pt x="14" y="306"/>
                    <a:pt x="14" y="298"/>
                  </a:cubicBezTo>
                  <a:cubicBezTo>
                    <a:pt x="16" y="298"/>
                    <a:pt x="19" y="298"/>
                    <a:pt x="21" y="298"/>
                  </a:cubicBezTo>
                  <a:cubicBezTo>
                    <a:pt x="21" y="306"/>
                    <a:pt x="20" y="313"/>
                    <a:pt x="20" y="321"/>
                  </a:cubicBezTo>
                  <a:close/>
                  <a:moveTo>
                    <a:pt x="21" y="295"/>
                  </a:moveTo>
                  <a:cubicBezTo>
                    <a:pt x="19" y="295"/>
                    <a:pt x="17" y="295"/>
                    <a:pt x="14" y="296"/>
                  </a:cubicBezTo>
                  <a:cubicBezTo>
                    <a:pt x="14" y="290"/>
                    <a:pt x="14" y="284"/>
                    <a:pt x="14" y="278"/>
                  </a:cubicBezTo>
                  <a:cubicBezTo>
                    <a:pt x="17" y="278"/>
                    <a:pt x="19" y="278"/>
                    <a:pt x="21" y="278"/>
                  </a:cubicBezTo>
                  <a:cubicBezTo>
                    <a:pt x="21" y="284"/>
                    <a:pt x="21" y="290"/>
                    <a:pt x="21" y="295"/>
                  </a:cubicBezTo>
                  <a:close/>
                  <a:moveTo>
                    <a:pt x="21" y="276"/>
                  </a:moveTo>
                  <a:cubicBezTo>
                    <a:pt x="19" y="276"/>
                    <a:pt x="17" y="276"/>
                    <a:pt x="15" y="276"/>
                  </a:cubicBezTo>
                  <a:cubicBezTo>
                    <a:pt x="15" y="267"/>
                    <a:pt x="15" y="258"/>
                    <a:pt x="15" y="249"/>
                  </a:cubicBezTo>
                  <a:cubicBezTo>
                    <a:pt x="17" y="249"/>
                    <a:pt x="20" y="249"/>
                    <a:pt x="22" y="249"/>
                  </a:cubicBezTo>
                  <a:cubicBezTo>
                    <a:pt x="22" y="258"/>
                    <a:pt x="22" y="267"/>
                    <a:pt x="21" y="276"/>
                  </a:cubicBezTo>
                  <a:close/>
                  <a:moveTo>
                    <a:pt x="22" y="246"/>
                  </a:moveTo>
                  <a:cubicBezTo>
                    <a:pt x="20" y="246"/>
                    <a:pt x="17" y="246"/>
                    <a:pt x="15" y="246"/>
                  </a:cubicBezTo>
                  <a:cubicBezTo>
                    <a:pt x="15" y="239"/>
                    <a:pt x="15" y="231"/>
                    <a:pt x="15" y="223"/>
                  </a:cubicBezTo>
                  <a:cubicBezTo>
                    <a:pt x="17" y="224"/>
                    <a:pt x="20" y="224"/>
                    <a:pt x="23" y="224"/>
                  </a:cubicBezTo>
                  <a:cubicBezTo>
                    <a:pt x="23" y="231"/>
                    <a:pt x="23" y="238"/>
                    <a:pt x="22" y="246"/>
                  </a:cubicBezTo>
                  <a:close/>
                  <a:moveTo>
                    <a:pt x="23" y="342"/>
                  </a:moveTo>
                  <a:cubicBezTo>
                    <a:pt x="23" y="336"/>
                    <a:pt x="23" y="329"/>
                    <a:pt x="24" y="323"/>
                  </a:cubicBezTo>
                  <a:cubicBezTo>
                    <a:pt x="27" y="323"/>
                    <a:pt x="31" y="323"/>
                    <a:pt x="35" y="323"/>
                  </a:cubicBezTo>
                  <a:cubicBezTo>
                    <a:pt x="35" y="329"/>
                    <a:pt x="35" y="335"/>
                    <a:pt x="35" y="341"/>
                  </a:cubicBezTo>
                  <a:cubicBezTo>
                    <a:pt x="31" y="341"/>
                    <a:pt x="27" y="342"/>
                    <a:pt x="23" y="342"/>
                  </a:cubicBezTo>
                  <a:close/>
                  <a:moveTo>
                    <a:pt x="35" y="320"/>
                  </a:moveTo>
                  <a:cubicBezTo>
                    <a:pt x="31" y="320"/>
                    <a:pt x="27" y="320"/>
                    <a:pt x="24" y="320"/>
                  </a:cubicBezTo>
                  <a:cubicBezTo>
                    <a:pt x="24" y="313"/>
                    <a:pt x="24" y="305"/>
                    <a:pt x="24" y="298"/>
                  </a:cubicBezTo>
                  <a:cubicBezTo>
                    <a:pt x="28" y="298"/>
                    <a:pt x="32" y="298"/>
                    <a:pt x="35" y="298"/>
                  </a:cubicBezTo>
                  <a:cubicBezTo>
                    <a:pt x="35" y="305"/>
                    <a:pt x="35" y="312"/>
                    <a:pt x="35" y="320"/>
                  </a:cubicBezTo>
                  <a:close/>
                  <a:moveTo>
                    <a:pt x="36" y="295"/>
                  </a:moveTo>
                  <a:cubicBezTo>
                    <a:pt x="32" y="295"/>
                    <a:pt x="28" y="295"/>
                    <a:pt x="25" y="295"/>
                  </a:cubicBezTo>
                  <a:cubicBezTo>
                    <a:pt x="25" y="289"/>
                    <a:pt x="25" y="284"/>
                    <a:pt x="25" y="278"/>
                  </a:cubicBezTo>
                  <a:cubicBezTo>
                    <a:pt x="29" y="278"/>
                    <a:pt x="32" y="279"/>
                    <a:pt x="36" y="279"/>
                  </a:cubicBezTo>
                  <a:cubicBezTo>
                    <a:pt x="36" y="284"/>
                    <a:pt x="36" y="289"/>
                    <a:pt x="36" y="295"/>
                  </a:cubicBezTo>
                  <a:close/>
                  <a:moveTo>
                    <a:pt x="36" y="276"/>
                  </a:moveTo>
                  <a:cubicBezTo>
                    <a:pt x="32" y="276"/>
                    <a:pt x="29" y="276"/>
                    <a:pt x="25" y="276"/>
                  </a:cubicBezTo>
                  <a:cubicBezTo>
                    <a:pt x="26" y="267"/>
                    <a:pt x="26" y="258"/>
                    <a:pt x="26" y="249"/>
                  </a:cubicBezTo>
                  <a:cubicBezTo>
                    <a:pt x="30" y="249"/>
                    <a:pt x="33" y="249"/>
                    <a:pt x="37" y="249"/>
                  </a:cubicBezTo>
                  <a:cubicBezTo>
                    <a:pt x="37" y="258"/>
                    <a:pt x="36" y="267"/>
                    <a:pt x="36" y="276"/>
                  </a:cubicBezTo>
                  <a:close/>
                  <a:moveTo>
                    <a:pt x="37" y="245"/>
                  </a:moveTo>
                  <a:cubicBezTo>
                    <a:pt x="34" y="245"/>
                    <a:pt x="30" y="245"/>
                    <a:pt x="26" y="245"/>
                  </a:cubicBezTo>
                  <a:cubicBezTo>
                    <a:pt x="26" y="238"/>
                    <a:pt x="27" y="231"/>
                    <a:pt x="27" y="224"/>
                  </a:cubicBezTo>
                  <a:cubicBezTo>
                    <a:pt x="31" y="224"/>
                    <a:pt x="34" y="224"/>
                    <a:pt x="38" y="223"/>
                  </a:cubicBezTo>
                  <a:cubicBezTo>
                    <a:pt x="38" y="231"/>
                    <a:pt x="37" y="238"/>
                    <a:pt x="37" y="245"/>
                  </a:cubicBezTo>
                  <a:close/>
                  <a:moveTo>
                    <a:pt x="38" y="220"/>
                  </a:moveTo>
                  <a:cubicBezTo>
                    <a:pt x="34" y="220"/>
                    <a:pt x="31" y="221"/>
                    <a:pt x="27" y="221"/>
                  </a:cubicBezTo>
                  <a:cubicBezTo>
                    <a:pt x="27" y="214"/>
                    <a:pt x="27" y="207"/>
                    <a:pt x="27" y="200"/>
                  </a:cubicBezTo>
                  <a:cubicBezTo>
                    <a:pt x="31" y="200"/>
                    <a:pt x="35" y="200"/>
                    <a:pt x="39" y="200"/>
                  </a:cubicBezTo>
                  <a:cubicBezTo>
                    <a:pt x="39" y="206"/>
                    <a:pt x="38" y="213"/>
                    <a:pt x="38" y="220"/>
                  </a:cubicBezTo>
                  <a:close/>
                  <a:moveTo>
                    <a:pt x="40" y="182"/>
                  </a:moveTo>
                  <a:cubicBezTo>
                    <a:pt x="39" y="187"/>
                    <a:pt x="39" y="192"/>
                    <a:pt x="39" y="196"/>
                  </a:cubicBezTo>
                  <a:cubicBezTo>
                    <a:pt x="35" y="197"/>
                    <a:pt x="31" y="197"/>
                    <a:pt x="28" y="197"/>
                  </a:cubicBezTo>
                  <a:cubicBezTo>
                    <a:pt x="28" y="189"/>
                    <a:pt x="28" y="180"/>
                    <a:pt x="28" y="171"/>
                  </a:cubicBezTo>
                  <a:cubicBezTo>
                    <a:pt x="30" y="171"/>
                    <a:pt x="31" y="171"/>
                    <a:pt x="32" y="171"/>
                  </a:cubicBezTo>
                  <a:cubicBezTo>
                    <a:pt x="35" y="171"/>
                    <a:pt x="37" y="171"/>
                    <a:pt x="40" y="171"/>
                  </a:cubicBezTo>
                  <a:cubicBezTo>
                    <a:pt x="40" y="175"/>
                    <a:pt x="40" y="178"/>
                    <a:pt x="40" y="182"/>
                  </a:cubicBezTo>
                  <a:close/>
                  <a:moveTo>
                    <a:pt x="28" y="168"/>
                  </a:moveTo>
                  <a:cubicBezTo>
                    <a:pt x="29" y="159"/>
                    <a:pt x="29" y="151"/>
                    <a:pt x="29" y="143"/>
                  </a:cubicBezTo>
                  <a:cubicBezTo>
                    <a:pt x="30" y="143"/>
                    <a:pt x="31" y="143"/>
                    <a:pt x="32" y="143"/>
                  </a:cubicBezTo>
                  <a:cubicBezTo>
                    <a:pt x="35" y="144"/>
                    <a:pt x="38" y="144"/>
                    <a:pt x="41" y="144"/>
                  </a:cubicBezTo>
                  <a:cubicBezTo>
                    <a:pt x="40" y="152"/>
                    <a:pt x="40" y="160"/>
                    <a:pt x="40" y="168"/>
                  </a:cubicBezTo>
                  <a:cubicBezTo>
                    <a:pt x="36" y="168"/>
                    <a:pt x="32" y="168"/>
                    <a:pt x="28" y="168"/>
                  </a:cubicBezTo>
                  <a:close/>
                  <a:moveTo>
                    <a:pt x="54" y="339"/>
                  </a:moveTo>
                  <a:cubicBezTo>
                    <a:pt x="49" y="340"/>
                    <a:pt x="44" y="340"/>
                    <a:pt x="40" y="340"/>
                  </a:cubicBezTo>
                  <a:cubicBezTo>
                    <a:pt x="40" y="335"/>
                    <a:pt x="41" y="329"/>
                    <a:pt x="41" y="323"/>
                  </a:cubicBezTo>
                  <a:cubicBezTo>
                    <a:pt x="45" y="322"/>
                    <a:pt x="50" y="322"/>
                    <a:pt x="54" y="322"/>
                  </a:cubicBezTo>
                  <a:cubicBezTo>
                    <a:pt x="54" y="328"/>
                    <a:pt x="54" y="334"/>
                    <a:pt x="54" y="339"/>
                  </a:cubicBezTo>
                  <a:close/>
                  <a:moveTo>
                    <a:pt x="54" y="319"/>
                  </a:moveTo>
                  <a:cubicBezTo>
                    <a:pt x="50" y="319"/>
                    <a:pt x="45" y="319"/>
                    <a:pt x="41" y="319"/>
                  </a:cubicBezTo>
                  <a:cubicBezTo>
                    <a:pt x="41" y="312"/>
                    <a:pt x="41" y="305"/>
                    <a:pt x="42" y="298"/>
                  </a:cubicBezTo>
                  <a:cubicBezTo>
                    <a:pt x="46" y="298"/>
                    <a:pt x="50" y="298"/>
                    <a:pt x="55" y="297"/>
                  </a:cubicBezTo>
                  <a:cubicBezTo>
                    <a:pt x="55" y="304"/>
                    <a:pt x="54" y="311"/>
                    <a:pt x="54" y="319"/>
                  </a:cubicBezTo>
                  <a:close/>
                  <a:moveTo>
                    <a:pt x="55" y="294"/>
                  </a:moveTo>
                  <a:cubicBezTo>
                    <a:pt x="51" y="294"/>
                    <a:pt x="46" y="294"/>
                    <a:pt x="42" y="294"/>
                  </a:cubicBezTo>
                  <a:cubicBezTo>
                    <a:pt x="42" y="289"/>
                    <a:pt x="42" y="284"/>
                    <a:pt x="42" y="279"/>
                  </a:cubicBezTo>
                  <a:cubicBezTo>
                    <a:pt x="46" y="278"/>
                    <a:pt x="51" y="278"/>
                    <a:pt x="55" y="278"/>
                  </a:cubicBezTo>
                  <a:cubicBezTo>
                    <a:pt x="55" y="284"/>
                    <a:pt x="55" y="289"/>
                    <a:pt x="55" y="294"/>
                  </a:cubicBezTo>
                  <a:close/>
                  <a:moveTo>
                    <a:pt x="55" y="275"/>
                  </a:moveTo>
                  <a:cubicBezTo>
                    <a:pt x="51" y="275"/>
                    <a:pt x="46" y="275"/>
                    <a:pt x="42" y="276"/>
                  </a:cubicBezTo>
                  <a:cubicBezTo>
                    <a:pt x="42" y="267"/>
                    <a:pt x="42" y="258"/>
                    <a:pt x="42" y="249"/>
                  </a:cubicBezTo>
                  <a:cubicBezTo>
                    <a:pt x="47" y="249"/>
                    <a:pt x="52" y="249"/>
                    <a:pt x="56" y="249"/>
                  </a:cubicBezTo>
                  <a:cubicBezTo>
                    <a:pt x="56" y="258"/>
                    <a:pt x="56" y="266"/>
                    <a:pt x="55" y="275"/>
                  </a:cubicBezTo>
                  <a:close/>
                  <a:moveTo>
                    <a:pt x="56" y="244"/>
                  </a:moveTo>
                  <a:cubicBezTo>
                    <a:pt x="52" y="244"/>
                    <a:pt x="47" y="244"/>
                    <a:pt x="42" y="245"/>
                  </a:cubicBezTo>
                  <a:cubicBezTo>
                    <a:pt x="42" y="238"/>
                    <a:pt x="42" y="230"/>
                    <a:pt x="42" y="223"/>
                  </a:cubicBezTo>
                  <a:cubicBezTo>
                    <a:pt x="47" y="223"/>
                    <a:pt x="52" y="223"/>
                    <a:pt x="57" y="223"/>
                  </a:cubicBezTo>
                  <a:cubicBezTo>
                    <a:pt x="57" y="230"/>
                    <a:pt x="57" y="237"/>
                    <a:pt x="56" y="244"/>
                  </a:cubicBezTo>
                  <a:close/>
                  <a:moveTo>
                    <a:pt x="57" y="219"/>
                  </a:moveTo>
                  <a:cubicBezTo>
                    <a:pt x="52" y="219"/>
                    <a:pt x="47" y="220"/>
                    <a:pt x="42" y="220"/>
                  </a:cubicBezTo>
                  <a:cubicBezTo>
                    <a:pt x="43" y="213"/>
                    <a:pt x="43" y="206"/>
                    <a:pt x="43" y="199"/>
                  </a:cubicBezTo>
                  <a:cubicBezTo>
                    <a:pt x="48" y="199"/>
                    <a:pt x="53" y="199"/>
                    <a:pt x="58" y="199"/>
                  </a:cubicBezTo>
                  <a:cubicBezTo>
                    <a:pt x="57" y="205"/>
                    <a:pt x="57" y="212"/>
                    <a:pt x="57" y="219"/>
                  </a:cubicBezTo>
                  <a:close/>
                  <a:moveTo>
                    <a:pt x="58" y="188"/>
                  </a:moveTo>
                  <a:cubicBezTo>
                    <a:pt x="58" y="190"/>
                    <a:pt x="58" y="193"/>
                    <a:pt x="58" y="195"/>
                  </a:cubicBezTo>
                  <a:cubicBezTo>
                    <a:pt x="53" y="195"/>
                    <a:pt x="48" y="196"/>
                    <a:pt x="43" y="196"/>
                  </a:cubicBezTo>
                  <a:cubicBezTo>
                    <a:pt x="43" y="191"/>
                    <a:pt x="43" y="186"/>
                    <a:pt x="43" y="182"/>
                  </a:cubicBezTo>
                  <a:cubicBezTo>
                    <a:pt x="43" y="178"/>
                    <a:pt x="43" y="174"/>
                    <a:pt x="43" y="171"/>
                  </a:cubicBezTo>
                  <a:cubicBezTo>
                    <a:pt x="46" y="171"/>
                    <a:pt x="48" y="171"/>
                    <a:pt x="51" y="171"/>
                  </a:cubicBezTo>
                  <a:cubicBezTo>
                    <a:pt x="53" y="170"/>
                    <a:pt x="56" y="170"/>
                    <a:pt x="58" y="170"/>
                  </a:cubicBezTo>
                  <a:cubicBezTo>
                    <a:pt x="58" y="176"/>
                    <a:pt x="58" y="182"/>
                    <a:pt x="58" y="188"/>
                  </a:cubicBezTo>
                  <a:close/>
                  <a:moveTo>
                    <a:pt x="59" y="167"/>
                  </a:moveTo>
                  <a:cubicBezTo>
                    <a:pt x="54" y="167"/>
                    <a:pt x="48" y="167"/>
                    <a:pt x="43" y="168"/>
                  </a:cubicBezTo>
                  <a:cubicBezTo>
                    <a:pt x="44" y="160"/>
                    <a:pt x="44" y="152"/>
                    <a:pt x="44" y="144"/>
                  </a:cubicBezTo>
                  <a:cubicBezTo>
                    <a:pt x="47" y="144"/>
                    <a:pt x="50" y="144"/>
                    <a:pt x="53" y="144"/>
                  </a:cubicBezTo>
                  <a:cubicBezTo>
                    <a:pt x="55" y="144"/>
                    <a:pt x="57" y="144"/>
                    <a:pt x="60" y="144"/>
                  </a:cubicBezTo>
                  <a:cubicBezTo>
                    <a:pt x="59" y="152"/>
                    <a:pt x="59" y="159"/>
                    <a:pt x="59" y="167"/>
                  </a:cubicBezTo>
                  <a:close/>
                  <a:moveTo>
                    <a:pt x="44" y="141"/>
                  </a:moveTo>
                  <a:cubicBezTo>
                    <a:pt x="44" y="133"/>
                    <a:pt x="45" y="125"/>
                    <a:pt x="45" y="117"/>
                  </a:cubicBezTo>
                  <a:cubicBezTo>
                    <a:pt x="50" y="117"/>
                    <a:pt x="55" y="117"/>
                    <a:pt x="61" y="118"/>
                  </a:cubicBezTo>
                  <a:cubicBezTo>
                    <a:pt x="60" y="125"/>
                    <a:pt x="60" y="133"/>
                    <a:pt x="60" y="141"/>
                  </a:cubicBezTo>
                  <a:cubicBezTo>
                    <a:pt x="55" y="141"/>
                    <a:pt x="49" y="141"/>
                    <a:pt x="44" y="141"/>
                  </a:cubicBezTo>
                  <a:close/>
                  <a:moveTo>
                    <a:pt x="60" y="244"/>
                  </a:moveTo>
                  <a:cubicBezTo>
                    <a:pt x="60" y="237"/>
                    <a:pt x="60" y="230"/>
                    <a:pt x="60" y="223"/>
                  </a:cubicBezTo>
                  <a:cubicBezTo>
                    <a:pt x="66" y="222"/>
                    <a:pt x="72" y="222"/>
                    <a:pt x="77" y="221"/>
                  </a:cubicBezTo>
                  <a:cubicBezTo>
                    <a:pt x="78" y="229"/>
                    <a:pt x="78" y="237"/>
                    <a:pt x="78" y="244"/>
                  </a:cubicBezTo>
                  <a:cubicBezTo>
                    <a:pt x="72" y="244"/>
                    <a:pt x="66" y="244"/>
                    <a:pt x="60" y="2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8"/>
            <p:cNvSpPr/>
            <p:nvPr/>
          </p:nvSpPr>
          <p:spPr bwMode="auto">
            <a:xfrm>
              <a:off x="5066" y="3641"/>
              <a:ext cx="16" cy="358"/>
            </a:xfrm>
            <a:custGeom>
              <a:avLst/>
              <a:gdLst>
                <a:gd name="T0" fmla="*/ 1 w 6"/>
                <a:gd name="T1" fmla="*/ 1 h 132"/>
                <a:gd name="T2" fmla="*/ 0 w 6"/>
                <a:gd name="T3" fmla="*/ 1 h 132"/>
                <a:gd name="T4" fmla="*/ 3 w 6"/>
                <a:gd name="T5" fmla="*/ 131 h 132"/>
                <a:gd name="T6" fmla="*/ 6 w 6"/>
                <a:gd name="T7" fmla="*/ 131 h 132"/>
                <a:gd name="T8" fmla="*/ 1 w 6"/>
                <a:gd name="T9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2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1" y="44"/>
                    <a:pt x="2" y="88"/>
                    <a:pt x="3" y="131"/>
                  </a:cubicBezTo>
                  <a:cubicBezTo>
                    <a:pt x="3" y="132"/>
                    <a:pt x="6" y="132"/>
                    <a:pt x="6" y="131"/>
                  </a:cubicBezTo>
                  <a:cubicBezTo>
                    <a:pt x="5" y="88"/>
                    <a:pt x="4" y="4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9"/>
            <p:cNvSpPr/>
            <p:nvPr/>
          </p:nvSpPr>
          <p:spPr bwMode="auto">
            <a:xfrm>
              <a:off x="5128" y="3641"/>
              <a:ext cx="27" cy="657"/>
            </a:xfrm>
            <a:custGeom>
              <a:avLst/>
              <a:gdLst>
                <a:gd name="T0" fmla="*/ 1 w 10"/>
                <a:gd name="T1" fmla="*/ 1 h 242"/>
                <a:gd name="T2" fmla="*/ 0 w 10"/>
                <a:gd name="T3" fmla="*/ 1 h 242"/>
                <a:gd name="T4" fmla="*/ 3 w 10"/>
                <a:gd name="T5" fmla="*/ 240 h 242"/>
                <a:gd name="T6" fmla="*/ 5 w 10"/>
                <a:gd name="T7" fmla="*/ 240 h 242"/>
                <a:gd name="T8" fmla="*/ 1 w 10"/>
                <a:gd name="T9" fmla="*/ 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42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3" y="81"/>
                    <a:pt x="3" y="160"/>
                    <a:pt x="3" y="240"/>
                  </a:cubicBezTo>
                  <a:cubicBezTo>
                    <a:pt x="3" y="242"/>
                    <a:pt x="5" y="242"/>
                    <a:pt x="5" y="240"/>
                  </a:cubicBezTo>
                  <a:cubicBezTo>
                    <a:pt x="10" y="161"/>
                    <a:pt x="7" y="8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"/>
            <p:cNvSpPr/>
            <p:nvPr/>
          </p:nvSpPr>
          <p:spPr bwMode="auto">
            <a:xfrm>
              <a:off x="5182" y="3662"/>
              <a:ext cx="35" cy="620"/>
            </a:xfrm>
            <a:custGeom>
              <a:avLst/>
              <a:gdLst>
                <a:gd name="T0" fmla="*/ 1 w 13"/>
                <a:gd name="T1" fmla="*/ 1 h 228"/>
                <a:gd name="T2" fmla="*/ 0 w 13"/>
                <a:gd name="T3" fmla="*/ 1 h 228"/>
                <a:gd name="T4" fmla="*/ 6 w 13"/>
                <a:gd name="T5" fmla="*/ 227 h 228"/>
                <a:gd name="T6" fmla="*/ 8 w 13"/>
                <a:gd name="T7" fmla="*/ 227 h 228"/>
                <a:gd name="T8" fmla="*/ 1 w 13"/>
                <a:gd name="T9" fmla="*/ 1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28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5" y="76"/>
                    <a:pt x="4" y="151"/>
                    <a:pt x="6" y="227"/>
                  </a:cubicBezTo>
                  <a:cubicBezTo>
                    <a:pt x="6" y="228"/>
                    <a:pt x="8" y="228"/>
                    <a:pt x="8" y="227"/>
                  </a:cubicBezTo>
                  <a:cubicBezTo>
                    <a:pt x="13" y="152"/>
                    <a:pt x="8" y="75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1"/>
            <p:cNvSpPr/>
            <p:nvPr/>
          </p:nvSpPr>
          <p:spPr bwMode="auto">
            <a:xfrm>
              <a:off x="5223" y="3657"/>
              <a:ext cx="30" cy="644"/>
            </a:xfrm>
            <a:custGeom>
              <a:avLst/>
              <a:gdLst>
                <a:gd name="T0" fmla="*/ 10 w 11"/>
                <a:gd name="T1" fmla="*/ 233 h 237"/>
                <a:gd name="T2" fmla="*/ 9 w 11"/>
                <a:gd name="T3" fmla="*/ 232 h 237"/>
                <a:gd name="T4" fmla="*/ 7 w 11"/>
                <a:gd name="T5" fmla="*/ 234 h 237"/>
                <a:gd name="T6" fmla="*/ 8 w 11"/>
                <a:gd name="T7" fmla="*/ 200 h 237"/>
                <a:gd name="T8" fmla="*/ 7 w 11"/>
                <a:gd name="T9" fmla="*/ 176 h 237"/>
                <a:gd name="T10" fmla="*/ 6 w 11"/>
                <a:gd name="T11" fmla="*/ 116 h 237"/>
                <a:gd name="T12" fmla="*/ 3 w 11"/>
                <a:gd name="T13" fmla="*/ 1 h 237"/>
                <a:gd name="T14" fmla="*/ 2 w 11"/>
                <a:gd name="T15" fmla="*/ 1 h 237"/>
                <a:gd name="T16" fmla="*/ 3 w 11"/>
                <a:gd name="T17" fmla="*/ 136 h 237"/>
                <a:gd name="T18" fmla="*/ 4 w 11"/>
                <a:gd name="T19" fmla="*/ 200 h 237"/>
                <a:gd name="T20" fmla="*/ 7 w 11"/>
                <a:gd name="T21" fmla="*/ 236 h 237"/>
                <a:gd name="T22" fmla="*/ 9 w 11"/>
                <a:gd name="T23" fmla="*/ 236 h 237"/>
                <a:gd name="T24" fmla="*/ 10 w 11"/>
                <a:gd name="T25" fmla="*/ 235 h 237"/>
                <a:gd name="T26" fmla="*/ 10 w 11"/>
                <a:gd name="T27" fmla="*/ 23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237">
                  <a:moveTo>
                    <a:pt x="10" y="233"/>
                  </a:moveTo>
                  <a:cubicBezTo>
                    <a:pt x="10" y="232"/>
                    <a:pt x="9" y="232"/>
                    <a:pt x="9" y="232"/>
                  </a:cubicBezTo>
                  <a:cubicBezTo>
                    <a:pt x="8" y="231"/>
                    <a:pt x="7" y="233"/>
                    <a:pt x="7" y="234"/>
                  </a:cubicBezTo>
                  <a:cubicBezTo>
                    <a:pt x="5" y="229"/>
                    <a:pt x="8" y="204"/>
                    <a:pt x="8" y="200"/>
                  </a:cubicBezTo>
                  <a:cubicBezTo>
                    <a:pt x="8" y="192"/>
                    <a:pt x="7" y="184"/>
                    <a:pt x="7" y="176"/>
                  </a:cubicBezTo>
                  <a:cubicBezTo>
                    <a:pt x="7" y="156"/>
                    <a:pt x="6" y="136"/>
                    <a:pt x="6" y="116"/>
                  </a:cubicBezTo>
                  <a:cubicBezTo>
                    <a:pt x="5" y="78"/>
                    <a:pt x="5" y="39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2" y="46"/>
                    <a:pt x="3" y="91"/>
                    <a:pt x="3" y="136"/>
                  </a:cubicBezTo>
                  <a:cubicBezTo>
                    <a:pt x="4" y="157"/>
                    <a:pt x="4" y="179"/>
                    <a:pt x="4" y="200"/>
                  </a:cubicBezTo>
                  <a:cubicBezTo>
                    <a:pt x="4" y="209"/>
                    <a:pt x="0" y="229"/>
                    <a:pt x="7" y="236"/>
                  </a:cubicBezTo>
                  <a:cubicBezTo>
                    <a:pt x="8" y="237"/>
                    <a:pt x="9" y="237"/>
                    <a:pt x="9" y="236"/>
                  </a:cubicBezTo>
                  <a:cubicBezTo>
                    <a:pt x="10" y="236"/>
                    <a:pt x="10" y="235"/>
                    <a:pt x="10" y="235"/>
                  </a:cubicBezTo>
                  <a:cubicBezTo>
                    <a:pt x="11" y="234"/>
                    <a:pt x="11" y="233"/>
                    <a:pt x="10" y="2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2"/>
            <p:cNvSpPr/>
            <p:nvPr/>
          </p:nvSpPr>
          <p:spPr bwMode="auto">
            <a:xfrm>
              <a:off x="5255" y="3651"/>
              <a:ext cx="30" cy="650"/>
            </a:xfrm>
            <a:custGeom>
              <a:avLst/>
              <a:gdLst>
                <a:gd name="T0" fmla="*/ 1 w 11"/>
                <a:gd name="T1" fmla="*/ 1 h 239"/>
                <a:gd name="T2" fmla="*/ 0 w 11"/>
                <a:gd name="T3" fmla="*/ 1 h 239"/>
                <a:gd name="T4" fmla="*/ 3 w 11"/>
                <a:gd name="T5" fmla="*/ 237 h 239"/>
                <a:gd name="T6" fmla="*/ 6 w 11"/>
                <a:gd name="T7" fmla="*/ 237 h 239"/>
                <a:gd name="T8" fmla="*/ 1 w 11"/>
                <a:gd name="T9" fmla="*/ 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39">
                  <a:moveTo>
                    <a:pt x="1" y="1"/>
                  </a:moveTo>
                  <a:cubicBezTo>
                    <a:pt x="1" y="1"/>
                    <a:pt x="0" y="0"/>
                    <a:pt x="0" y="1"/>
                  </a:cubicBezTo>
                  <a:cubicBezTo>
                    <a:pt x="3" y="80"/>
                    <a:pt x="4" y="158"/>
                    <a:pt x="3" y="237"/>
                  </a:cubicBezTo>
                  <a:cubicBezTo>
                    <a:pt x="3" y="239"/>
                    <a:pt x="6" y="239"/>
                    <a:pt x="6" y="237"/>
                  </a:cubicBezTo>
                  <a:cubicBezTo>
                    <a:pt x="11" y="160"/>
                    <a:pt x="9" y="79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3"/>
            <p:cNvSpPr/>
            <p:nvPr/>
          </p:nvSpPr>
          <p:spPr bwMode="auto">
            <a:xfrm>
              <a:off x="5307" y="3630"/>
              <a:ext cx="29" cy="668"/>
            </a:xfrm>
            <a:custGeom>
              <a:avLst/>
              <a:gdLst>
                <a:gd name="T0" fmla="*/ 3 w 11"/>
                <a:gd name="T1" fmla="*/ 1 h 246"/>
                <a:gd name="T2" fmla="*/ 1 w 11"/>
                <a:gd name="T3" fmla="*/ 1 h 246"/>
                <a:gd name="T4" fmla="*/ 6 w 11"/>
                <a:gd name="T5" fmla="*/ 244 h 246"/>
                <a:gd name="T6" fmla="*/ 9 w 11"/>
                <a:gd name="T7" fmla="*/ 244 h 246"/>
                <a:gd name="T8" fmla="*/ 3 w 11"/>
                <a:gd name="T9" fmla="*/ 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46">
                  <a:moveTo>
                    <a:pt x="3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2" y="82"/>
                    <a:pt x="0" y="164"/>
                    <a:pt x="6" y="244"/>
                  </a:cubicBezTo>
                  <a:cubicBezTo>
                    <a:pt x="6" y="245"/>
                    <a:pt x="9" y="246"/>
                    <a:pt x="9" y="244"/>
                  </a:cubicBezTo>
                  <a:cubicBezTo>
                    <a:pt x="11" y="164"/>
                    <a:pt x="6" y="8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4"/>
            <p:cNvSpPr/>
            <p:nvPr/>
          </p:nvSpPr>
          <p:spPr bwMode="auto">
            <a:xfrm>
              <a:off x="5358" y="3641"/>
              <a:ext cx="57" cy="638"/>
            </a:xfrm>
            <a:custGeom>
              <a:avLst/>
              <a:gdLst>
                <a:gd name="T0" fmla="*/ 2 w 21"/>
                <a:gd name="T1" fmla="*/ 1 h 235"/>
                <a:gd name="T2" fmla="*/ 0 w 21"/>
                <a:gd name="T3" fmla="*/ 1 h 235"/>
                <a:gd name="T4" fmla="*/ 14 w 21"/>
                <a:gd name="T5" fmla="*/ 233 h 235"/>
                <a:gd name="T6" fmla="*/ 17 w 21"/>
                <a:gd name="T7" fmla="*/ 233 h 235"/>
                <a:gd name="T8" fmla="*/ 2 w 21"/>
                <a:gd name="T9" fmla="*/ 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5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9" y="79"/>
                    <a:pt x="11" y="156"/>
                    <a:pt x="14" y="233"/>
                  </a:cubicBezTo>
                  <a:cubicBezTo>
                    <a:pt x="14" y="235"/>
                    <a:pt x="17" y="235"/>
                    <a:pt x="17" y="233"/>
                  </a:cubicBezTo>
                  <a:cubicBezTo>
                    <a:pt x="21" y="157"/>
                    <a:pt x="13" y="77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5"/>
            <p:cNvSpPr>
              <a:spLocks noEditPoints="1"/>
            </p:cNvSpPr>
            <p:nvPr/>
          </p:nvSpPr>
          <p:spPr bwMode="auto">
            <a:xfrm>
              <a:off x="5753" y="3298"/>
              <a:ext cx="329" cy="1003"/>
            </a:xfrm>
            <a:custGeom>
              <a:avLst/>
              <a:gdLst>
                <a:gd name="T0" fmla="*/ 85 w 122"/>
                <a:gd name="T1" fmla="*/ 127 h 369"/>
                <a:gd name="T2" fmla="*/ 84 w 122"/>
                <a:gd name="T3" fmla="*/ 97 h 369"/>
                <a:gd name="T4" fmla="*/ 98 w 122"/>
                <a:gd name="T5" fmla="*/ 56 h 369"/>
                <a:gd name="T6" fmla="*/ 78 w 122"/>
                <a:gd name="T7" fmla="*/ 13 h 369"/>
                <a:gd name="T8" fmla="*/ 40 w 122"/>
                <a:gd name="T9" fmla="*/ 11 h 369"/>
                <a:gd name="T10" fmla="*/ 7 w 122"/>
                <a:gd name="T11" fmla="*/ 27 h 369"/>
                <a:gd name="T12" fmla="*/ 21 w 122"/>
                <a:gd name="T13" fmla="*/ 71 h 369"/>
                <a:gd name="T14" fmla="*/ 4 w 122"/>
                <a:gd name="T15" fmla="*/ 212 h 369"/>
                <a:gd name="T16" fmla="*/ 1 w 122"/>
                <a:gd name="T17" fmla="*/ 269 h 369"/>
                <a:gd name="T18" fmla="*/ 17 w 122"/>
                <a:gd name="T19" fmla="*/ 348 h 369"/>
                <a:gd name="T20" fmla="*/ 41 w 122"/>
                <a:gd name="T21" fmla="*/ 364 h 369"/>
                <a:gd name="T22" fmla="*/ 83 w 122"/>
                <a:gd name="T23" fmla="*/ 348 h 369"/>
                <a:gd name="T24" fmla="*/ 112 w 122"/>
                <a:gd name="T25" fmla="*/ 345 h 369"/>
                <a:gd name="T26" fmla="*/ 113 w 122"/>
                <a:gd name="T27" fmla="*/ 288 h 369"/>
                <a:gd name="T28" fmla="*/ 83 w 122"/>
                <a:gd name="T29" fmla="*/ 270 h 369"/>
                <a:gd name="T30" fmla="*/ 83 w 122"/>
                <a:gd name="T31" fmla="*/ 236 h 369"/>
                <a:gd name="T32" fmla="*/ 63 w 122"/>
                <a:gd name="T33" fmla="*/ 187 h 369"/>
                <a:gd name="T34" fmla="*/ 82 w 122"/>
                <a:gd name="T35" fmla="*/ 154 h 369"/>
                <a:gd name="T36" fmla="*/ 80 w 122"/>
                <a:gd name="T37" fmla="*/ 74 h 369"/>
                <a:gd name="T38" fmla="*/ 63 w 122"/>
                <a:gd name="T39" fmla="*/ 128 h 369"/>
                <a:gd name="T40" fmla="*/ 63 w 122"/>
                <a:gd name="T41" fmla="*/ 124 h 369"/>
                <a:gd name="T42" fmla="*/ 61 w 122"/>
                <a:gd name="T43" fmla="*/ 50 h 369"/>
                <a:gd name="T44" fmla="*/ 60 w 122"/>
                <a:gd name="T45" fmla="*/ 150 h 369"/>
                <a:gd name="T46" fmla="*/ 60 w 122"/>
                <a:gd name="T47" fmla="*/ 153 h 369"/>
                <a:gd name="T48" fmla="*/ 46 w 122"/>
                <a:gd name="T49" fmla="*/ 74 h 369"/>
                <a:gd name="T50" fmla="*/ 61 w 122"/>
                <a:gd name="T51" fmla="*/ 70 h 369"/>
                <a:gd name="T52" fmla="*/ 39 w 122"/>
                <a:gd name="T53" fmla="*/ 293 h 369"/>
                <a:gd name="T54" fmla="*/ 23 w 122"/>
                <a:gd name="T55" fmla="*/ 268 h 369"/>
                <a:gd name="T56" fmla="*/ 43 w 122"/>
                <a:gd name="T57" fmla="*/ 70 h 369"/>
                <a:gd name="T58" fmla="*/ 43 w 122"/>
                <a:gd name="T59" fmla="*/ 74 h 369"/>
                <a:gd name="T60" fmla="*/ 42 w 122"/>
                <a:gd name="T61" fmla="*/ 48 h 369"/>
                <a:gd name="T62" fmla="*/ 8 w 122"/>
                <a:gd name="T63" fmla="*/ 98 h 369"/>
                <a:gd name="T64" fmla="*/ 21 w 122"/>
                <a:gd name="T65" fmla="*/ 128 h 369"/>
                <a:gd name="T66" fmla="*/ 10 w 122"/>
                <a:gd name="T67" fmla="*/ 154 h 369"/>
                <a:gd name="T68" fmla="*/ 11 w 122"/>
                <a:gd name="T69" fmla="*/ 210 h 369"/>
                <a:gd name="T70" fmla="*/ 11 w 122"/>
                <a:gd name="T71" fmla="*/ 240 h 369"/>
                <a:gd name="T72" fmla="*/ 18 w 122"/>
                <a:gd name="T73" fmla="*/ 322 h 369"/>
                <a:gd name="T74" fmla="*/ 18 w 122"/>
                <a:gd name="T75" fmla="*/ 320 h 369"/>
                <a:gd name="T76" fmla="*/ 20 w 122"/>
                <a:gd name="T77" fmla="*/ 268 h 369"/>
                <a:gd name="T78" fmla="*/ 21 w 122"/>
                <a:gd name="T79" fmla="*/ 322 h 369"/>
                <a:gd name="T80" fmla="*/ 41 w 122"/>
                <a:gd name="T81" fmla="*/ 212 h 369"/>
                <a:gd name="T82" fmla="*/ 41 w 122"/>
                <a:gd name="T83" fmla="*/ 208 h 369"/>
                <a:gd name="T84" fmla="*/ 43 w 122"/>
                <a:gd name="T85" fmla="*/ 150 h 369"/>
                <a:gd name="T86" fmla="*/ 44 w 122"/>
                <a:gd name="T87" fmla="*/ 322 h 369"/>
                <a:gd name="T88" fmla="*/ 56 w 122"/>
                <a:gd name="T89" fmla="*/ 318 h 369"/>
                <a:gd name="T90" fmla="*/ 46 w 122"/>
                <a:gd name="T91" fmla="*/ 267 h 369"/>
                <a:gd name="T92" fmla="*/ 59 w 122"/>
                <a:gd name="T93" fmla="*/ 212 h 369"/>
                <a:gd name="T94" fmla="*/ 47 w 122"/>
                <a:gd name="T95" fmla="*/ 208 h 369"/>
                <a:gd name="T96" fmla="*/ 62 w 122"/>
                <a:gd name="T97" fmla="*/ 295 h 369"/>
                <a:gd name="T98" fmla="*/ 107 w 122"/>
                <a:gd name="T99" fmla="*/ 292 h 369"/>
                <a:gd name="T100" fmla="*/ 107 w 122"/>
                <a:gd name="T101" fmla="*/ 265 h 369"/>
                <a:gd name="T102" fmla="*/ 104 w 122"/>
                <a:gd name="T103" fmla="*/ 180 h 369"/>
                <a:gd name="T104" fmla="*/ 106 w 122"/>
                <a:gd name="T105" fmla="*/ 208 h 369"/>
                <a:gd name="T106" fmla="*/ 106 w 122"/>
                <a:gd name="T107" fmla="*/ 235 h 369"/>
                <a:gd name="T108" fmla="*/ 87 w 122"/>
                <a:gd name="T109" fmla="*/ 344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" h="369">
                  <a:moveTo>
                    <a:pt x="120" y="265"/>
                  </a:moveTo>
                  <a:cubicBezTo>
                    <a:pt x="118" y="265"/>
                    <a:pt x="115" y="265"/>
                    <a:pt x="113" y="265"/>
                  </a:cubicBezTo>
                  <a:cubicBezTo>
                    <a:pt x="113" y="177"/>
                    <a:pt x="108" y="87"/>
                    <a:pt x="99" y="1"/>
                  </a:cubicBezTo>
                  <a:cubicBezTo>
                    <a:pt x="99" y="0"/>
                    <a:pt x="98" y="0"/>
                    <a:pt x="98" y="1"/>
                  </a:cubicBezTo>
                  <a:cubicBezTo>
                    <a:pt x="101" y="51"/>
                    <a:pt x="104" y="102"/>
                    <a:pt x="105" y="153"/>
                  </a:cubicBezTo>
                  <a:cubicBezTo>
                    <a:pt x="99" y="152"/>
                    <a:pt x="92" y="152"/>
                    <a:pt x="86" y="151"/>
                  </a:cubicBezTo>
                  <a:cubicBezTo>
                    <a:pt x="85" y="143"/>
                    <a:pt x="85" y="135"/>
                    <a:pt x="85" y="127"/>
                  </a:cubicBezTo>
                  <a:cubicBezTo>
                    <a:pt x="91" y="126"/>
                    <a:pt x="97" y="126"/>
                    <a:pt x="102" y="125"/>
                  </a:cubicBezTo>
                  <a:cubicBezTo>
                    <a:pt x="104" y="125"/>
                    <a:pt x="104" y="123"/>
                    <a:pt x="102" y="123"/>
                  </a:cubicBezTo>
                  <a:cubicBezTo>
                    <a:pt x="96" y="123"/>
                    <a:pt x="91" y="123"/>
                    <a:pt x="85" y="123"/>
                  </a:cubicBezTo>
                  <a:cubicBezTo>
                    <a:pt x="84" y="116"/>
                    <a:pt x="84" y="108"/>
                    <a:pt x="84" y="101"/>
                  </a:cubicBezTo>
                  <a:cubicBezTo>
                    <a:pt x="88" y="101"/>
                    <a:pt x="93" y="101"/>
                    <a:pt x="97" y="101"/>
                  </a:cubicBezTo>
                  <a:cubicBezTo>
                    <a:pt x="99" y="101"/>
                    <a:pt x="99" y="98"/>
                    <a:pt x="97" y="98"/>
                  </a:cubicBezTo>
                  <a:cubicBezTo>
                    <a:pt x="93" y="98"/>
                    <a:pt x="88" y="97"/>
                    <a:pt x="84" y="97"/>
                  </a:cubicBezTo>
                  <a:cubicBezTo>
                    <a:pt x="83" y="89"/>
                    <a:pt x="83" y="82"/>
                    <a:pt x="83" y="74"/>
                  </a:cubicBezTo>
                  <a:cubicBezTo>
                    <a:pt x="87" y="74"/>
                    <a:pt x="91" y="74"/>
                    <a:pt x="96" y="74"/>
                  </a:cubicBezTo>
                  <a:cubicBezTo>
                    <a:pt x="97" y="73"/>
                    <a:pt x="97" y="71"/>
                    <a:pt x="96" y="71"/>
                  </a:cubicBezTo>
                  <a:cubicBezTo>
                    <a:pt x="91" y="71"/>
                    <a:pt x="87" y="71"/>
                    <a:pt x="83" y="71"/>
                  </a:cubicBezTo>
                  <a:cubicBezTo>
                    <a:pt x="82" y="66"/>
                    <a:pt x="82" y="61"/>
                    <a:pt x="82" y="56"/>
                  </a:cubicBezTo>
                  <a:cubicBezTo>
                    <a:pt x="87" y="57"/>
                    <a:pt x="92" y="58"/>
                    <a:pt x="98" y="58"/>
                  </a:cubicBezTo>
                  <a:cubicBezTo>
                    <a:pt x="100" y="59"/>
                    <a:pt x="100" y="56"/>
                    <a:pt x="98" y="56"/>
                  </a:cubicBezTo>
                  <a:cubicBezTo>
                    <a:pt x="93" y="55"/>
                    <a:pt x="87" y="54"/>
                    <a:pt x="82" y="53"/>
                  </a:cubicBezTo>
                  <a:cubicBezTo>
                    <a:pt x="81" y="45"/>
                    <a:pt x="81" y="38"/>
                    <a:pt x="81" y="30"/>
                  </a:cubicBezTo>
                  <a:cubicBezTo>
                    <a:pt x="86" y="30"/>
                    <a:pt x="91" y="31"/>
                    <a:pt x="96" y="31"/>
                  </a:cubicBezTo>
                  <a:cubicBezTo>
                    <a:pt x="97" y="32"/>
                    <a:pt x="98" y="29"/>
                    <a:pt x="96" y="29"/>
                  </a:cubicBezTo>
                  <a:cubicBezTo>
                    <a:pt x="91" y="28"/>
                    <a:pt x="86" y="27"/>
                    <a:pt x="80" y="26"/>
                  </a:cubicBezTo>
                  <a:cubicBezTo>
                    <a:pt x="80" y="21"/>
                    <a:pt x="80" y="17"/>
                    <a:pt x="80" y="13"/>
                  </a:cubicBezTo>
                  <a:cubicBezTo>
                    <a:pt x="80" y="12"/>
                    <a:pt x="78" y="12"/>
                    <a:pt x="78" y="13"/>
                  </a:cubicBezTo>
                  <a:cubicBezTo>
                    <a:pt x="78" y="17"/>
                    <a:pt x="78" y="21"/>
                    <a:pt x="78" y="26"/>
                  </a:cubicBezTo>
                  <a:cubicBezTo>
                    <a:pt x="73" y="25"/>
                    <a:pt x="68" y="24"/>
                    <a:pt x="63" y="24"/>
                  </a:cubicBezTo>
                  <a:cubicBezTo>
                    <a:pt x="63" y="19"/>
                    <a:pt x="63" y="14"/>
                    <a:pt x="62" y="9"/>
                  </a:cubicBezTo>
                  <a:cubicBezTo>
                    <a:pt x="62" y="8"/>
                    <a:pt x="61" y="8"/>
                    <a:pt x="61" y="9"/>
                  </a:cubicBezTo>
                  <a:cubicBezTo>
                    <a:pt x="61" y="14"/>
                    <a:pt x="61" y="19"/>
                    <a:pt x="61" y="24"/>
                  </a:cubicBezTo>
                  <a:cubicBezTo>
                    <a:pt x="54" y="23"/>
                    <a:pt x="48" y="23"/>
                    <a:pt x="41" y="23"/>
                  </a:cubicBezTo>
                  <a:cubicBezTo>
                    <a:pt x="41" y="19"/>
                    <a:pt x="40" y="15"/>
                    <a:pt x="40" y="11"/>
                  </a:cubicBezTo>
                  <a:cubicBezTo>
                    <a:pt x="40" y="10"/>
                    <a:pt x="39" y="11"/>
                    <a:pt x="39" y="11"/>
                  </a:cubicBezTo>
                  <a:cubicBezTo>
                    <a:pt x="39" y="15"/>
                    <a:pt x="40" y="19"/>
                    <a:pt x="40" y="23"/>
                  </a:cubicBezTo>
                  <a:cubicBezTo>
                    <a:pt x="34" y="23"/>
                    <a:pt x="28" y="23"/>
                    <a:pt x="22" y="24"/>
                  </a:cubicBezTo>
                  <a:cubicBezTo>
                    <a:pt x="22" y="19"/>
                    <a:pt x="22" y="14"/>
                    <a:pt x="21" y="9"/>
                  </a:cubicBezTo>
                  <a:cubicBezTo>
                    <a:pt x="21" y="8"/>
                    <a:pt x="20" y="8"/>
                    <a:pt x="20" y="9"/>
                  </a:cubicBezTo>
                  <a:cubicBezTo>
                    <a:pt x="21" y="14"/>
                    <a:pt x="21" y="19"/>
                    <a:pt x="21" y="24"/>
                  </a:cubicBezTo>
                  <a:cubicBezTo>
                    <a:pt x="16" y="25"/>
                    <a:pt x="11" y="26"/>
                    <a:pt x="7" y="27"/>
                  </a:cubicBezTo>
                  <a:cubicBezTo>
                    <a:pt x="6" y="27"/>
                    <a:pt x="6" y="29"/>
                    <a:pt x="8" y="29"/>
                  </a:cubicBezTo>
                  <a:cubicBezTo>
                    <a:pt x="12" y="28"/>
                    <a:pt x="16" y="27"/>
                    <a:pt x="21" y="27"/>
                  </a:cubicBezTo>
                  <a:cubicBezTo>
                    <a:pt x="21" y="34"/>
                    <a:pt x="21" y="42"/>
                    <a:pt x="21" y="49"/>
                  </a:cubicBezTo>
                  <a:cubicBezTo>
                    <a:pt x="16" y="50"/>
                    <a:pt x="12" y="50"/>
                    <a:pt x="7" y="51"/>
                  </a:cubicBezTo>
                  <a:cubicBezTo>
                    <a:pt x="6" y="52"/>
                    <a:pt x="7" y="54"/>
                    <a:pt x="8" y="53"/>
                  </a:cubicBezTo>
                  <a:cubicBezTo>
                    <a:pt x="12" y="52"/>
                    <a:pt x="17" y="52"/>
                    <a:pt x="21" y="51"/>
                  </a:cubicBezTo>
                  <a:cubicBezTo>
                    <a:pt x="21" y="58"/>
                    <a:pt x="21" y="64"/>
                    <a:pt x="21" y="71"/>
                  </a:cubicBezTo>
                  <a:cubicBezTo>
                    <a:pt x="17" y="71"/>
                    <a:pt x="12" y="71"/>
                    <a:pt x="7" y="71"/>
                  </a:cubicBezTo>
                  <a:cubicBezTo>
                    <a:pt x="6" y="48"/>
                    <a:pt x="4" y="24"/>
                    <a:pt x="1" y="1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2" y="61"/>
                    <a:pt x="6" y="121"/>
                    <a:pt x="8" y="181"/>
                  </a:cubicBezTo>
                  <a:cubicBezTo>
                    <a:pt x="8" y="191"/>
                    <a:pt x="8" y="200"/>
                    <a:pt x="8" y="210"/>
                  </a:cubicBezTo>
                  <a:cubicBezTo>
                    <a:pt x="6" y="210"/>
                    <a:pt x="5" y="210"/>
                    <a:pt x="4" y="210"/>
                  </a:cubicBezTo>
                  <a:cubicBezTo>
                    <a:pt x="2" y="210"/>
                    <a:pt x="2" y="212"/>
                    <a:pt x="4" y="212"/>
                  </a:cubicBezTo>
                  <a:cubicBezTo>
                    <a:pt x="5" y="212"/>
                    <a:pt x="6" y="212"/>
                    <a:pt x="8" y="212"/>
                  </a:cubicBezTo>
                  <a:cubicBezTo>
                    <a:pt x="8" y="221"/>
                    <a:pt x="8" y="230"/>
                    <a:pt x="8" y="240"/>
                  </a:cubicBezTo>
                  <a:cubicBezTo>
                    <a:pt x="6" y="240"/>
                    <a:pt x="3" y="240"/>
                    <a:pt x="1" y="240"/>
                  </a:cubicBezTo>
                  <a:cubicBezTo>
                    <a:pt x="0" y="240"/>
                    <a:pt x="0" y="241"/>
                    <a:pt x="1" y="241"/>
                  </a:cubicBezTo>
                  <a:cubicBezTo>
                    <a:pt x="3" y="241"/>
                    <a:pt x="6" y="241"/>
                    <a:pt x="8" y="241"/>
                  </a:cubicBezTo>
                  <a:cubicBezTo>
                    <a:pt x="8" y="251"/>
                    <a:pt x="8" y="260"/>
                    <a:pt x="8" y="269"/>
                  </a:cubicBezTo>
                  <a:cubicBezTo>
                    <a:pt x="5" y="269"/>
                    <a:pt x="3" y="269"/>
                    <a:pt x="1" y="269"/>
                  </a:cubicBezTo>
                  <a:cubicBezTo>
                    <a:pt x="0" y="269"/>
                    <a:pt x="0" y="271"/>
                    <a:pt x="1" y="271"/>
                  </a:cubicBezTo>
                  <a:cubicBezTo>
                    <a:pt x="3" y="270"/>
                    <a:pt x="5" y="270"/>
                    <a:pt x="8" y="270"/>
                  </a:cubicBezTo>
                  <a:cubicBezTo>
                    <a:pt x="7" y="301"/>
                    <a:pt x="7" y="331"/>
                    <a:pt x="7" y="362"/>
                  </a:cubicBezTo>
                  <a:cubicBezTo>
                    <a:pt x="7" y="363"/>
                    <a:pt x="9" y="363"/>
                    <a:pt x="9" y="362"/>
                  </a:cubicBezTo>
                  <a:cubicBezTo>
                    <a:pt x="10" y="357"/>
                    <a:pt x="10" y="352"/>
                    <a:pt x="10" y="348"/>
                  </a:cubicBezTo>
                  <a:cubicBezTo>
                    <a:pt x="10" y="348"/>
                    <a:pt x="10" y="348"/>
                    <a:pt x="10" y="348"/>
                  </a:cubicBezTo>
                  <a:cubicBezTo>
                    <a:pt x="12" y="348"/>
                    <a:pt x="15" y="348"/>
                    <a:pt x="17" y="348"/>
                  </a:cubicBezTo>
                  <a:cubicBezTo>
                    <a:pt x="17" y="355"/>
                    <a:pt x="16" y="361"/>
                    <a:pt x="16" y="367"/>
                  </a:cubicBezTo>
                  <a:cubicBezTo>
                    <a:pt x="16" y="369"/>
                    <a:pt x="18" y="369"/>
                    <a:pt x="18" y="368"/>
                  </a:cubicBezTo>
                  <a:cubicBezTo>
                    <a:pt x="19" y="367"/>
                    <a:pt x="20" y="367"/>
                    <a:pt x="21" y="366"/>
                  </a:cubicBezTo>
                  <a:cubicBezTo>
                    <a:pt x="22" y="365"/>
                    <a:pt x="21" y="363"/>
                    <a:pt x="20" y="364"/>
                  </a:cubicBezTo>
                  <a:cubicBezTo>
                    <a:pt x="20" y="364"/>
                    <a:pt x="20" y="355"/>
                    <a:pt x="20" y="349"/>
                  </a:cubicBezTo>
                  <a:cubicBezTo>
                    <a:pt x="27" y="349"/>
                    <a:pt x="33" y="349"/>
                    <a:pt x="40" y="350"/>
                  </a:cubicBezTo>
                  <a:cubicBezTo>
                    <a:pt x="40" y="354"/>
                    <a:pt x="41" y="359"/>
                    <a:pt x="41" y="364"/>
                  </a:cubicBezTo>
                  <a:cubicBezTo>
                    <a:pt x="41" y="365"/>
                    <a:pt x="43" y="365"/>
                    <a:pt x="43" y="364"/>
                  </a:cubicBezTo>
                  <a:cubicBezTo>
                    <a:pt x="43" y="359"/>
                    <a:pt x="43" y="354"/>
                    <a:pt x="43" y="350"/>
                  </a:cubicBezTo>
                  <a:cubicBezTo>
                    <a:pt x="47" y="350"/>
                    <a:pt x="51" y="350"/>
                    <a:pt x="55" y="349"/>
                  </a:cubicBezTo>
                  <a:cubicBezTo>
                    <a:pt x="55" y="355"/>
                    <a:pt x="55" y="360"/>
                    <a:pt x="55" y="365"/>
                  </a:cubicBezTo>
                  <a:cubicBezTo>
                    <a:pt x="55" y="366"/>
                    <a:pt x="58" y="366"/>
                    <a:pt x="58" y="365"/>
                  </a:cubicBezTo>
                  <a:cubicBezTo>
                    <a:pt x="58" y="360"/>
                    <a:pt x="59" y="354"/>
                    <a:pt x="59" y="349"/>
                  </a:cubicBezTo>
                  <a:cubicBezTo>
                    <a:pt x="67" y="349"/>
                    <a:pt x="75" y="349"/>
                    <a:pt x="83" y="348"/>
                  </a:cubicBezTo>
                  <a:cubicBezTo>
                    <a:pt x="83" y="352"/>
                    <a:pt x="83" y="356"/>
                    <a:pt x="83" y="359"/>
                  </a:cubicBezTo>
                  <a:cubicBezTo>
                    <a:pt x="83" y="361"/>
                    <a:pt x="87" y="361"/>
                    <a:pt x="87" y="359"/>
                  </a:cubicBezTo>
                  <a:cubicBezTo>
                    <a:pt x="87" y="355"/>
                    <a:pt x="87" y="352"/>
                    <a:pt x="87" y="348"/>
                  </a:cubicBezTo>
                  <a:cubicBezTo>
                    <a:pt x="94" y="347"/>
                    <a:pt x="101" y="346"/>
                    <a:pt x="107" y="345"/>
                  </a:cubicBezTo>
                  <a:cubicBezTo>
                    <a:pt x="107" y="350"/>
                    <a:pt x="108" y="356"/>
                    <a:pt x="108" y="361"/>
                  </a:cubicBezTo>
                  <a:cubicBezTo>
                    <a:pt x="108" y="363"/>
                    <a:pt x="111" y="363"/>
                    <a:pt x="111" y="361"/>
                  </a:cubicBezTo>
                  <a:cubicBezTo>
                    <a:pt x="111" y="355"/>
                    <a:pt x="111" y="350"/>
                    <a:pt x="112" y="345"/>
                  </a:cubicBezTo>
                  <a:cubicBezTo>
                    <a:pt x="113" y="344"/>
                    <a:pt x="114" y="344"/>
                    <a:pt x="115" y="344"/>
                  </a:cubicBezTo>
                  <a:cubicBezTo>
                    <a:pt x="117" y="344"/>
                    <a:pt x="116" y="341"/>
                    <a:pt x="114" y="341"/>
                  </a:cubicBezTo>
                  <a:cubicBezTo>
                    <a:pt x="114" y="341"/>
                    <a:pt x="113" y="341"/>
                    <a:pt x="112" y="341"/>
                  </a:cubicBezTo>
                  <a:cubicBezTo>
                    <a:pt x="112" y="325"/>
                    <a:pt x="113" y="308"/>
                    <a:pt x="113" y="291"/>
                  </a:cubicBezTo>
                  <a:cubicBezTo>
                    <a:pt x="114" y="291"/>
                    <a:pt x="116" y="291"/>
                    <a:pt x="117" y="290"/>
                  </a:cubicBezTo>
                  <a:cubicBezTo>
                    <a:pt x="119" y="290"/>
                    <a:pt x="118" y="288"/>
                    <a:pt x="117" y="288"/>
                  </a:cubicBezTo>
                  <a:cubicBezTo>
                    <a:pt x="116" y="288"/>
                    <a:pt x="114" y="288"/>
                    <a:pt x="113" y="288"/>
                  </a:cubicBezTo>
                  <a:cubicBezTo>
                    <a:pt x="113" y="281"/>
                    <a:pt x="113" y="275"/>
                    <a:pt x="113" y="268"/>
                  </a:cubicBezTo>
                  <a:cubicBezTo>
                    <a:pt x="115" y="268"/>
                    <a:pt x="118" y="268"/>
                    <a:pt x="120" y="268"/>
                  </a:cubicBezTo>
                  <a:cubicBezTo>
                    <a:pt x="122" y="268"/>
                    <a:pt x="122" y="265"/>
                    <a:pt x="120" y="265"/>
                  </a:cubicBezTo>
                  <a:close/>
                  <a:moveTo>
                    <a:pt x="83" y="290"/>
                  </a:moveTo>
                  <a:cubicBezTo>
                    <a:pt x="76" y="290"/>
                    <a:pt x="69" y="291"/>
                    <a:pt x="62" y="291"/>
                  </a:cubicBezTo>
                  <a:cubicBezTo>
                    <a:pt x="62" y="284"/>
                    <a:pt x="62" y="277"/>
                    <a:pt x="62" y="270"/>
                  </a:cubicBezTo>
                  <a:cubicBezTo>
                    <a:pt x="69" y="270"/>
                    <a:pt x="76" y="270"/>
                    <a:pt x="83" y="270"/>
                  </a:cubicBezTo>
                  <a:cubicBezTo>
                    <a:pt x="83" y="276"/>
                    <a:pt x="83" y="283"/>
                    <a:pt x="83" y="290"/>
                  </a:cubicBezTo>
                  <a:close/>
                  <a:moveTo>
                    <a:pt x="83" y="265"/>
                  </a:moveTo>
                  <a:cubicBezTo>
                    <a:pt x="76" y="266"/>
                    <a:pt x="69" y="266"/>
                    <a:pt x="62" y="266"/>
                  </a:cubicBezTo>
                  <a:cubicBezTo>
                    <a:pt x="62" y="258"/>
                    <a:pt x="62" y="250"/>
                    <a:pt x="62" y="242"/>
                  </a:cubicBezTo>
                  <a:cubicBezTo>
                    <a:pt x="69" y="241"/>
                    <a:pt x="76" y="241"/>
                    <a:pt x="83" y="240"/>
                  </a:cubicBezTo>
                  <a:cubicBezTo>
                    <a:pt x="83" y="249"/>
                    <a:pt x="83" y="257"/>
                    <a:pt x="83" y="265"/>
                  </a:cubicBezTo>
                  <a:close/>
                  <a:moveTo>
                    <a:pt x="83" y="236"/>
                  </a:moveTo>
                  <a:cubicBezTo>
                    <a:pt x="76" y="237"/>
                    <a:pt x="69" y="237"/>
                    <a:pt x="63" y="237"/>
                  </a:cubicBezTo>
                  <a:cubicBezTo>
                    <a:pt x="63" y="229"/>
                    <a:pt x="63" y="220"/>
                    <a:pt x="63" y="212"/>
                  </a:cubicBezTo>
                  <a:cubicBezTo>
                    <a:pt x="69" y="212"/>
                    <a:pt x="76" y="212"/>
                    <a:pt x="83" y="211"/>
                  </a:cubicBezTo>
                  <a:cubicBezTo>
                    <a:pt x="83" y="220"/>
                    <a:pt x="83" y="228"/>
                    <a:pt x="83" y="236"/>
                  </a:cubicBezTo>
                  <a:close/>
                  <a:moveTo>
                    <a:pt x="82" y="207"/>
                  </a:moveTo>
                  <a:cubicBezTo>
                    <a:pt x="76" y="207"/>
                    <a:pt x="69" y="207"/>
                    <a:pt x="63" y="208"/>
                  </a:cubicBezTo>
                  <a:cubicBezTo>
                    <a:pt x="63" y="201"/>
                    <a:pt x="63" y="194"/>
                    <a:pt x="63" y="187"/>
                  </a:cubicBezTo>
                  <a:cubicBezTo>
                    <a:pt x="63" y="186"/>
                    <a:pt x="63" y="185"/>
                    <a:pt x="63" y="184"/>
                  </a:cubicBezTo>
                  <a:cubicBezTo>
                    <a:pt x="69" y="184"/>
                    <a:pt x="76" y="183"/>
                    <a:pt x="82" y="183"/>
                  </a:cubicBezTo>
                  <a:cubicBezTo>
                    <a:pt x="82" y="191"/>
                    <a:pt x="82" y="199"/>
                    <a:pt x="82" y="207"/>
                  </a:cubicBezTo>
                  <a:close/>
                  <a:moveTo>
                    <a:pt x="82" y="179"/>
                  </a:moveTo>
                  <a:cubicBezTo>
                    <a:pt x="76" y="179"/>
                    <a:pt x="69" y="179"/>
                    <a:pt x="63" y="180"/>
                  </a:cubicBezTo>
                  <a:cubicBezTo>
                    <a:pt x="63" y="171"/>
                    <a:pt x="63" y="162"/>
                    <a:pt x="63" y="154"/>
                  </a:cubicBezTo>
                  <a:cubicBezTo>
                    <a:pt x="69" y="154"/>
                    <a:pt x="75" y="154"/>
                    <a:pt x="82" y="154"/>
                  </a:cubicBezTo>
                  <a:cubicBezTo>
                    <a:pt x="82" y="163"/>
                    <a:pt x="82" y="171"/>
                    <a:pt x="82" y="179"/>
                  </a:cubicBezTo>
                  <a:close/>
                  <a:moveTo>
                    <a:pt x="63" y="70"/>
                  </a:moveTo>
                  <a:cubicBezTo>
                    <a:pt x="63" y="65"/>
                    <a:pt x="63" y="59"/>
                    <a:pt x="63" y="53"/>
                  </a:cubicBezTo>
                  <a:cubicBezTo>
                    <a:pt x="69" y="54"/>
                    <a:pt x="74" y="55"/>
                    <a:pt x="79" y="56"/>
                  </a:cubicBezTo>
                  <a:cubicBezTo>
                    <a:pt x="79" y="61"/>
                    <a:pt x="80" y="66"/>
                    <a:pt x="80" y="70"/>
                  </a:cubicBezTo>
                  <a:cubicBezTo>
                    <a:pt x="74" y="70"/>
                    <a:pt x="69" y="70"/>
                    <a:pt x="63" y="70"/>
                  </a:cubicBezTo>
                  <a:close/>
                  <a:moveTo>
                    <a:pt x="80" y="74"/>
                  </a:moveTo>
                  <a:cubicBezTo>
                    <a:pt x="80" y="82"/>
                    <a:pt x="80" y="89"/>
                    <a:pt x="80" y="97"/>
                  </a:cubicBezTo>
                  <a:cubicBezTo>
                    <a:pt x="75" y="97"/>
                    <a:pt x="69" y="96"/>
                    <a:pt x="63" y="96"/>
                  </a:cubicBezTo>
                  <a:cubicBezTo>
                    <a:pt x="63" y="89"/>
                    <a:pt x="63" y="82"/>
                    <a:pt x="63" y="74"/>
                  </a:cubicBezTo>
                  <a:cubicBezTo>
                    <a:pt x="69" y="74"/>
                    <a:pt x="74" y="74"/>
                    <a:pt x="80" y="74"/>
                  </a:cubicBezTo>
                  <a:close/>
                  <a:moveTo>
                    <a:pt x="82" y="151"/>
                  </a:moveTo>
                  <a:cubicBezTo>
                    <a:pt x="75" y="151"/>
                    <a:pt x="69" y="151"/>
                    <a:pt x="63" y="150"/>
                  </a:cubicBezTo>
                  <a:cubicBezTo>
                    <a:pt x="63" y="143"/>
                    <a:pt x="63" y="135"/>
                    <a:pt x="63" y="128"/>
                  </a:cubicBezTo>
                  <a:cubicBezTo>
                    <a:pt x="69" y="128"/>
                    <a:pt x="75" y="127"/>
                    <a:pt x="81" y="127"/>
                  </a:cubicBezTo>
                  <a:cubicBezTo>
                    <a:pt x="81" y="135"/>
                    <a:pt x="81" y="143"/>
                    <a:pt x="82" y="151"/>
                  </a:cubicBezTo>
                  <a:close/>
                  <a:moveTo>
                    <a:pt x="63" y="124"/>
                  </a:moveTo>
                  <a:cubicBezTo>
                    <a:pt x="63" y="116"/>
                    <a:pt x="63" y="108"/>
                    <a:pt x="63" y="100"/>
                  </a:cubicBezTo>
                  <a:cubicBezTo>
                    <a:pt x="69" y="100"/>
                    <a:pt x="75" y="100"/>
                    <a:pt x="80" y="101"/>
                  </a:cubicBezTo>
                  <a:cubicBezTo>
                    <a:pt x="81" y="108"/>
                    <a:pt x="81" y="116"/>
                    <a:pt x="81" y="124"/>
                  </a:cubicBezTo>
                  <a:cubicBezTo>
                    <a:pt x="75" y="124"/>
                    <a:pt x="69" y="124"/>
                    <a:pt x="63" y="124"/>
                  </a:cubicBezTo>
                  <a:close/>
                  <a:moveTo>
                    <a:pt x="79" y="30"/>
                  </a:moveTo>
                  <a:cubicBezTo>
                    <a:pt x="79" y="37"/>
                    <a:pt x="79" y="45"/>
                    <a:pt x="79" y="53"/>
                  </a:cubicBezTo>
                  <a:cubicBezTo>
                    <a:pt x="74" y="52"/>
                    <a:pt x="68" y="51"/>
                    <a:pt x="63" y="50"/>
                  </a:cubicBezTo>
                  <a:cubicBezTo>
                    <a:pt x="63" y="43"/>
                    <a:pt x="63" y="35"/>
                    <a:pt x="63" y="28"/>
                  </a:cubicBezTo>
                  <a:cubicBezTo>
                    <a:pt x="68" y="28"/>
                    <a:pt x="73" y="29"/>
                    <a:pt x="79" y="30"/>
                  </a:cubicBezTo>
                  <a:close/>
                  <a:moveTo>
                    <a:pt x="61" y="28"/>
                  </a:moveTo>
                  <a:cubicBezTo>
                    <a:pt x="61" y="35"/>
                    <a:pt x="61" y="43"/>
                    <a:pt x="61" y="50"/>
                  </a:cubicBezTo>
                  <a:cubicBezTo>
                    <a:pt x="55" y="49"/>
                    <a:pt x="50" y="49"/>
                    <a:pt x="44" y="49"/>
                  </a:cubicBezTo>
                  <a:cubicBezTo>
                    <a:pt x="43" y="41"/>
                    <a:pt x="43" y="34"/>
                    <a:pt x="42" y="26"/>
                  </a:cubicBezTo>
                  <a:cubicBezTo>
                    <a:pt x="48" y="26"/>
                    <a:pt x="54" y="27"/>
                    <a:pt x="61" y="28"/>
                  </a:cubicBezTo>
                  <a:close/>
                  <a:moveTo>
                    <a:pt x="48" y="150"/>
                  </a:moveTo>
                  <a:cubicBezTo>
                    <a:pt x="48" y="143"/>
                    <a:pt x="48" y="136"/>
                    <a:pt x="48" y="128"/>
                  </a:cubicBezTo>
                  <a:cubicBezTo>
                    <a:pt x="52" y="128"/>
                    <a:pt x="56" y="128"/>
                    <a:pt x="60" y="128"/>
                  </a:cubicBezTo>
                  <a:cubicBezTo>
                    <a:pt x="60" y="135"/>
                    <a:pt x="60" y="143"/>
                    <a:pt x="60" y="150"/>
                  </a:cubicBezTo>
                  <a:cubicBezTo>
                    <a:pt x="56" y="150"/>
                    <a:pt x="52" y="150"/>
                    <a:pt x="48" y="150"/>
                  </a:cubicBezTo>
                  <a:close/>
                  <a:moveTo>
                    <a:pt x="60" y="153"/>
                  </a:moveTo>
                  <a:cubicBezTo>
                    <a:pt x="60" y="162"/>
                    <a:pt x="60" y="171"/>
                    <a:pt x="60" y="180"/>
                  </a:cubicBezTo>
                  <a:cubicBezTo>
                    <a:pt x="56" y="180"/>
                    <a:pt x="52" y="180"/>
                    <a:pt x="48" y="181"/>
                  </a:cubicBezTo>
                  <a:cubicBezTo>
                    <a:pt x="48" y="172"/>
                    <a:pt x="48" y="162"/>
                    <a:pt x="48" y="153"/>
                  </a:cubicBezTo>
                  <a:cubicBezTo>
                    <a:pt x="52" y="153"/>
                    <a:pt x="55" y="153"/>
                    <a:pt x="59" y="153"/>
                  </a:cubicBezTo>
                  <a:cubicBezTo>
                    <a:pt x="59" y="153"/>
                    <a:pt x="60" y="153"/>
                    <a:pt x="60" y="153"/>
                  </a:cubicBezTo>
                  <a:close/>
                  <a:moveTo>
                    <a:pt x="48" y="125"/>
                  </a:moveTo>
                  <a:cubicBezTo>
                    <a:pt x="48" y="117"/>
                    <a:pt x="48" y="108"/>
                    <a:pt x="48" y="100"/>
                  </a:cubicBezTo>
                  <a:cubicBezTo>
                    <a:pt x="52" y="100"/>
                    <a:pt x="56" y="100"/>
                    <a:pt x="61" y="100"/>
                  </a:cubicBezTo>
                  <a:cubicBezTo>
                    <a:pt x="61" y="108"/>
                    <a:pt x="60" y="116"/>
                    <a:pt x="60" y="125"/>
                  </a:cubicBezTo>
                  <a:cubicBezTo>
                    <a:pt x="56" y="125"/>
                    <a:pt x="52" y="125"/>
                    <a:pt x="48" y="125"/>
                  </a:cubicBezTo>
                  <a:close/>
                  <a:moveTo>
                    <a:pt x="47" y="96"/>
                  </a:moveTo>
                  <a:cubicBezTo>
                    <a:pt x="47" y="89"/>
                    <a:pt x="47" y="81"/>
                    <a:pt x="46" y="74"/>
                  </a:cubicBezTo>
                  <a:cubicBezTo>
                    <a:pt x="51" y="74"/>
                    <a:pt x="56" y="74"/>
                    <a:pt x="61" y="74"/>
                  </a:cubicBezTo>
                  <a:cubicBezTo>
                    <a:pt x="61" y="82"/>
                    <a:pt x="61" y="89"/>
                    <a:pt x="61" y="96"/>
                  </a:cubicBezTo>
                  <a:cubicBezTo>
                    <a:pt x="56" y="96"/>
                    <a:pt x="52" y="96"/>
                    <a:pt x="47" y="96"/>
                  </a:cubicBezTo>
                  <a:close/>
                  <a:moveTo>
                    <a:pt x="46" y="70"/>
                  </a:moveTo>
                  <a:cubicBezTo>
                    <a:pt x="46" y="64"/>
                    <a:pt x="45" y="58"/>
                    <a:pt x="44" y="51"/>
                  </a:cubicBezTo>
                  <a:cubicBezTo>
                    <a:pt x="50" y="52"/>
                    <a:pt x="55" y="52"/>
                    <a:pt x="61" y="53"/>
                  </a:cubicBezTo>
                  <a:cubicBezTo>
                    <a:pt x="61" y="59"/>
                    <a:pt x="61" y="64"/>
                    <a:pt x="61" y="70"/>
                  </a:cubicBezTo>
                  <a:cubicBezTo>
                    <a:pt x="56" y="70"/>
                    <a:pt x="51" y="70"/>
                    <a:pt x="46" y="70"/>
                  </a:cubicBezTo>
                  <a:close/>
                  <a:moveTo>
                    <a:pt x="39" y="293"/>
                  </a:moveTo>
                  <a:cubicBezTo>
                    <a:pt x="33" y="293"/>
                    <a:pt x="28" y="293"/>
                    <a:pt x="23" y="293"/>
                  </a:cubicBezTo>
                  <a:cubicBezTo>
                    <a:pt x="23" y="289"/>
                    <a:pt x="23" y="284"/>
                    <a:pt x="23" y="280"/>
                  </a:cubicBezTo>
                  <a:cubicBezTo>
                    <a:pt x="23" y="276"/>
                    <a:pt x="23" y="273"/>
                    <a:pt x="23" y="270"/>
                  </a:cubicBezTo>
                  <a:cubicBezTo>
                    <a:pt x="29" y="270"/>
                    <a:pt x="34" y="270"/>
                    <a:pt x="39" y="270"/>
                  </a:cubicBezTo>
                  <a:cubicBezTo>
                    <a:pt x="39" y="278"/>
                    <a:pt x="39" y="285"/>
                    <a:pt x="39" y="293"/>
                  </a:cubicBezTo>
                  <a:close/>
                  <a:moveTo>
                    <a:pt x="39" y="319"/>
                  </a:moveTo>
                  <a:cubicBezTo>
                    <a:pt x="33" y="319"/>
                    <a:pt x="27" y="320"/>
                    <a:pt x="21" y="320"/>
                  </a:cubicBezTo>
                  <a:cubicBezTo>
                    <a:pt x="21" y="320"/>
                    <a:pt x="21" y="320"/>
                    <a:pt x="21" y="319"/>
                  </a:cubicBezTo>
                  <a:cubicBezTo>
                    <a:pt x="22" y="311"/>
                    <a:pt x="22" y="303"/>
                    <a:pt x="22" y="295"/>
                  </a:cubicBezTo>
                  <a:cubicBezTo>
                    <a:pt x="28" y="295"/>
                    <a:pt x="33" y="296"/>
                    <a:pt x="39" y="296"/>
                  </a:cubicBezTo>
                  <a:cubicBezTo>
                    <a:pt x="39" y="303"/>
                    <a:pt x="39" y="311"/>
                    <a:pt x="39" y="319"/>
                  </a:cubicBezTo>
                  <a:close/>
                  <a:moveTo>
                    <a:pt x="23" y="268"/>
                  </a:moveTo>
                  <a:cubicBezTo>
                    <a:pt x="24" y="259"/>
                    <a:pt x="24" y="251"/>
                    <a:pt x="24" y="242"/>
                  </a:cubicBezTo>
                  <a:cubicBezTo>
                    <a:pt x="29" y="242"/>
                    <a:pt x="35" y="242"/>
                    <a:pt x="40" y="242"/>
                  </a:cubicBezTo>
                  <a:cubicBezTo>
                    <a:pt x="40" y="250"/>
                    <a:pt x="39" y="259"/>
                    <a:pt x="39" y="267"/>
                  </a:cubicBezTo>
                  <a:cubicBezTo>
                    <a:pt x="34" y="268"/>
                    <a:pt x="29" y="268"/>
                    <a:pt x="23" y="268"/>
                  </a:cubicBezTo>
                  <a:close/>
                  <a:moveTo>
                    <a:pt x="23" y="51"/>
                  </a:moveTo>
                  <a:cubicBezTo>
                    <a:pt x="30" y="51"/>
                    <a:pt x="36" y="51"/>
                    <a:pt x="42" y="51"/>
                  </a:cubicBezTo>
                  <a:cubicBezTo>
                    <a:pt x="43" y="57"/>
                    <a:pt x="43" y="64"/>
                    <a:pt x="43" y="70"/>
                  </a:cubicBezTo>
                  <a:cubicBezTo>
                    <a:pt x="37" y="70"/>
                    <a:pt x="31" y="70"/>
                    <a:pt x="24" y="71"/>
                  </a:cubicBezTo>
                  <a:cubicBezTo>
                    <a:pt x="24" y="64"/>
                    <a:pt x="24" y="58"/>
                    <a:pt x="23" y="51"/>
                  </a:cubicBezTo>
                  <a:close/>
                  <a:moveTo>
                    <a:pt x="43" y="74"/>
                  </a:moveTo>
                  <a:cubicBezTo>
                    <a:pt x="44" y="81"/>
                    <a:pt x="44" y="89"/>
                    <a:pt x="44" y="96"/>
                  </a:cubicBezTo>
                  <a:cubicBezTo>
                    <a:pt x="38" y="96"/>
                    <a:pt x="31" y="96"/>
                    <a:pt x="25" y="97"/>
                  </a:cubicBezTo>
                  <a:cubicBezTo>
                    <a:pt x="25" y="89"/>
                    <a:pt x="24" y="81"/>
                    <a:pt x="24" y="73"/>
                  </a:cubicBezTo>
                  <a:cubicBezTo>
                    <a:pt x="31" y="74"/>
                    <a:pt x="37" y="74"/>
                    <a:pt x="43" y="74"/>
                  </a:cubicBezTo>
                  <a:close/>
                  <a:moveTo>
                    <a:pt x="44" y="100"/>
                  </a:moveTo>
                  <a:cubicBezTo>
                    <a:pt x="44" y="108"/>
                    <a:pt x="44" y="117"/>
                    <a:pt x="44" y="125"/>
                  </a:cubicBezTo>
                  <a:cubicBezTo>
                    <a:pt x="38" y="126"/>
                    <a:pt x="31" y="126"/>
                    <a:pt x="25" y="126"/>
                  </a:cubicBezTo>
                  <a:cubicBezTo>
                    <a:pt x="25" y="117"/>
                    <a:pt x="25" y="108"/>
                    <a:pt x="25" y="99"/>
                  </a:cubicBezTo>
                  <a:cubicBezTo>
                    <a:pt x="31" y="99"/>
                    <a:pt x="38" y="100"/>
                    <a:pt x="44" y="100"/>
                  </a:cubicBezTo>
                  <a:close/>
                  <a:moveTo>
                    <a:pt x="40" y="26"/>
                  </a:moveTo>
                  <a:cubicBezTo>
                    <a:pt x="41" y="33"/>
                    <a:pt x="42" y="41"/>
                    <a:pt x="42" y="48"/>
                  </a:cubicBezTo>
                  <a:cubicBezTo>
                    <a:pt x="36" y="48"/>
                    <a:pt x="30" y="48"/>
                    <a:pt x="23" y="49"/>
                  </a:cubicBezTo>
                  <a:cubicBezTo>
                    <a:pt x="23" y="41"/>
                    <a:pt x="23" y="34"/>
                    <a:pt x="22" y="26"/>
                  </a:cubicBezTo>
                  <a:cubicBezTo>
                    <a:pt x="28" y="26"/>
                    <a:pt x="34" y="26"/>
                    <a:pt x="40" y="26"/>
                  </a:cubicBezTo>
                  <a:close/>
                  <a:moveTo>
                    <a:pt x="7" y="73"/>
                  </a:moveTo>
                  <a:cubicBezTo>
                    <a:pt x="12" y="73"/>
                    <a:pt x="17" y="73"/>
                    <a:pt x="21" y="73"/>
                  </a:cubicBezTo>
                  <a:cubicBezTo>
                    <a:pt x="21" y="81"/>
                    <a:pt x="21" y="89"/>
                    <a:pt x="21" y="97"/>
                  </a:cubicBezTo>
                  <a:cubicBezTo>
                    <a:pt x="17" y="97"/>
                    <a:pt x="13" y="97"/>
                    <a:pt x="8" y="98"/>
                  </a:cubicBezTo>
                  <a:cubicBezTo>
                    <a:pt x="8" y="89"/>
                    <a:pt x="8" y="81"/>
                    <a:pt x="7" y="73"/>
                  </a:cubicBezTo>
                  <a:close/>
                  <a:moveTo>
                    <a:pt x="8" y="99"/>
                  </a:moveTo>
                  <a:cubicBezTo>
                    <a:pt x="13" y="99"/>
                    <a:pt x="17" y="99"/>
                    <a:pt x="21" y="99"/>
                  </a:cubicBezTo>
                  <a:cubicBezTo>
                    <a:pt x="21" y="108"/>
                    <a:pt x="21" y="117"/>
                    <a:pt x="21" y="126"/>
                  </a:cubicBezTo>
                  <a:cubicBezTo>
                    <a:pt x="18" y="126"/>
                    <a:pt x="15" y="127"/>
                    <a:pt x="12" y="127"/>
                  </a:cubicBezTo>
                  <a:cubicBezTo>
                    <a:pt x="11" y="127"/>
                    <a:pt x="11" y="128"/>
                    <a:pt x="12" y="128"/>
                  </a:cubicBezTo>
                  <a:cubicBezTo>
                    <a:pt x="15" y="128"/>
                    <a:pt x="18" y="128"/>
                    <a:pt x="21" y="128"/>
                  </a:cubicBezTo>
                  <a:cubicBezTo>
                    <a:pt x="21" y="136"/>
                    <a:pt x="22" y="143"/>
                    <a:pt x="21" y="150"/>
                  </a:cubicBezTo>
                  <a:cubicBezTo>
                    <a:pt x="17" y="151"/>
                    <a:pt x="13" y="151"/>
                    <a:pt x="10" y="153"/>
                  </a:cubicBezTo>
                  <a:cubicBezTo>
                    <a:pt x="10" y="135"/>
                    <a:pt x="9" y="117"/>
                    <a:pt x="8" y="99"/>
                  </a:cubicBezTo>
                  <a:close/>
                  <a:moveTo>
                    <a:pt x="10" y="156"/>
                  </a:move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11" y="155"/>
                    <a:pt x="11" y="155"/>
                  </a:cubicBezTo>
                  <a:cubicBezTo>
                    <a:pt x="11" y="155"/>
                    <a:pt x="11" y="154"/>
                    <a:pt x="10" y="154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12" y="153"/>
                    <a:pt x="17" y="153"/>
                    <a:pt x="21" y="153"/>
                  </a:cubicBezTo>
                  <a:cubicBezTo>
                    <a:pt x="21" y="163"/>
                    <a:pt x="21" y="172"/>
                    <a:pt x="21" y="182"/>
                  </a:cubicBezTo>
                  <a:cubicBezTo>
                    <a:pt x="18" y="182"/>
                    <a:pt x="14" y="182"/>
                    <a:pt x="10" y="183"/>
                  </a:cubicBezTo>
                  <a:cubicBezTo>
                    <a:pt x="10" y="182"/>
                    <a:pt x="10" y="182"/>
                    <a:pt x="10" y="181"/>
                  </a:cubicBezTo>
                  <a:cubicBezTo>
                    <a:pt x="10" y="173"/>
                    <a:pt x="10" y="164"/>
                    <a:pt x="10" y="156"/>
                  </a:cubicBezTo>
                  <a:close/>
                  <a:moveTo>
                    <a:pt x="11" y="210"/>
                  </a:moveTo>
                  <a:cubicBezTo>
                    <a:pt x="11" y="201"/>
                    <a:pt x="11" y="193"/>
                    <a:pt x="10" y="184"/>
                  </a:cubicBezTo>
                  <a:cubicBezTo>
                    <a:pt x="14" y="184"/>
                    <a:pt x="18" y="184"/>
                    <a:pt x="21" y="184"/>
                  </a:cubicBezTo>
                  <a:cubicBezTo>
                    <a:pt x="21" y="193"/>
                    <a:pt x="21" y="201"/>
                    <a:pt x="21" y="209"/>
                  </a:cubicBezTo>
                  <a:cubicBezTo>
                    <a:pt x="18" y="209"/>
                    <a:pt x="14" y="210"/>
                    <a:pt x="11" y="210"/>
                  </a:cubicBezTo>
                  <a:close/>
                  <a:moveTo>
                    <a:pt x="21" y="212"/>
                  </a:moveTo>
                  <a:cubicBezTo>
                    <a:pt x="21" y="221"/>
                    <a:pt x="21" y="230"/>
                    <a:pt x="21" y="240"/>
                  </a:cubicBezTo>
                  <a:cubicBezTo>
                    <a:pt x="17" y="240"/>
                    <a:pt x="14" y="240"/>
                    <a:pt x="11" y="240"/>
                  </a:cubicBezTo>
                  <a:cubicBezTo>
                    <a:pt x="11" y="230"/>
                    <a:pt x="11" y="221"/>
                    <a:pt x="11" y="212"/>
                  </a:cubicBezTo>
                  <a:cubicBezTo>
                    <a:pt x="14" y="212"/>
                    <a:pt x="18" y="212"/>
                    <a:pt x="21" y="212"/>
                  </a:cubicBezTo>
                  <a:close/>
                  <a:moveTo>
                    <a:pt x="17" y="346"/>
                  </a:moveTo>
                  <a:cubicBezTo>
                    <a:pt x="15" y="346"/>
                    <a:pt x="13" y="346"/>
                    <a:pt x="10" y="346"/>
                  </a:cubicBezTo>
                  <a:cubicBezTo>
                    <a:pt x="10" y="346"/>
                    <a:pt x="10" y="346"/>
                    <a:pt x="10" y="346"/>
                  </a:cubicBezTo>
                  <a:cubicBezTo>
                    <a:pt x="10" y="338"/>
                    <a:pt x="11" y="330"/>
                    <a:pt x="11" y="322"/>
                  </a:cubicBezTo>
                  <a:cubicBezTo>
                    <a:pt x="13" y="322"/>
                    <a:pt x="16" y="322"/>
                    <a:pt x="18" y="322"/>
                  </a:cubicBezTo>
                  <a:cubicBezTo>
                    <a:pt x="18" y="330"/>
                    <a:pt x="17" y="338"/>
                    <a:pt x="17" y="346"/>
                  </a:cubicBezTo>
                  <a:close/>
                  <a:moveTo>
                    <a:pt x="18" y="320"/>
                  </a:moveTo>
                  <a:cubicBezTo>
                    <a:pt x="16" y="320"/>
                    <a:pt x="13" y="320"/>
                    <a:pt x="11" y="320"/>
                  </a:cubicBezTo>
                  <a:cubicBezTo>
                    <a:pt x="11" y="312"/>
                    <a:pt x="11" y="303"/>
                    <a:pt x="12" y="295"/>
                  </a:cubicBezTo>
                  <a:cubicBezTo>
                    <a:pt x="12" y="295"/>
                    <a:pt x="12" y="295"/>
                    <a:pt x="12" y="295"/>
                  </a:cubicBezTo>
                  <a:cubicBezTo>
                    <a:pt x="14" y="295"/>
                    <a:pt x="17" y="295"/>
                    <a:pt x="19" y="295"/>
                  </a:cubicBezTo>
                  <a:cubicBezTo>
                    <a:pt x="19" y="303"/>
                    <a:pt x="18" y="312"/>
                    <a:pt x="18" y="320"/>
                  </a:cubicBezTo>
                  <a:close/>
                  <a:moveTo>
                    <a:pt x="19" y="293"/>
                  </a:moveTo>
                  <a:cubicBezTo>
                    <a:pt x="17" y="294"/>
                    <a:pt x="14" y="294"/>
                    <a:pt x="12" y="294"/>
                  </a:cubicBezTo>
                  <a:cubicBezTo>
                    <a:pt x="12" y="294"/>
                    <a:pt x="12" y="294"/>
                    <a:pt x="12" y="294"/>
                  </a:cubicBezTo>
                  <a:cubicBezTo>
                    <a:pt x="12" y="286"/>
                    <a:pt x="12" y="278"/>
                    <a:pt x="12" y="270"/>
                  </a:cubicBezTo>
                  <a:cubicBezTo>
                    <a:pt x="14" y="270"/>
                    <a:pt x="17" y="270"/>
                    <a:pt x="20" y="270"/>
                  </a:cubicBezTo>
                  <a:cubicBezTo>
                    <a:pt x="20" y="278"/>
                    <a:pt x="19" y="286"/>
                    <a:pt x="19" y="293"/>
                  </a:cubicBezTo>
                  <a:close/>
                  <a:moveTo>
                    <a:pt x="20" y="268"/>
                  </a:moveTo>
                  <a:cubicBezTo>
                    <a:pt x="17" y="268"/>
                    <a:pt x="14" y="269"/>
                    <a:pt x="12" y="269"/>
                  </a:cubicBezTo>
                  <a:cubicBezTo>
                    <a:pt x="12" y="260"/>
                    <a:pt x="11" y="251"/>
                    <a:pt x="11" y="241"/>
                  </a:cubicBezTo>
                  <a:cubicBezTo>
                    <a:pt x="14" y="242"/>
                    <a:pt x="17" y="242"/>
                    <a:pt x="20" y="242"/>
                  </a:cubicBezTo>
                  <a:cubicBezTo>
                    <a:pt x="20" y="251"/>
                    <a:pt x="20" y="259"/>
                    <a:pt x="20" y="268"/>
                  </a:cubicBezTo>
                  <a:close/>
                  <a:moveTo>
                    <a:pt x="20" y="346"/>
                  </a:moveTo>
                  <a:cubicBezTo>
                    <a:pt x="20" y="344"/>
                    <a:pt x="20" y="343"/>
                    <a:pt x="20" y="343"/>
                  </a:cubicBezTo>
                  <a:cubicBezTo>
                    <a:pt x="21" y="336"/>
                    <a:pt x="21" y="329"/>
                    <a:pt x="21" y="322"/>
                  </a:cubicBezTo>
                  <a:cubicBezTo>
                    <a:pt x="27" y="322"/>
                    <a:pt x="33" y="322"/>
                    <a:pt x="39" y="322"/>
                  </a:cubicBezTo>
                  <a:cubicBezTo>
                    <a:pt x="39" y="330"/>
                    <a:pt x="40" y="338"/>
                    <a:pt x="40" y="346"/>
                  </a:cubicBezTo>
                  <a:cubicBezTo>
                    <a:pt x="33" y="346"/>
                    <a:pt x="27" y="346"/>
                    <a:pt x="20" y="346"/>
                  </a:cubicBezTo>
                  <a:close/>
                  <a:moveTo>
                    <a:pt x="40" y="239"/>
                  </a:moveTo>
                  <a:cubicBezTo>
                    <a:pt x="35" y="239"/>
                    <a:pt x="29" y="239"/>
                    <a:pt x="24" y="239"/>
                  </a:cubicBezTo>
                  <a:cubicBezTo>
                    <a:pt x="24" y="230"/>
                    <a:pt x="25" y="221"/>
                    <a:pt x="25" y="212"/>
                  </a:cubicBezTo>
                  <a:cubicBezTo>
                    <a:pt x="30" y="212"/>
                    <a:pt x="36" y="212"/>
                    <a:pt x="41" y="212"/>
                  </a:cubicBezTo>
                  <a:cubicBezTo>
                    <a:pt x="41" y="221"/>
                    <a:pt x="40" y="230"/>
                    <a:pt x="40" y="239"/>
                  </a:cubicBezTo>
                  <a:close/>
                  <a:moveTo>
                    <a:pt x="41" y="208"/>
                  </a:moveTo>
                  <a:cubicBezTo>
                    <a:pt x="36" y="209"/>
                    <a:pt x="30" y="209"/>
                    <a:pt x="25" y="209"/>
                  </a:cubicBezTo>
                  <a:cubicBezTo>
                    <a:pt x="25" y="202"/>
                    <a:pt x="25" y="195"/>
                    <a:pt x="25" y="188"/>
                  </a:cubicBezTo>
                  <a:cubicBezTo>
                    <a:pt x="25" y="187"/>
                    <a:pt x="25" y="186"/>
                    <a:pt x="25" y="184"/>
                  </a:cubicBezTo>
                  <a:cubicBezTo>
                    <a:pt x="31" y="184"/>
                    <a:pt x="36" y="184"/>
                    <a:pt x="42" y="184"/>
                  </a:cubicBezTo>
                  <a:cubicBezTo>
                    <a:pt x="42" y="192"/>
                    <a:pt x="42" y="200"/>
                    <a:pt x="41" y="208"/>
                  </a:cubicBezTo>
                  <a:close/>
                  <a:moveTo>
                    <a:pt x="42" y="181"/>
                  </a:moveTo>
                  <a:cubicBezTo>
                    <a:pt x="37" y="181"/>
                    <a:pt x="31" y="182"/>
                    <a:pt x="25" y="182"/>
                  </a:cubicBezTo>
                  <a:cubicBezTo>
                    <a:pt x="25" y="172"/>
                    <a:pt x="25" y="163"/>
                    <a:pt x="25" y="153"/>
                  </a:cubicBezTo>
                  <a:cubicBezTo>
                    <a:pt x="28" y="153"/>
                    <a:pt x="31" y="154"/>
                    <a:pt x="33" y="154"/>
                  </a:cubicBezTo>
                  <a:cubicBezTo>
                    <a:pt x="36" y="153"/>
                    <a:pt x="40" y="153"/>
                    <a:pt x="43" y="153"/>
                  </a:cubicBezTo>
                  <a:cubicBezTo>
                    <a:pt x="43" y="163"/>
                    <a:pt x="43" y="172"/>
                    <a:pt x="42" y="181"/>
                  </a:cubicBezTo>
                  <a:close/>
                  <a:moveTo>
                    <a:pt x="43" y="150"/>
                  </a:moveTo>
                  <a:cubicBezTo>
                    <a:pt x="38" y="150"/>
                    <a:pt x="31" y="150"/>
                    <a:pt x="25" y="150"/>
                  </a:cubicBezTo>
                  <a:cubicBezTo>
                    <a:pt x="25" y="143"/>
                    <a:pt x="25" y="135"/>
                    <a:pt x="25" y="128"/>
                  </a:cubicBezTo>
                  <a:cubicBezTo>
                    <a:pt x="31" y="128"/>
                    <a:pt x="38" y="128"/>
                    <a:pt x="44" y="128"/>
                  </a:cubicBezTo>
                  <a:cubicBezTo>
                    <a:pt x="44" y="136"/>
                    <a:pt x="44" y="143"/>
                    <a:pt x="43" y="150"/>
                  </a:cubicBezTo>
                  <a:close/>
                  <a:moveTo>
                    <a:pt x="55" y="345"/>
                  </a:moveTo>
                  <a:cubicBezTo>
                    <a:pt x="51" y="345"/>
                    <a:pt x="47" y="346"/>
                    <a:pt x="44" y="346"/>
                  </a:cubicBezTo>
                  <a:cubicBezTo>
                    <a:pt x="44" y="338"/>
                    <a:pt x="44" y="330"/>
                    <a:pt x="44" y="322"/>
                  </a:cubicBezTo>
                  <a:cubicBezTo>
                    <a:pt x="48" y="322"/>
                    <a:pt x="52" y="321"/>
                    <a:pt x="56" y="321"/>
                  </a:cubicBezTo>
                  <a:cubicBezTo>
                    <a:pt x="55" y="329"/>
                    <a:pt x="55" y="337"/>
                    <a:pt x="55" y="345"/>
                  </a:cubicBezTo>
                  <a:close/>
                  <a:moveTo>
                    <a:pt x="56" y="318"/>
                  </a:moveTo>
                  <a:cubicBezTo>
                    <a:pt x="52" y="318"/>
                    <a:pt x="48" y="319"/>
                    <a:pt x="44" y="319"/>
                  </a:cubicBezTo>
                  <a:cubicBezTo>
                    <a:pt x="44" y="311"/>
                    <a:pt x="44" y="303"/>
                    <a:pt x="45" y="295"/>
                  </a:cubicBezTo>
                  <a:cubicBezTo>
                    <a:pt x="48" y="295"/>
                    <a:pt x="52" y="295"/>
                    <a:pt x="56" y="295"/>
                  </a:cubicBezTo>
                  <a:cubicBezTo>
                    <a:pt x="56" y="303"/>
                    <a:pt x="56" y="310"/>
                    <a:pt x="56" y="318"/>
                  </a:cubicBezTo>
                  <a:close/>
                  <a:moveTo>
                    <a:pt x="56" y="291"/>
                  </a:moveTo>
                  <a:cubicBezTo>
                    <a:pt x="52" y="292"/>
                    <a:pt x="49" y="292"/>
                    <a:pt x="45" y="292"/>
                  </a:cubicBezTo>
                  <a:cubicBezTo>
                    <a:pt x="45" y="285"/>
                    <a:pt x="45" y="277"/>
                    <a:pt x="45" y="270"/>
                  </a:cubicBezTo>
                  <a:cubicBezTo>
                    <a:pt x="49" y="270"/>
                    <a:pt x="53" y="270"/>
                    <a:pt x="57" y="270"/>
                  </a:cubicBezTo>
                  <a:cubicBezTo>
                    <a:pt x="57" y="277"/>
                    <a:pt x="57" y="284"/>
                    <a:pt x="56" y="291"/>
                  </a:cubicBezTo>
                  <a:close/>
                  <a:moveTo>
                    <a:pt x="57" y="266"/>
                  </a:moveTo>
                  <a:cubicBezTo>
                    <a:pt x="53" y="267"/>
                    <a:pt x="49" y="267"/>
                    <a:pt x="46" y="267"/>
                  </a:cubicBezTo>
                  <a:cubicBezTo>
                    <a:pt x="46" y="259"/>
                    <a:pt x="46" y="250"/>
                    <a:pt x="46" y="242"/>
                  </a:cubicBezTo>
                  <a:cubicBezTo>
                    <a:pt x="50" y="242"/>
                    <a:pt x="54" y="242"/>
                    <a:pt x="58" y="242"/>
                  </a:cubicBezTo>
                  <a:cubicBezTo>
                    <a:pt x="58" y="250"/>
                    <a:pt x="58" y="258"/>
                    <a:pt x="57" y="266"/>
                  </a:cubicBezTo>
                  <a:close/>
                  <a:moveTo>
                    <a:pt x="58" y="238"/>
                  </a:moveTo>
                  <a:cubicBezTo>
                    <a:pt x="54" y="238"/>
                    <a:pt x="50" y="238"/>
                    <a:pt x="47" y="238"/>
                  </a:cubicBezTo>
                  <a:cubicBezTo>
                    <a:pt x="47" y="230"/>
                    <a:pt x="47" y="221"/>
                    <a:pt x="47" y="212"/>
                  </a:cubicBezTo>
                  <a:cubicBezTo>
                    <a:pt x="51" y="212"/>
                    <a:pt x="55" y="212"/>
                    <a:pt x="59" y="212"/>
                  </a:cubicBezTo>
                  <a:cubicBezTo>
                    <a:pt x="59" y="220"/>
                    <a:pt x="59" y="229"/>
                    <a:pt x="58" y="238"/>
                  </a:cubicBezTo>
                  <a:close/>
                  <a:moveTo>
                    <a:pt x="47" y="208"/>
                  </a:moveTo>
                  <a:cubicBezTo>
                    <a:pt x="48" y="200"/>
                    <a:pt x="48" y="192"/>
                    <a:pt x="48" y="184"/>
                  </a:cubicBezTo>
                  <a:cubicBezTo>
                    <a:pt x="52" y="184"/>
                    <a:pt x="56" y="184"/>
                    <a:pt x="60" y="184"/>
                  </a:cubicBezTo>
                  <a:cubicBezTo>
                    <a:pt x="60" y="185"/>
                    <a:pt x="60" y="186"/>
                    <a:pt x="60" y="187"/>
                  </a:cubicBezTo>
                  <a:cubicBezTo>
                    <a:pt x="60" y="194"/>
                    <a:pt x="59" y="201"/>
                    <a:pt x="59" y="208"/>
                  </a:cubicBezTo>
                  <a:cubicBezTo>
                    <a:pt x="55" y="208"/>
                    <a:pt x="51" y="208"/>
                    <a:pt x="47" y="208"/>
                  </a:cubicBezTo>
                  <a:close/>
                  <a:moveTo>
                    <a:pt x="83" y="344"/>
                  </a:moveTo>
                  <a:cubicBezTo>
                    <a:pt x="75" y="344"/>
                    <a:pt x="67" y="345"/>
                    <a:pt x="59" y="345"/>
                  </a:cubicBezTo>
                  <a:cubicBezTo>
                    <a:pt x="60" y="337"/>
                    <a:pt x="60" y="329"/>
                    <a:pt x="61" y="321"/>
                  </a:cubicBezTo>
                  <a:cubicBezTo>
                    <a:pt x="68" y="320"/>
                    <a:pt x="76" y="320"/>
                    <a:pt x="83" y="319"/>
                  </a:cubicBezTo>
                  <a:cubicBezTo>
                    <a:pt x="83" y="327"/>
                    <a:pt x="83" y="336"/>
                    <a:pt x="83" y="344"/>
                  </a:cubicBezTo>
                  <a:close/>
                  <a:moveTo>
                    <a:pt x="61" y="318"/>
                  </a:moveTo>
                  <a:cubicBezTo>
                    <a:pt x="61" y="310"/>
                    <a:pt x="61" y="303"/>
                    <a:pt x="62" y="295"/>
                  </a:cubicBezTo>
                  <a:cubicBezTo>
                    <a:pt x="69" y="295"/>
                    <a:pt x="76" y="294"/>
                    <a:pt x="83" y="294"/>
                  </a:cubicBezTo>
                  <a:cubicBezTo>
                    <a:pt x="83" y="301"/>
                    <a:pt x="83" y="308"/>
                    <a:pt x="83" y="316"/>
                  </a:cubicBezTo>
                  <a:cubicBezTo>
                    <a:pt x="76" y="316"/>
                    <a:pt x="68" y="317"/>
                    <a:pt x="61" y="318"/>
                  </a:cubicBezTo>
                  <a:close/>
                  <a:moveTo>
                    <a:pt x="107" y="313"/>
                  </a:moveTo>
                  <a:cubicBezTo>
                    <a:pt x="100" y="314"/>
                    <a:pt x="94" y="315"/>
                    <a:pt x="87" y="315"/>
                  </a:cubicBezTo>
                  <a:cubicBezTo>
                    <a:pt x="87" y="308"/>
                    <a:pt x="87" y="301"/>
                    <a:pt x="87" y="294"/>
                  </a:cubicBezTo>
                  <a:cubicBezTo>
                    <a:pt x="94" y="293"/>
                    <a:pt x="101" y="292"/>
                    <a:pt x="107" y="292"/>
                  </a:cubicBezTo>
                  <a:cubicBezTo>
                    <a:pt x="107" y="299"/>
                    <a:pt x="107" y="306"/>
                    <a:pt x="107" y="313"/>
                  </a:cubicBezTo>
                  <a:close/>
                  <a:moveTo>
                    <a:pt x="87" y="269"/>
                  </a:moveTo>
                  <a:cubicBezTo>
                    <a:pt x="94" y="269"/>
                    <a:pt x="101" y="269"/>
                    <a:pt x="107" y="269"/>
                  </a:cubicBezTo>
                  <a:cubicBezTo>
                    <a:pt x="107" y="275"/>
                    <a:pt x="107" y="282"/>
                    <a:pt x="107" y="288"/>
                  </a:cubicBezTo>
                  <a:cubicBezTo>
                    <a:pt x="101" y="289"/>
                    <a:pt x="94" y="289"/>
                    <a:pt x="87" y="289"/>
                  </a:cubicBezTo>
                  <a:cubicBezTo>
                    <a:pt x="87" y="283"/>
                    <a:pt x="87" y="276"/>
                    <a:pt x="87" y="269"/>
                  </a:cubicBezTo>
                  <a:close/>
                  <a:moveTo>
                    <a:pt x="107" y="265"/>
                  </a:moveTo>
                  <a:cubicBezTo>
                    <a:pt x="101" y="265"/>
                    <a:pt x="94" y="265"/>
                    <a:pt x="87" y="265"/>
                  </a:cubicBezTo>
                  <a:cubicBezTo>
                    <a:pt x="87" y="257"/>
                    <a:pt x="87" y="248"/>
                    <a:pt x="87" y="240"/>
                  </a:cubicBezTo>
                  <a:cubicBezTo>
                    <a:pt x="94" y="239"/>
                    <a:pt x="100" y="239"/>
                    <a:pt x="107" y="237"/>
                  </a:cubicBezTo>
                  <a:cubicBezTo>
                    <a:pt x="107" y="237"/>
                    <a:pt x="107" y="237"/>
                    <a:pt x="107" y="237"/>
                  </a:cubicBezTo>
                  <a:cubicBezTo>
                    <a:pt x="107" y="246"/>
                    <a:pt x="107" y="256"/>
                    <a:pt x="107" y="265"/>
                  </a:cubicBezTo>
                  <a:close/>
                  <a:moveTo>
                    <a:pt x="86" y="182"/>
                  </a:moveTo>
                  <a:cubicBezTo>
                    <a:pt x="92" y="182"/>
                    <a:pt x="98" y="181"/>
                    <a:pt x="104" y="180"/>
                  </a:cubicBezTo>
                  <a:cubicBezTo>
                    <a:pt x="105" y="180"/>
                    <a:pt x="105" y="178"/>
                    <a:pt x="104" y="178"/>
                  </a:cubicBezTo>
                  <a:cubicBezTo>
                    <a:pt x="98" y="178"/>
                    <a:pt x="92" y="178"/>
                    <a:pt x="86" y="178"/>
                  </a:cubicBezTo>
                  <a:cubicBezTo>
                    <a:pt x="86" y="171"/>
                    <a:pt x="86" y="163"/>
                    <a:pt x="86" y="155"/>
                  </a:cubicBezTo>
                  <a:cubicBezTo>
                    <a:pt x="92" y="155"/>
                    <a:pt x="99" y="156"/>
                    <a:pt x="106" y="156"/>
                  </a:cubicBezTo>
                  <a:cubicBezTo>
                    <a:pt x="106" y="164"/>
                    <a:pt x="106" y="172"/>
                    <a:pt x="106" y="180"/>
                  </a:cubicBezTo>
                  <a:cubicBezTo>
                    <a:pt x="107" y="190"/>
                    <a:pt x="107" y="199"/>
                    <a:pt x="107" y="208"/>
                  </a:cubicBezTo>
                  <a:cubicBezTo>
                    <a:pt x="107" y="208"/>
                    <a:pt x="107" y="208"/>
                    <a:pt x="106" y="208"/>
                  </a:cubicBezTo>
                  <a:cubicBezTo>
                    <a:pt x="100" y="207"/>
                    <a:pt x="93" y="207"/>
                    <a:pt x="87" y="207"/>
                  </a:cubicBezTo>
                  <a:cubicBezTo>
                    <a:pt x="87" y="199"/>
                    <a:pt x="86" y="191"/>
                    <a:pt x="86" y="182"/>
                  </a:cubicBezTo>
                  <a:close/>
                  <a:moveTo>
                    <a:pt x="87" y="211"/>
                  </a:moveTo>
                  <a:cubicBezTo>
                    <a:pt x="93" y="211"/>
                    <a:pt x="100" y="211"/>
                    <a:pt x="106" y="210"/>
                  </a:cubicBezTo>
                  <a:cubicBezTo>
                    <a:pt x="107" y="210"/>
                    <a:pt x="107" y="210"/>
                    <a:pt x="107" y="210"/>
                  </a:cubicBezTo>
                  <a:cubicBezTo>
                    <a:pt x="107" y="218"/>
                    <a:pt x="107" y="227"/>
                    <a:pt x="107" y="235"/>
                  </a:cubicBezTo>
                  <a:cubicBezTo>
                    <a:pt x="107" y="235"/>
                    <a:pt x="107" y="235"/>
                    <a:pt x="106" y="235"/>
                  </a:cubicBezTo>
                  <a:cubicBezTo>
                    <a:pt x="100" y="235"/>
                    <a:pt x="93" y="236"/>
                    <a:pt x="87" y="236"/>
                  </a:cubicBezTo>
                  <a:cubicBezTo>
                    <a:pt x="87" y="228"/>
                    <a:pt x="87" y="219"/>
                    <a:pt x="87" y="211"/>
                  </a:cubicBezTo>
                  <a:close/>
                  <a:moveTo>
                    <a:pt x="87" y="344"/>
                  </a:moveTo>
                  <a:cubicBezTo>
                    <a:pt x="87" y="335"/>
                    <a:pt x="87" y="327"/>
                    <a:pt x="87" y="319"/>
                  </a:cubicBezTo>
                  <a:cubicBezTo>
                    <a:pt x="94" y="318"/>
                    <a:pt x="101" y="317"/>
                    <a:pt x="107" y="316"/>
                  </a:cubicBezTo>
                  <a:cubicBezTo>
                    <a:pt x="107" y="325"/>
                    <a:pt x="107" y="333"/>
                    <a:pt x="107" y="342"/>
                  </a:cubicBezTo>
                  <a:cubicBezTo>
                    <a:pt x="101" y="343"/>
                    <a:pt x="94" y="343"/>
                    <a:pt x="87" y="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6"/>
            <p:cNvSpPr/>
            <p:nvPr/>
          </p:nvSpPr>
          <p:spPr bwMode="auto">
            <a:xfrm>
              <a:off x="6496" y="3578"/>
              <a:ext cx="30" cy="516"/>
            </a:xfrm>
            <a:custGeom>
              <a:avLst/>
              <a:gdLst>
                <a:gd name="T0" fmla="*/ 11 w 11"/>
                <a:gd name="T1" fmla="*/ 2 h 190"/>
                <a:gd name="T2" fmla="*/ 9 w 11"/>
                <a:gd name="T3" fmla="*/ 2 h 190"/>
                <a:gd name="T4" fmla="*/ 5 w 11"/>
                <a:gd name="T5" fmla="*/ 188 h 190"/>
                <a:gd name="T6" fmla="*/ 7 w 11"/>
                <a:gd name="T7" fmla="*/ 188 h 190"/>
                <a:gd name="T8" fmla="*/ 11 w 11"/>
                <a:gd name="T9" fmla="*/ 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0">
                  <a:moveTo>
                    <a:pt x="11" y="2"/>
                  </a:moveTo>
                  <a:cubicBezTo>
                    <a:pt x="11" y="0"/>
                    <a:pt x="9" y="0"/>
                    <a:pt x="9" y="2"/>
                  </a:cubicBezTo>
                  <a:cubicBezTo>
                    <a:pt x="3" y="63"/>
                    <a:pt x="0" y="126"/>
                    <a:pt x="5" y="188"/>
                  </a:cubicBezTo>
                  <a:cubicBezTo>
                    <a:pt x="5" y="190"/>
                    <a:pt x="7" y="190"/>
                    <a:pt x="7" y="188"/>
                  </a:cubicBezTo>
                  <a:cubicBezTo>
                    <a:pt x="6" y="126"/>
                    <a:pt x="6" y="64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7"/>
            <p:cNvSpPr/>
            <p:nvPr/>
          </p:nvSpPr>
          <p:spPr bwMode="auto">
            <a:xfrm>
              <a:off x="6547" y="3594"/>
              <a:ext cx="25" cy="481"/>
            </a:xfrm>
            <a:custGeom>
              <a:avLst/>
              <a:gdLst>
                <a:gd name="T0" fmla="*/ 7 w 9"/>
                <a:gd name="T1" fmla="*/ 1 h 177"/>
                <a:gd name="T2" fmla="*/ 1 w 9"/>
                <a:gd name="T3" fmla="*/ 176 h 177"/>
                <a:gd name="T4" fmla="*/ 3 w 9"/>
                <a:gd name="T5" fmla="*/ 176 h 177"/>
                <a:gd name="T6" fmla="*/ 9 w 9"/>
                <a:gd name="T7" fmla="*/ 1 h 177"/>
                <a:gd name="T8" fmla="*/ 7 w 9"/>
                <a:gd name="T9" fmla="*/ 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7">
                  <a:moveTo>
                    <a:pt x="7" y="1"/>
                  </a:moveTo>
                  <a:cubicBezTo>
                    <a:pt x="5" y="59"/>
                    <a:pt x="0" y="118"/>
                    <a:pt x="1" y="176"/>
                  </a:cubicBezTo>
                  <a:cubicBezTo>
                    <a:pt x="1" y="177"/>
                    <a:pt x="3" y="177"/>
                    <a:pt x="3" y="176"/>
                  </a:cubicBezTo>
                  <a:cubicBezTo>
                    <a:pt x="8" y="118"/>
                    <a:pt x="7" y="59"/>
                    <a:pt x="9" y="1"/>
                  </a:cubicBezTo>
                  <a:cubicBezTo>
                    <a:pt x="9" y="0"/>
                    <a:pt x="7" y="0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8"/>
            <p:cNvSpPr/>
            <p:nvPr/>
          </p:nvSpPr>
          <p:spPr bwMode="auto">
            <a:xfrm>
              <a:off x="6596" y="3594"/>
              <a:ext cx="19" cy="489"/>
            </a:xfrm>
            <a:custGeom>
              <a:avLst/>
              <a:gdLst>
                <a:gd name="T0" fmla="*/ 3 w 7"/>
                <a:gd name="T1" fmla="*/ 1 h 180"/>
                <a:gd name="T2" fmla="*/ 1 w 7"/>
                <a:gd name="T3" fmla="*/ 1 h 180"/>
                <a:gd name="T4" fmla="*/ 1 w 7"/>
                <a:gd name="T5" fmla="*/ 178 h 180"/>
                <a:gd name="T6" fmla="*/ 3 w 7"/>
                <a:gd name="T7" fmla="*/ 178 h 180"/>
                <a:gd name="T8" fmla="*/ 3 w 7"/>
                <a:gd name="T9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80">
                  <a:moveTo>
                    <a:pt x="3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3" y="60"/>
                    <a:pt x="2" y="119"/>
                    <a:pt x="1" y="178"/>
                  </a:cubicBezTo>
                  <a:cubicBezTo>
                    <a:pt x="0" y="180"/>
                    <a:pt x="3" y="180"/>
                    <a:pt x="3" y="178"/>
                  </a:cubicBezTo>
                  <a:cubicBezTo>
                    <a:pt x="7" y="120"/>
                    <a:pt x="7" y="6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9"/>
            <p:cNvSpPr/>
            <p:nvPr/>
          </p:nvSpPr>
          <p:spPr bwMode="auto">
            <a:xfrm>
              <a:off x="6642" y="3581"/>
              <a:ext cx="30" cy="712"/>
            </a:xfrm>
            <a:custGeom>
              <a:avLst/>
              <a:gdLst>
                <a:gd name="T0" fmla="*/ 2 w 11"/>
                <a:gd name="T1" fmla="*/ 1 h 262"/>
                <a:gd name="T2" fmla="*/ 1 w 11"/>
                <a:gd name="T3" fmla="*/ 1 h 262"/>
                <a:gd name="T4" fmla="*/ 6 w 11"/>
                <a:gd name="T5" fmla="*/ 261 h 262"/>
                <a:gd name="T6" fmla="*/ 8 w 11"/>
                <a:gd name="T7" fmla="*/ 261 h 262"/>
                <a:gd name="T8" fmla="*/ 2 w 11"/>
                <a:gd name="T9" fmla="*/ 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62">
                  <a:moveTo>
                    <a:pt x="2" y="1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2" y="87"/>
                    <a:pt x="0" y="175"/>
                    <a:pt x="6" y="261"/>
                  </a:cubicBezTo>
                  <a:cubicBezTo>
                    <a:pt x="6" y="262"/>
                    <a:pt x="8" y="262"/>
                    <a:pt x="8" y="261"/>
                  </a:cubicBezTo>
                  <a:cubicBezTo>
                    <a:pt x="11" y="175"/>
                    <a:pt x="6" y="87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0"/>
            <p:cNvSpPr/>
            <p:nvPr/>
          </p:nvSpPr>
          <p:spPr bwMode="auto">
            <a:xfrm>
              <a:off x="6688" y="3592"/>
              <a:ext cx="24" cy="695"/>
            </a:xfrm>
            <a:custGeom>
              <a:avLst/>
              <a:gdLst>
                <a:gd name="T0" fmla="*/ 1 w 9"/>
                <a:gd name="T1" fmla="*/ 1 h 256"/>
                <a:gd name="T2" fmla="*/ 0 w 9"/>
                <a:gd name="T3" fmla="*/ 1 h 256"/>
                <a:gd name="T4" fmla="*/ 3 w 9"/>
                <a:gd name="T5" fmla="*/ 254 h 256"/>
                <a:gd name="T6" fmla="*/ 6 w 9"/>
                <a:gd name="T7" fmla="*/ 254 h 256"/>
                <a:gd name="T8" fmla="*/ 1 w 9"/>
                <a:gd name="T9" fmla="*/ 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56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1" y="85"/>
                    <a:pt x="1" y="170"/>
                    <a:pt x="3" y="254"/>
                  </a:cubicBezTo>
                  <a:cubicBezTo>
                    <a:pt x="3" y="256"/>
                    <a:pt x="6" y="256"/>
                    <a:pt x="6" y="254"/>
                  </a:cubicBezTo>
                  <a:cubicBezTo>
                    <a:pt x="9" y="170"/>
                    <a:pt x="6" y="85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1"/>
            <p:cNvSpPr/>
            <p:nvPr/>
          </p:nvSpPr>
          <p:spPr bwMode="auto">
            <a:xfrm>
              <a:off x="6720" y="3570"/>
              <a:ext cx="25" cy="682"/>
            </a:xfrm>
            <a:custGeom>
              <a:avLst/>
              <a:gdLst>
                <a:gd name="T0" fmla="*/ 4 w 9"/>
                <a:gd name="T1" fmla="*/ 1 h 251"/>
                <a:gd name="T2" fmla="*/ 2 w 9"/>
                <a:gd name="T3" fmla="*/ 1 h 251"/>
                <a:gd name="T4" fmla="*/ 5 w 9"/>
                <a:gd name="T5" fmla="*/ 249 h 251"/>
                <a:gd name="T6" fmla="*/ 8 w 9"/>
                <a:gd name="T7" fmla="*/ 249 h 251"/>
                <a:gd name="T8" fmla="*/ 4 w 9"/>
                <a:gd name="T9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51">
                  <a:moveTo>
                    <a:pt x="4" y="1"/>
                  </a:moveTo>
                  <a:cubicBezTo>
                    <a:pt x="4" y="0"/>
                    <a:pt x="2" y="0"/>
                    <a:pt x="2" y="1"/>
                  </a:cubicBezTo>
                  <a:cubicBezTo>
                    <a:pt x="1" y="83"/>
                    <a:pt x="0" y="166"/>
                    <a:pt x="5" y="249"/>
                  </a:cubicBezTo>
                  <a:cubicBezTo>
                    <a:pt x="5" y="251"/>
                    <a:pt x="8" y="251"/>
                    <a:pt x="8" y="249"/>
                  </a:cubicBezTo>
                  <a:cubicBezTo>
                    <a:pt x="9" y="166"/>
                    <a:pt x="6" y="8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2"/>
            <p:cNvSpPr>
              <a:spLocks noEditPoints="1"/>
            </p:cNvSpPr>
            <p:nvPr/>
          </p:nvSpPr>
          <p:spPr bwMode="auto">
            <a:xfrm>
              <a:off x="5701" y="3260"/>
              <a:ext cx="1990" cy="1052"/>
            </a:xfrm>
            <a:custGeom>
              <a:avLst/>
              <a:gdLst>
                <a:gd name="T0" fmla="*/ 646 w 736"/>
                <a:gd name="T1" fmla="*/ 257 h 387"/>
                <a:gd name="T2" fmla="*/ 516 w 736"/>
                <a:gd name="T3" fmla="*/ 25 h 387"/>
                <a:gd name="T4" fmla="*/ 290 w 736"/>
                <a:gd name="T5" fmla="*/ 99 h 387"/>
                <a:gd name="T6" fmla="*/ 286 w 736"/>
                <a:gd name="T7" fmla="*/ 104 h 387"/>
                <a:gd name="T8" fmla="*/ 148 w 736"/>
                <a:gd name="T9" fmla="*/ 131 h 387"/>
                <a:gd name="T10" fmla="*/ 5 w 736"/>
                <a:gd name="T11" fmla="*/ 5 h 387"/>
                <a:gd name="T12" fmla="*/ 149 w 736"/>
                <a:gd name="T13" fmla="*/ 380 h 387"/>
                <a:gd name="T14" fmla="*/ 218 w 736"/>
                <a:gd name="T15" fmla="*/ 317 h 387"/>
                <a:gd name="T16" fmla="*/ 220 w 736"/>
                <a:gd name="T17" fmla="*/ 385 h 387"/>
                <a:gd name="T18" fmla="*/ 242 w 736"/>
                <a:gd name="T19" fmla="*/ 319 h 387"/>
                <a:gd name="T20" fmla="*/ 330 w 736"/>
                <a:gd name="T21" fmla="*/ 314 h 387"/>
                <a:gd name="T22" fmla="*/ 342 w 736"/>
                <a:gd name="T23" fmla="*/ 105 h 387"/>
                <a:gd name="T24" fmla="*/ 403 w 736"/>
                <a:gd name="T25" fmla="*/ 243 h 387"/>
                <a:gd name="T26" fmla="*/ 512 w 736"/>
                <a:gd name="T27" fmla="*/ 27 h 387"/>
                <a:gd name="T28" fmla="*/ 642 w 736"/>
                <a:gd name="T29" fmla="*/ 257 h 387"/>
                <a:gd name="T30" fmla="*/ 629 w 736"/>
                <a:gd name="T31" fmla="*/ 242 h 387"/>
                <a:gd name="T32" fmla="*/ 625 w 736"/>
                <a:gd name="T33" fmla="*/ 160 h 387"/>
                <a:gd name="T34" fmla="*/ 619 w 736"/>
                <a:gd name="T35" fmla="*/ 116 h 387"/>
                <a:gd name="T36" fmla="*/ 601 w 736"/>
                <a:gd name="T37" fmla="*/ 135 h 387"/>
                <a:gd name="T38" fmla="*/ 572 w 736"/>
                <a:gd name="T39" fmla="*/ 116 h 387"/>
                <a:gd name="T40" fmla="*/ 553 w 736"/>
                <a:gd name="T41" fmla="*/ 136 h 387"/>
                <a:gd name="T42" fmla="*/ 528 w 736"/>
                <a:gd name="T43" fmla="*/ 104 h 387"/>
                <a:gd name="T44" fmla="*/ 535 w 736"/>
                <a:gd name="T45" fmla="*/ 212 h 387"/>
                <a:gd name="T46" fmla="*/ 533 w 736"/>
                <a:gd name="T47" fmla="*/ 242 h 387"/>
                <a:gd name="T48" fmla="*/ 540 w 736"/>
                <a:gd name="T49" fmla="*/ 311 h 387"/>
                <a:gd name="T50" fmla="*/ 535 w 736"/>
                <a:gd name="T51" fmla="*/ 337 h 387"/>
                <a:gd name="T52" fmla="*/ 542 w 736"/>
                <a:gd name="T53" fmla="*/ 377 h 387"/>
                <a:gd name="T54" fmla="*/ 563 w 736"/>
                <a:gd name="T55" fmla="*/ 377 h 387"/>
                <a:gd name="T56" fmla="*/ 579 w 736"/>
                <a:gd name="T57" fmla="*/ 361 h 387"/>
                <a:gd name="T58" fmla="*/ 594 w 736"/>
                <a:gd name="T59" fmla="*/ 335 h 387"/>
                <a:gd name="T60" fmla="*/ 592 w 736"/>
                <a:gd name="T61" fmla="*/ 243 h 387"/>
                <a:gd name="T62" fmla="*/ 600 w 736"/>
                <a:gd name="T63" fmla="*/ 263 h 387"/>
                <a:gd name="T64" fmla="*/ 606 w 736"/>
                <a:gd name="T65" fmla="*/ 262 h 387"/>
                <a:gd name="T66" fmla="*/ 603 w 736"/>
                <a:gd name="T67" fmla="*/ 181 h 387"/>
                <a:gd name="T68" fmla="*/ 602 w 736"/>
                <a:gd name="T69" fmla="*/ 159 h 387"/>
                <a:gd name="T70" fmla="*/ 573 w 736"/>
                <a:gd name="T71" fmla="*/ 164 h 387"/>
                <a:gd name="T72" fmla="*/ 573 w 736"/>
                <a:gd name="T73" fmla="*/ 139 h 387"/>
                <a:gd name="T74" fmla="*/ 571 w 736"/>
                <a:gd name="T75" fmla="*/ 181 h 387"/>
                <a:gd name="T76" fmla="*/ 557 w 736"/>
                <a:gd name="T77" fmla="*/ 334 h 387"/>
                <a:gd name="T78" fmla="*/ 572 w 736"/>
                <a:gd name="T79" fmla="*/ 212 h 387"/>
                <a:gd name="T80" fmla="*/ 573 w 736"/>
                <a:gd name="T81" fmla="*/ 283 h 387"/>
                <a:gd name="T82" fmla="*/ 556 w 736"/>
                <a:gd name="T83" fmla="*/ 162 h 387"/>
                <a:gd name="T84" fmla="*/ 538 w 736"/>
                <a:gd name="T85" fmla="*/ 183 h 387"/>
                <a:gd name="T86" fmla="*/ 538 w 736"/>
                <a:gd name="T87" fmla="*/ 185 h 387"/>
                <a:gd name="T88" fmla="*/ 542 w 736"/>
                <a:gd name="T89" fmla="*/ 242 h 387"/>
                <a:gd name="T90" fmla="*/ 544 w 736"/>
                <a:gd name="T91" fmla="*/ 288 h 387"/>
                <a:gd name="T92" fmla="*/ 545 w 736"/>
                <a:gd name="T93" fmla="*/ 359 h 387"/>
                <a:gd name="T94" fmla="*/ 573 w 736"/>
                <a:gd name="T95" fmla="*/ 287 h 387"/>
                <a:gd name="T96" fmla="*/ 573 w 736"/>
                <a:gd name="T97" fmla="*/ 333 h 387"/>
                <a:gd name="T98" fmla="*/ 574 w 736"/>
                <a:gd name="T99" fmla="*/ 358 h 387"/>
                <a:gd name="T100" fmla="*/ 574 w 736"/>
                <a:gd name="T101" fmla="*/ 185 h 387"/>
                <a:gd name="T102" fmla="*/ 576 w 736"/>
                <a:gd name="T103" fmla="*/ 253 h 387"/>
                <a:gd name="T104" fmla="*/ 577 w 736"/>
                <a:gd name="T105" fmla="*/ 286 h 387"/>
                <a:gd name="T106" fmla="*/ 588 w 736"/>
                <a:gd name="T107" fmla="*/ 311 h 387"/>
                <a:gd name="T108" fmla="*/ 589 w 736"/>
                <a:gd name="T109" fmla="*/ 336 h 387"/>
                <a:gd name="T110" fmla="*/ 590 w 736"/>
                <a:gd name="T111" fmla="*/ 208 h 387"/>
                <a:gd name="T112" fmla="*/ 592 w 736"/>
                <a:gd name="T113" fmla="*/ 239 h 387"/>
                <a:gd name="T114" fmla="*/ 617 w 736"/>
                <a:gd name="T115" fmla="*/ 181 h 387"/>
                <a:gd name="T116" fmla="*/ 607 w 736"/>
                <a:gd name="T117" fmla="*/ 212 h 387"/>
                <a:gd name="T118" fmla="*/ 617 w 736"/>
                <a:gd name="T119" fmla="*/ 181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6" h="387">
                  <a:moveTo>
                    <a:pt x="729" y="259"/>
                  </a:moveTo>
                  <a:cubicBezTo>
                    <a:pt x="729" y="259"/>
                    <a:pt x="729" y="259"/>
                    <a:pt x="730" y="259"/>
                  </a:cubicBezTo>
                  <a:cubicBezTo>
                    <a:pt x="730" y="258"/>
                    <a:pt x="730" y="257"/>
                    <a:pt x="731" y="255"/>
                  </a:cubicBezTo>
                  <a:cubicBezTo>
                    <a:pt x="731" y="255"/>
                    <a:pt x="731" y="254"/>
                    <a:pt x="730" y="254"/>
                  </a:cubicBezTo>
                  <a:cubicBezTo>
                    <a:pt x="730" y="253"/>
                    <a:pt x="729" y="253"/>
                    <a:pt x="728" y="253"/>
                  </a:cubicBezTo>
                  <a:cubicBezTo>
                    <a:pt x="701" y="254"/>
                    <a:pt x="674" y="256"/>
                    <a:pt x="646" y="257"/>
                  </a:cubicBezTo>
                  <a:cubicBezTo>
                    <a:pt x="645" y="204"/>
                    <a:pt x="643" y="151"/>
                    <a:pt x="638" y="99"/>
                  </a:cubicBezTo>
                  <a:cubicBezTo>
                    <a:pt x="638" y="97"/>
                    <a:pt x="637" y="97"/>
                    <a:pt x="636" y="97"/>
                  </a:cubicBezTo>
                  <a:cubicBezTo>
                    <a:pt x="635" y="96"/>
                    <a:pt x="635" y="96"/>
                    <a:pt x="633" y="96"/>
                  </a:cubicBezTo>
                  <a:cubicBezTo>
                    <a:pt x="595" y="97"/>
                    <a:pt x="556" y="94"/>
                    <a:pt x="517" y="95"/>
                  </a:cubicBezTo>
                  <a:cubicBezTo>
                    <a:pt x="517" y="72"/>
                    <a:pt x="516" y="49"/>
                    <a:pt x="516" y="25"/>
                  </a:cubicBezTo>
                  <a:cubicBezTo>
                    <a:pt x="516" y="25"/>
                    <a:pt x="516" y="25"/>
                    <a:pt x="516" y="25"/>
                  </a:cubicBezTo>
                  <a:cubicBezTo>
                    <a:pt x="516" y="24"/>
                    <a:pt x="515" y="22"/>
                    <a:pt x="513" y="22"/>
                  </a:cubicBezTo>
                  <a:cubicBezTo>
                    <a:pt x="455" y="19"/>
                    <a:pt x="395" y="19"/>
                    <a:pt x="336" y="21"/>
                  </a:cubicBezTo>
                  <a:cubicBezTo>
                    <a:pt x="334" y="21"/>
                    <a:pt x="334" y="24"/>
                    <a:pt x="335" y="24"/>
                  </a:cubicBezTo>
                  <a:cubicBezTo>
                    <a:pt x="334" y="50"/>
                    <a:pt x="334" y="75"/>
                    <a:pt x="337" y="100"/>
                  </a:cubicBezTo>
                  <a:cubicBezTo>
                    <a:pt x="335" y="100"/>
                    <a:pt x="333" y="100"/>
                    <a:pt x="331" y="100"/>
                  </a:cubicBezTo>
                  <a:cubicBezTo>
                    <a:pt x="320" y="100"/>
                    <a:pt x="302" y="96"/>
                    <a:pt x="290" y="99"/>
                  </a:cubicBezTo>
                  <a:cubicBezTo>
                    <a:pt x="289" y="98"/>
                    <a:pt x="286" y="98"/>
                    <a:pt x="286" y="100"/>
                  </a:cubicBezTo>
                  <a:cubicBezTo>
                    <a:pt x="286" y="100"/>
                    <a:pt x="286" y="101"/>
                    <a:pt x="286" y="101"/>
                  </a:cubicBezTo>
                  <a:cubicBezTo>
                    <a:pt x="286" y="101"/>
                    <a:pt x="286" y="101"/>
                    <a:pt x="285" y="101"/>
                  </a:cubicBezTo>
                  <a:cubicBezTo>
                    <a:pt x="285" y="102"/>
                    <a:pt x="284" y="103"/>
                    <a:pt x="285" y="103"/>
                  </a:cubicBezTo>
                  <a:cubicBezTo>
                    <a:pt x="285" y="104"/>
                    <a:pt x="286" y="104"/>
                    <a:pt x="286" y="104"/>
                  </a:cubicBezTo>
                  <a:cubicBezTo>
                    <a:pt x="286" y="104"/>
                    <a:pt x="286" y="104"/>
                    <a:pt x="286" y="104"/>
                  </a:cubicBezTo>
                  <a:cubicBezTo>
                    <a:pt x="285" y="173"/>
                    <a:pt x="288" y="243"/>
                    <a:pt x="292" y="312"/>
                  </a:cubicBezTo>
                  <a:cubicBezTo>
                    <a:pt x="276" y="312"/>
                    <a:pt x="259" y="313"/>
                    <a:pt x="242" y="315"/>
                  </a:cubicBezTo>
                  <a:cubicBezTo>
                    <a:pt x="243" y="254"/>
                    <a:pt x="243" y="193"/>
                    <a:pt x="236" y="133"/>
                  </a:cubicBezTo>
                  <a:cubicBezTo>
                    <a:pt x="236" y="133"/>
                    <a:pt x="236" y="133"/>
                    <a:pt x="236" y="133"/>
                  </a:cubicBezTo>
                  <a:cubicBezTo>
                    <a:pt x="237" y="132"/>
                    <a:pt x="237" y="130"/>
                    <a:pt x="235" y="130"/>
                  </a:cubicBezTo>
                  <a:cubicBezTo>
                    <a:pt x="206" y="130"/>
                    <a:pt x="177" y="129"/>
                    <a:pt x="148" y="131"/>
                  </a:cubicBezTo>
                  <a:cubicBezTo>
                    <a:pt x="146" y="89"/>
                    <a:pt x="145" y="47"/>
                    <a:pt x="142" y="5"/>
                  </a:cubicBezTo>
                  <a:cubicBezTo>
                    <a:pt x="142" y="4"/>
                    <a:pt x="140" y="3"/>
                    <a:pt x="139" y="4"/>
                  </a:cubicBezTo>
                  <a:cubicBezTo>
                    <a:pt x="139" y="3"/>
                    <a:pt x="138" y="3"/>
                    <a:pt x="137" y="3"/>
                  </a:cubicBezTo>
                  <a:cubicBezTo>
                    <a:pt x="93" y="0"/>
                    <a:pt x="48" y="0"/>
                    <a:pt x="4" y="1"/>
                  </a:cubicBezTo>
                  <a:cubicBezTo>
                    <a:pt x="2" y="2"/>
                    <a:pt x="2" y="4"/>
                    <a:pt x="4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0" y="130"/>
                    <a:pt x="6" y="257"/>
                    <a:pt x="12" y="383"/>
                  </a:cubicBezTo>
                  <a:cubicBezTo>
                    <a:pt x="12" y="386"/>
                    <a:pt x="17" y="386"/>
                    <a:pt x="17" y="383"/>
                  </a:cubicBezTo>
                  <a:cubicBezTo>
                    <a:pt x="11" y="257"/>
                    <a:pt x="11" y="131"/>
                    <a:pt x="8" y="5"/>
                  </a:cubicBezTo>
                  <a:cubicBezTo>
                    <a:pt x="51" y="6"/>
                    <a:pt x="94" y="7"/>
                    <a:pt x="137" y="7"/>
                  </a:cubicBezTo>
                  <a:cubicBezTo>
                    <a:pt x="138" y="7"/>
                    <a:pt x="139" y="7"/>
                    <a:pt x="139" y="6"/>
                  </a:cubicBezTo>
                  <a:cubicBezTo>
                    <a:pt x="139" y="131"/>
                    <a:pt x="145" y="256"/>
                    <a:pt x="149" y="380"/>
                  </a:cubicBezTo>
                  <a:cubicBezTo>
                    <a:pt x="149" y="383"/>
                    <a:pt x="154" y="383"/>
                    <a:pt x="154" y="380"/>
                  </a:cubicBezTo>
                  <a:cubicBezTo>
                    <a:pt x="152" y="298"/>
                    <a:pt x="150" y="216"/>
                    <a:pt x="148" y="133"/>
                  </a:cubicBezTo>
                  <a:cubicBezTo>
                    <a:pt x="176" y="135"/>
                    <a:pt x="205" y="134"/>
                    <a:pt x="234" y="134"/>
                  </a:cubicBezTo>
                  <a:cubicBezTo>
                    <a:pt x="235" y="195"/>
                    <a:pt x="238" y="255"/>
                    <a:pt x="238" y="315"/>
                  </a:cubicBezTo>
                  <a:cubicBezTo>
                    <a:pt x="231" y="316"/>
                    <a:pt x="225" y="317"/>
                    <a:pt x="218" y="318"/>
                  </a:cubicBezTo>
                  <a:cubicBezTo>
                    <a:pt x="218" y="318"/>
                    <a:pt x="218" y="317"/>
                    <a:pt x="218" y="317"/>
                  </a:cubicBezTo>
                  <a:cubicBezTo>
                    <a:pt x="218" y="315"/>
                    <a:pt x="214" y="315"/>
                    <a:pt x="214" y="317"/>
                  </a:cubicBezTo>
                  <a:cubicBezTo>
                    <a:pt x="214" y="318"/>
                    <a:pt x="214" y="318"/>
                    <a:pt x="214" y="318"/>
                  </a:cubicBezTo>
                  <a:cubicBezTo>
                    <a:pt x="214" y="319"/>
                    <a:pt x="213" y="319"/>
                    <a:pt x="213" y="319"/>
                  </a:cubicBezTo>
                  <a:cubicBezTo>
                    <a:pt x="211" y="319"/>
                    <a:pt x="212" y="321"/>
                    <a:pt x="213" y="321"/>
                  </a:cubicBezTo>
                  <a:cubicBezTo>
                    <a:pt x="214" y="321"/>
                    <a:pt x="214" y="321"/>
                    <a:pt x="214" y="321"/>
                  </a:cubicBezTo>
                  <a:cubicBezTo>
                    <a:pt x="216" y="343"/>
                    <a:pt x="217" y="364"/>
                    <a:pt x="220" y="385"/>
                  </a:cubicBezTo>
                  <a:cubicBezTo>
                    <a:pt x="220" y="387"/>
                    <a:pt x="222" y="387"/>
                    <a:pt x="222" y="385"/>
                  </a:cubicBezTo>
                  <a:cubicBezTo>
                    <a:pt x="222" y="364"/>
                    <a:pt x="220" y="342"/>
                    <a:pt x="219" y="321"/>
                  </a:cubicBezTo>
                  <a:cubicBezTo>
                    <a:pt x="225" y="320"/>
                    <a:pt x="231" y="320"/>
                    <a:pt x="238" y="319"/>
                  </a:cubicBezTo>
                  <a:cubicBezTo>
                    <a:pt x="238" y="320"/>
                    <a:pt x="238" y="320"/>
                    <a:pt x="238" y="320"/>
                  </a:cubicBezTo>
                  <a:cubicBezTo>
                    <a:pt x="238" y="323"/>
                    <a:pt x="242" y="323"/>
                    <a:pt x="242" y="320"/>
                  </a:cubicBezTo>
                  <a:cubicBezTo>
                    <a:pt x="242" y="320"/>
                    <a:pt x="242" y="319"/>
                    <a:pt x="242" y="319"/>
                  </a:cubicBezTo>
                  <a:cubicBezTo>
                    <a:pt x="271" y="317"/>
                    <a:pt x="299" y="317"/>
                    <a:pt x="328" y="317"/>
                  </a:cubicBezTo>
                  <a:cubicBezTo>
                    <a:pt x="329" y="317"/>
                    <a:pt x="329" y="317"/>
                    <a:pt x="330" y="317"/>
                  </a:cubicBezTo>
                  <a:cubicBezTo>
                    <a:pt x="329" y="339"/>
                    <a:pt x="330" y="363"/>
                    <a:pt x="334" y="384"/>
                  </a:cubicBezTo>
                  <a:cubicBezTo>
                    <a:pt x="334" y="387"/>
                    <a:pt x="337" y="386"/>
                    <a:pt x="337" y="384"/>
                  </a:cubicBezTo>
                  <a:cubicBezTo>
                    <a:pt x="338" y="361"/>
                    <a:pt x="335" y="337"/>
                    <a:pt x="332" y="314"/>
                  </a:cubicBezTo>
                  <a:cubicBezTo>
                    <a:pt x="332" y="313"/>
                    <a:pt x="331" y="313"/>
                    <a:pt x="330" y="314"/>
                  </a:cubicBezTo>
                  <a:cubicBezTo>
                    <a:pt x="330" y="313"/>
                    <a:pt x="329" y="313"/>
                    <a:pt x="328" y="313"/>
                  </a:cubicBezTo>
                  <a:cubicBezTo>
                    <a:pt x="317" y="312"/>
                    <a:pt x="306" y="312"/>
                    <a:pt x="295" y="312"/>
                  </a:cubicBezTo>
                  <a:cubicBezTo>
                    <a:pt x="294" y="242"/>
                    <a:pt x="293" y="172"/>
                    <a:pt x="290" y="103"/>
                  </a:cubicBezTo>
                  <a:cubicBezTo>
                    <a:pt x="295" y="104"/>
                    <a:pt x="299" y="104"/>
                    <a:pt x="304" y="104"/>
                  </a:cubicBezTo>
                  <a:cubicBezTo>
                    <a:pt x="309" y="105"/>
                    <a:pt x="314" y="105"/>
                    <a:pt x="319" y="105"/>
                  </a:cubicBezTo>
                  <a:cubicBezTo>
                    <a:pt x="327" y="105"/>
                    <a:pt x="334" y="105"/>
                    <a:pt x="342" y="105"/>
                  </a:cubicBezTo>
                  <a:cubicBezTo>
                    <a:pt x="360" y="105"/>
                    <a:pt x="378" y="106"/>
                    <a:pt x="396" y="104"/>
                  </a:cubicBezTo>
                  <a:cubicBezTo>
                    <a:pt x="396" y="104"/>
                    <a:pt x="395" y="104"/>
                    <a:pt x="395" y="104"/>
                  </a:cubicBezTo>
                  <a:cubicBezTo>
                    <a:pt x="393" y="150"/>
                    <a:pt x="397" y="197"/>
                    <a:pt x="398" y="243"/>
                  </a:cubicBezTo>
                  <a:cubicBezTo>
                    <a:pt x="400" y="289"/>
                    <a:pt x="402" y="335"/>
                    <a:pt x="405" y="381"/>
                  </a:cubicBezTo>
                  <a:cubicBezTo>
                    <a:pt x="405" y="384"/>
                    <a:pt x="410" y="384"/>
                    <a:pt x="410" y="381"/>
                  </a:cubicBezTo>
                  <a:cubicBezTo>
                    <a:pt x="407" y="335"/>
                    <a:pt x="405" y="289"/>
                    <a:pt x="403" y="243"/>
                  </a:cubicBezTo>
                  <a:cubicBezTo>
                    <a:pt x="401" y="197"/>
                    <a:pt x="403" y="150"/>
                    <a:pt x="398" y="104"/>
                  </a:cubicBezTo>
                  <a:cubicBezTo>
                    <a:pt x="398" y="103"/>
                    <a:pt x="398" y="103"/>
                    <a:pt x="397" y="103"/>
                  </a:cubicBezTo>
                  <a:cubicBezTo>
                    <a:pt x="398" y="102"/>
                    <a:pt x="398" y="100"/>
                    <a:pt x="396" y="99"/>
                  </a:cubicBezTo>
                  <a:cubicBezTo>
                    <a:pt x="377" y="99"/>
                    <a:pt x="359" y="100"/>
                    <a:pt x="340" y="100"/>
                  </a:cubicBezTo>
                  <a:cubicBezTo>
                    <a:pt x="340" y="75"/>
                    <a:pt x="340" y="50"/>
                    <a:pt x="340" y="25"/>
                  </a:cubicBezTo>
                  <a:cubicBezTo>
                    <a:pt x="397" y="28"/>
                    <a:pt x="455" y="29"/>
                    <a:pt x="512" y="27"/>
                  </a:cubicBezTo>
                  <a:cubicBezTo>
                    <a:pt x="509" y="145"/>
                    <a:pt x="513" y="265"/>
                    <a:pt x="522" y="383"/>
                  </a:cubicBezTo>
                  <a:cubicBezTo>
                    <a:pt x="522" y="386"/>
                    <a:pt x="527" y="386"/>
                    <a:pt x="527" y="383"/>
                  </a:cubicBezTo>
                  <a:cubicBezTo>
                    <a:pt x="522" y="288"/>
                    <a:pt x="519" y="193"/>
                    <a:pt x="517" y="98"/>
                  </a:cubicBezTo>
                  <a:cubicBezTo>
                    <a:pt x="554" y="105"/>
                    <a:pt x="596" y="104"/>
                    <a:pt x="633" y="101"/>
                  </a:cubicBezTo>
                  <a:cubicBezTo>
                    <a:pt x="634" y="101"/>
                    <a:pt x="634" y="100"/>
                    <a:pt x="635" y="100"/>
                  </a:cubicBezTo>
                  <a:cubicBezTo>
                    <a:pt x="635" y="152"/>
                    <a:pt x="638" y="205"/>
                    <a:pt x="642" y="257"/>
                  </a:cubicBezTo>
                  <a:cubicBezTo>
                    <a:pt x="630" y="258"/>
                    <a:pt x="618" y="258"/>
                    <a:pt x="606" y="259"/>
                  </a:cubicBezTo>
                  <a:cubicBezTo>
                    <a:pt x="606" y="253"/>
                    <a:pt x="606" y="248"/>
                    <a:pt x="607" y="243"/>
                  </a:cubicBezTo>
                  <a:cubicBezTo>
                    <a:pt x="613" y="243"/>
                    <a:pt x="619" y="242"/>
                    <a:pt x="625" y="242"/>
                  </a:cubicBezTo>
                  <a:cubicBezTo>
                    <a:pt x="625" y="246"/>
                    <a:pt x="626" y="250"/>
                    <a:pt x="626" y="253"/>
                  </a:cubicBezTo>
                  <a:cubicBezTo>
                    <a:pt x="626" y="255"/>
                    <a:pt x="629" y="255"/>
                    <a:pt x="629" y="253"/>
                  </a:cubicBezTo>
                  <a:cubicBezTo>
                    <a:pt x="629" y="249"/>
                    <a:pt x="629" y="245"/>
                    <a:pt x="629" y="242"/>
                  </a:cubicBezTo>
                  <a:cubicBezTo>
                    <a:pt x="630" y="241"/>
                    <a:pt x="632" y="241"/>
                    <a:pt x="633" y="241"/>
                  </a:cubicBezTo>
                  <a:cubicBezTo>
                    <a:pt x="636" y="241"/>
                    <a:pt x="636" y="238"/>
                    <a:pt x="633" y="238"/>
                  </a:cubicBezTo>
                  <a:cubicBezTo>
                    <a:pt x="632" y="238"/>
                    <a:pt x="630" y="238"/>
                    <a:pt x="629" y="238"/>
                  </a:cubicBezTo>
                  <a:cubicBezTo>
                    <a:pt x="628" y="213"/>
                    <a:pt x="626" y="188"/>
                    <a:pt x="623" y="163"/>
                  </a:cubicBezTo>
                  <a:cubicBezTo>
                    <a:pt x="624" y="163"/>
                    <a:pt x="625" y="163"/>
                    <a:pt x="625" y="163"/>
                  </a:cubicBezTo>
                  <a:cubicBezTo>
                    <a:pt x="627" y="163"/>
                    <a:pt x="627" y="160"/>
                    <a:pt x="625" y="160"/>
                  </a:cubicBezTo>
                  <a:cubicBezTo>
                    <a:pt x="625" y="160"/>
                    <a:pt x="624" y="160"/>
                    <a:pt x="623" y="160"/>
                  </a:cubicBezTo>
                  <a:cubicBezTo>
                    <a:pt x="622" y="153"/>
                    <a:pt x="622" y="146"/>
                    <a:pt x="621" y="139"/>
                  </a:cubicBezTo>
                  <a:cubicBezTo>
                    <a:pt x="621" y="139"/>
                    <a:pt x="622" y="139"/>
                    <a:pt x="623" y="139"/>
                  </a:cubicBezTo>
                  <a:cubicBezTo>
                    <a:pt x="625" y="139"/>
                    <a:pt x="625" y="136"/>
                    <a:pt x="623" y="136"/>
                  </a:cubicBezTo>
                  <a:cubicBezTo>
                    <a:pt x="622" y="136"/>
                    <a:pt x="621" y="136"/>
                    <a:pt x="621" y="136"/>
                  </a:cubicBezTo>
                  <a:cubicBezTo>
                    <a:pt x="620" y="129"/>
                    <a:pt x="619" y="123"/>
                    <a:pt x="619" y="116"/>
                  </a:cubicBezTo>
                  <a:cubicBezTo>
                    <a:pt x="618" y="115"/>
                    <a:pt x="617" y="115"/>
                    <a:pt x="617" y="116"/>
                  </a:cubicBezTo>
                  <a:cubicBezTo>
                    <a:pt x="617" y="123"/>
                    <a:pt x="617" y="129"/>
                    <a:pt x="618" y="136"/>
                  </a:cubicBezTo>
                  <a:cubicBezTo>
                    <a:pt x="613" y="136"/>
                    <a:pt x="608" y="135"/>
                    <a:pt x="603" y="135"/>
                  </a:cubicBezTo>
                  <a:cubicBezTo>
                    <a:pt x="603" y="130"/>
                    <a:pt x="603" y="124"/>
                    <a:pt x="602" y="119"/>
                  </a:cubicBezTo>
                  <a:cubicBezTo>
                    <a:pt x="602" y="117"/>
                    <a:pt x="600" y="117"/>
                    <a:pt x="600" y="119"/>
                  </a:cubicBezTo>
                  <a:cubicBezTo>
                    <a:pt x="601" y="124"/>
                    <a:pt x="601" y="130"/>
                    <a:pt x="601" y="135"/>
                  </a:cubicBezTo>
                  <a:cubicBezTo>
                    <a:pt x="596" y="135"/>
                    <a:pt x="592" y="135"/>
                    <a:pt x="587" y="135"/>
                  </a:cubicBezTo>
                  <a:cubicBezTo>
                    <a:pt x="587" y="131"/>
                    <a:pt x="587" y="126"/>
                    <a:pt x="587" y="121"/>
                  </a:cubicBezTo>
                  <a:cubicBezTo>
                    <a:pt x="587" y="120"/>
                    <a:pt x="585" y="120"/>
                    <a:pt x="585" y="121"/>
                  </a:cubicBezTo>
                  <a:cubicBezTo>
                    <a:pt x="585" y="126"/>
                    <a:pt x="585" y="131"/>
                    <a:pt x="585" y="135"/>
                  </a:cubicBezTo>
                  <a:cubicBezTo>
                    <a:pt x="581" y="135"/>
                    <a:pt x="577" y="136"/>
                    <a:pt x="572" y="136"/>
                  </a:cubicBezTo>
                  <a:cubicBezTo>
                    <a:pt x="572" y="129"/>
                    <a:pt x="572" y="122"/>
                    <a:pt x="572" y="116"/>
                  </a:cubicBezTo>
                  <a:cubicBezTo>
                    <a:pt x="572" y="115"/>
                    <a:pt x="570" y="115"/>
                    <a:pt x="570" y="116"/>
                  </a:cubicBezTo>
                  <a:cubicBezTo>
                    <a:pt x="570" y="123"/>
                    <a:pt x="570" y="129"/>
                    <a:pt x="570" y="136"/>
                  </a:cubicBezTo>
                  <a:cubicBezTo>
                    <a:pt x="566" y="136"/>
                    <a:pt x="561" y="136"/>
                    <a:pt x="556" y="136"/>
                  </a:cubicBezTo>
                  <a:cubicBezTo>
                    <a:pt x="555" y="127"/>
                    <a:pt x="555" y="118"/>
                    <a:pt x="555" y="109"/>
                  </a:cubicBezTo>
                  <a:cubicBezTo>
                    <a:pt x="555" y="109"/>
                    <a:pt x="554" y="109"/>
                    <a:pt x="554" y="109"/>
                  </a:cubicBezTo>
                  <a:cubicBezTo>
                    <a:pt x="554" y="118"/>
                    <a:pt x="553" y="127"/>
                    <a:pt x="553" y="136"/>
                  </a:cubicBezTo>
                  <a:cubicBezTo>
                    <a:pt x="548" y="136"/>
                    <a:pt x="543" y="136"/>
                    <a:pt x="537" y="136"/>
                  </a:cubicBezTo>
                  <a:cubicBezTo>
                    <a:pt x="536" y="136"/>
                    <a:pt x="536" y="138"/>
                    <a:pt x="537" y="138"/>
                  </a:cubicBezTo>
                  <a:cubicBezTo>
                    <a:pt x="543" y="139"/>
                    <a:pt x="548" y="139"/>
                    <a:pt x="553" y="139"/>
                  </a:cubicBezTo>
                  <a:cubicBezTo>
                    <a:pt x="553" y="147"/>
                    <a:pt x="553" y="155"/>
                    <a:pt x="553" y="163"/>
                  </a:cubicBezTo>
                  <a:cubicBezTo>
                    <a:pt x="547" y="163"/>
                    <a:pt x="542" y="164"/>
                    <a:pt x="536" y="165"/>
                  </a:cubicBezTo>
                  <a:cubicBezTo>
                    <a:pt x="534" y="144"/>
                    <a:pt x="531" y="124"/>
                    <a:pt x="528" y="104"/>
                  </a:cubicBezTo>
                  <a:cubicBezTo>
                    <a:pt x="528" y="103"/>
                    <a:pt x="526" y="103"/>
                    <a:pt x="527" y="104"/>
                  </a:cubicBezTo>
                  <a:cubicBezTo>
                    <a:pt x="529" y="130"/>
                    <a:pt x="531" y="157"/>
                    <a:pt x="533" y="183"/>
                  </a:cubicBezTo>
                  <a:cubicBezTo>
                    <a:pt x="531" y="183"/>
                    <a:pt x="530" y="183"/>
                    <a:pt x="528" y="183"/>
                  </a:cubicBezTo>
                  <a:cubicBezTo>
                    <a:pt x="527" y="183"/>
                    <a:pt x="527" y="185"/>
                    <a:pt x="528" y="185"/>
                  </a:cubicBezTo>
                  <a:cubicBezTo>
                    <a:pt x="530" y="185"/>
                    <a:pt x="531" y="185"/>
                    <a:pt x="533" y="185"/>
                  </a:cubicBezTo>
                  <a:cubicBezTo>
                    <a:pt x="533" y="194"/>
                    <a:pt x="534" y="203"/>
                    <a:pt x="535" y="212"/>
                  </a:cubicBezTo>
                  <a:cubicBezTo>
                    <a:pt x="532" y="212"/>
                    <a:pt x="530" y="212"/>
                    <a:pt x="528" y="212"/>
                  </a:cubicBezTo>
                  <a:cubicBezTo>
                    <a:pt x="527" y="213"/>
                    <a:pt x="527" y="215"/>
                    <a:pt x="528" y="215"/>
                  </a:cubicBezTo>
                  <a:cubicBezTo>
                    <a:pt x="530" y="214"/>
                    <a:pt x="533" y="214"/>
                    <a:pt x="535" y="214"/>
                  </a:cubicBezTo>
                  <a:cubicBezTo>
                    <a:pt x="535" y="223"/>
                    <a:pt x="536" y="232"/>
                    <a:pt x="536" y="240"/>
                  </a:cubicBezTo>
                  <a:cubicBezTo>
                    <a:pt x="535" y="240"/>
                    <a:pt x="534" y="240"/>
                    <a:pt x="533" y="240"/>
                  </a:cubicBezTo>
                  <a:cubicBezTo>
                    <a:pt x="532" y="240"/>
                    <a:pt x="532" y="242"/>
                    <a:pt x="533" y="242"/>
                  </a:cubicBezTo>
                  <a:cubicBezTo>
                    <a:pt x="534" y="242"/>
                    <a:pt x="535" y="242"/>
                    <a:pt x="537" y="242"/>
                  </a:cubicBezTo>
                  <a:cubicBezTo>
                    <a:pt x="537" y="256"/>
                    <a:pt x="538" y="271"/>
                    <a:pt x="539" y="285"/>
                  </a:cubicBezTo>
                  <a:cubicBezTo>
                    <a:pt x="536" y="285"/>
                    <a:pt x="534" y="285"/>
                    <a:pt x="532" y="285"/>
                  </a:cubicBezTo>
                  <a:cubicBezTo>
                    <a:pt x="531" y="285"/>
                    <a:pt x="531" y="287"/>
                    <a:pt x="532" y="287"/>
                  </a:cubicBezTo>
                  <a:cubicBezTo>
                    <a:pt x="534" y="287"/>
                    <a:pt x="537" y="287"/>
                    <a:pt x="539" y="288"/>
                  </a:cubicBezTo>
                  <a:cubicBezTo>
                    <a:pt x="539" y="295"/>
                    <a:pt x="540" y="303"/>
                    <a:pt x="540" y="311"/>
                  </a:cubicBezTo>
                  <a:cubicBezTo>
                    <a:pt x="539" y="312"/>
                    <a:pt x="537" y="312"/>
                    <a:pt x="536" y="312"/>
                  </a:cubicBezTo>
                  <a:cubicBezTo>
                    <a:pt x="535" y="312"/>
                    <a:pt x="535" y="313"/>
                    <a:pt x="536" y="313"/>
                  </a:cubicBezTo>
                  <a:cubicBezTo>
                    <a:pt x="537" y="313"/>
                    <a:pt x="539" y="313"/>
                    <a:pt x="540" y="313"/>
                  </a:cubicBezTo>
                  <a:cubicBezTo>
                    <a:pt x="540" y="320"/>
                    <a:pt x="540" y="328"/>
                    <a:pt x="541" y="335"/>
                  </a:cubicBezTo>
                  <a:cubicBezTo>
                    <a:pt x="539" y="335"/>
                    <a:pt x="537" y="335"/>
                    <a:pt x="535" y="335"/>
                  </a:cubicBezTo>
                  <a:cubicBezTo>
                    <a:pt x="533" y="335"/>
                    <a:pt x="533" y="337"/>
                    <a:pt x="535" y="337"/>
                  </a:cubicBezTo>
                  <a:cubicBezTo>
                    <a:pt x="537" y="337"/>
                    <a:pt x="539" y="337"/>
                    <a:pt x="541" y="337"/>
                  </a:cubicBezTo>
                  <a:cubicBezTo>
                    <a:pt x="541" y="345"/>
                    <a:pt x="541" y="352"/>
                    <a:pt x="541" y="359"/>
                  </a:cubicBezTo>
                  <a:cubicBezTo>
                    <a:pt x="540" y="359"/>
                    <a:pt x="539" y="359"/>
                    <a:pt x="537" y="359"/>
                  </a:cubicBezTo>
                  <a:cubicBezTo>
                    <a:pt x="536" y="359"/>
                    <a:pt x="536" y="361"/>
                    <a:pt x="537" y="361"/>
                  </a:cubicBezTo>
                  <a:cubicBezTo>
                    <a:pt x="539" y="361"/>
                    <a:pt x="540" y="361"/>
                    <a:pt x="541" y="361"/>
                  </a:cubicBezTo>
                  <a:cubicBezTo>
                    <a:pt x="542" y="367"/>
                    <a:pt x="542" y="372"/>
                    <a:pt x="542" y="377"/>
                  </a:cubicBezTo>
                  <a:cubicBezTo>
                    <a:pt x="542" y="379"/>
                    <a:pt x="544" y="379"/>
                    <a:pt x="544" y="377"/>
                  </a:cubicBezTo>
                  <a:cubicBezTo>
                    <a:pt x="544" y="372"/>
                    <a:pt x="544" y="367"/>
                    <a:pt x="545" y="361"/>
                  </a:cubicBezTo>
                  <a:cubicBezTo>
                    <a:pt x="550" y="362"/>
                    <a:pt x="555" y="362"/>
                    <a:pt x="560" y="362"/>
                  </a:cubicBezTo>
                  <a:cubicBezTo>
                    <a:pt x="561" y="366"/>
                    <a:pt x="562" y="369"/>
                    <a:pt x="564" y="373"/>
                  </a:cubicBezTo>
                  <a:cubicBezTo>
                    <a:pt x="563" y="371"/>
                    <a:pt x="561" y="372"/>
                    <a:pt x="561" y="374"/>
                  </a:cubicBezTo>
                  <a:cubicBezTo>
                    <a:pt x="562" y="375"/>
                    <a:pt x="562" y="376"/>
                    <a:pt x="563" y="377"/>
                  </a:cubicBezTo>
                  <a:cubicBezTo>
                    <a:pt x="563" y="379"/>
                    <a:pt x="566" y="379"/>
                    <a:pt x="566" y="377"/>
                  </a:cubicBezTo>
                  <a:cubicBezTo>
                    <a:pt x="565" y="372"/>
                    <a:pt x="565" y="367"/>
                    <a:pt x="564" y="362"/>
                  </a:cubicBezTo>
                  <a:cubicBezTo>
                    <a:pt x="568" y="362"/>
                    <a:pt x="571" y="362"/>
                    <a:pt x="574" y="362"/>
                  </a:cubicBezTo>
                  <a:cubicBezTo>
                    <a:pt x="575" y="369"/>
                    <a:pt x="575" y="376"/>
                    <a:pt x="576" y="383"/>
                  </a:cubicBezTo>
                  <a:cubicBezTo>
                    <a:pt x="576" y="384"/>
                    <a:pt x="578" y="384"/>
                    <a:pt x="579" y="383"/>
                  </a:cubicBezTo>
                  <a:cubicBezTo>
                    <a:pt x="579" y="376"/>
                    <a:pt x="579" y="368"/>
                    <a:pt x="579" y="361"/>
                  </a:cubicBezTo>
                  <a:cubicBezTo>
                    <a:pt x="583" y="361"/>
                    <a:pt x="586" y="361"/>
                    <a:pt x="590" y="360"/>
                  </a:cubicBezTo>
                  <a:cubicBezTo>
                    <a:pt x="590" y="367"/>
                    <a:pt x="591" y="373"/>
                    <a:pt x="591" y="380"/>
                  </a:cubicBezTo>
                  <a:cubicBezTo>
                    <a:pt x="591" y="382"/>
                    <a:pt x="594" y="382"/>
                    <a:pt x="594" y="380"/>
                  </a:cubicBezTo>
                  <a:cubicBezTo>
                    <a:pt x="594" y="373"/>
                    <a:pt x="594" y="366"/>
                    <a:pt x="594" y="359"/>
                  </a:cubicBezTo>
                  <a:cubicBezTo>
                    <a:pt x="595" y="359"/>
                    <a:pt x="595" y="358"/>
                    <a:pt x="594" y="358"/>
                  </a:cubicBezTo>
                  <a:cubicBezTo>
                    <a:pt x="594" y="350"/>
                    <a:pt x="594" y="343"/>
                    <a:pt x="594" y="335"/>
                  </a:cubicBezTo>
                  <a:cubicBezTo>
                    <a:pt x="596" y="335"/>
                    <a:pt x="598" y="335"/>
                    <a:pt x="600" y="334"/>
                  </a:cubicBezTo>
                  <a:cubicBezTo>
                    <a:pt x="602" y="334"/>
                    <a:pt x="601" y="332"/>
                    <a:pt x="600" y="332"/>
                  </a:cubicBezTo>
                  <a:cubicBezTo>
                    <a:pt x="598" y="332"/>
                    <a:pt x="596" y="332"/>
                    <a:pt x="594" y="332"/>
                  </a:cubicBezTo>
                  <a:cubicBezTo>
                    <a:pt x="594" y="325"/>
                    <a:pt x="594" y="318"/>
                    <a:pt x="594" y="311"/>
                  </a:cubicBezTo>
                  <a:cubicBezTo>
                    <a:pt x="595" y="311"/>
                    <a:pt x="595" y="309"/>
                    <a:pt x="594" y="308"/>
                  </a:cubicBezTo>
                  <a:cubicBezTo>
                    <a:pt x="593" y="287"/>
                    <a:pt x="592" y="265"/>
                    <a:pt x="592" y="243"/>
                  </a:cubicBezTo>
                  <a:cubicBezTo>
                    <a:pt x="595" y="243"/>
                    <a:pt x="599" y="243"/>
                    <a:pt x="603" y="243"/>
                  </a:cubicBezTo>
                  <a:cubicBezTo>
                    <a:pt x="603" y="248"/>
                    <a:pt x="603" y="253"/>
                    <a:pt x="603" y="259"/>
                  </a:cubicBezTo>
                  <a:cubicBezTo>
                    <a:pt x="602" y="259"/>
                    <a:pt x="601" y="259"/>
                    <a:pt x="600" y="259"/>
                  </a:cubicBezTo>
                  <a:cubicBezTo>
                    <a:pt x="598" y="259"/>
                    <a:pt x="598" y="262"/>
                    <a:pt x="600" y="262"/>
                  </a:cubicBezTo>
                  <a:cubicBezTo>
                    <a:pt x="600" y="262"/>
                    <a:pt x="600" y="262"/>
                    <a:pt x="600" y="262"/>
                  </a:cubicBezTo>
                  <a:cubicBezTo>
                    <a:pt x="600" y="262"/>
                    <a:pt x="600" y="262"/>
                    <a:pt x="600" y="263"/>
                  </a:cubicBezTo>
                  <a:cubicBezTo>
                    <a:pt x="600" y="301"/>
                    <a:pt x="601" y="340"/>
                    <a:pt x="605" y="377"/>
                  </a:cubicBezTo>
                  <a:cubicBezTo>
                    <a:pt x="605" y="379"/>
                    <a:pt x="608" y="379"/>
                    <a:pt x="608" y="377"/>
                  </a:cubicBezTo>
                  <a:cubicBezTo>
                    <a:pt x="610" y="340"/>
                    <a:pt x="607" y="300"/>
                    <a:pt x="603" y="263"/>
                  </a:cubicBezTo>
                  <a:cubicBezTo>
                    <a:pt x="603" y="262"/>
                    <a:pt x="603" y="262"/>
                    <a:pt x="602" y="262"/>
                  </a:cubicBezTo>
                  <a:cubicBezTo>
                    <a:pt x="602" y="262"/>
                    <a:pt x="603" y="262"/>
                    <a:pt x="603" y="262"/>
                  </a:cubicBezTo>
                  <a:cubicBezTo>
                    <a:pt x="603" y="263"/>
                    <a:pt x="605" y="263"/>
                    <a:pt x="606" y="262"/>
                  </a:cubicBezTo>
                  <a:cubicBezTo>
                    <a:pt x="646" y="263"/>
                    <a:pt x="687" y="262"/>
                    <a:pt x="728" y="258"/>
                  </a:cubicBezTo>
                  <a:cubicBezTo>
                    <a:pt x="725" y="298"/>
                    <a:pt x="725" y="340"/>
                    <a:pt x="728" y="380"/>
                  </a:cubicBezTo>
                  <a:cubicBezTo>
                    <a:pt x="728" y="383"/>
                    <a:pt x="732" y="383"/>
                    <a:pt x="732" y="380"/>
                  </a:cubicBezTo>
                  <a:cubicBezTo>
                    <a:pt x="733" y="359"/>
                    <a:pt x="732" y="338"/>
                    <a:pt x="732" y="318"/>
                  </a:cubicBezTo>
                  <a:cubicBezTo>
                    <a:pt x="732" y="300"/>
                    <a:pt x="736" y="275"/>
                    <a:pt x="729" y="259"/>
                  </a:cubicBezTo>
                  <a:close/>
                  <a:moveTo>
                    <a:pt x="603" y="181"/>
                  </a:moveTo>
                  <a:cubicBezTo>
                    <a:pt x="598" y="181"/>
                    <a:pt x="594" y="181"/>
                    <a:pt x="589" y="181"/>
                  </a:cubicBezTo>
                  <a:cubicBezTo>
                    <a:pt x="589" y="175"/>
                    <a:pt x="589" y="170"/>
                    <a:pt x="589" y="164"/>
                  </a:cubicBezTo>
                  <a:cubicBezTo>
                    <a:pt x="593" y="164"/>
                    <a:pt x="598" y="164"/>
                    <a:pt x="602" y="163"/>
                  </a:cubicBezTo>
                  <a:cubicBezTo>
                    <a:pt x="602" y="169"/>
                    <a:pt x="602" y="175"/>
                    <a:pt x="603" y="181"/>
                  </a:cubicBezTo>
                  <a:close/>
                  <a:moveTo>
                    <a:pt x="601" y="139"/>
                  </a:moveTo>
                  <a:cubicBezTo>
                    <a:pt x="601" y="146"/>
                    <a:pt x="602" y="153"/>
                    <a:pt x="602" y="159"/>
                  </a:cubicBezTo>
                  <a:cubicBezTo>
                    <a:pt x="597" y="159"/>
                    <a:pt x="593" y="159"/>
                    <a:pt x="588" y="160"/>
                  </a:cubicBezTo>
                  <a:cubicBezTo>
                    <a:pt x="588" y="153"/>
                    <a:pt x="588" y="146"/>
                    <a:pt x="588" y="139"/>
                  </a:cubicBezTo>
                  <a:cubicBezTo>
                    <a:pt x="592" y="139"/>
                    <a:pt x="597" y="139"/>
                    <a:pt x="601" y="139"/>
                  </a:cubicBezTo>
                  <a:close/>
                  <a:moveTo>
                    <a:pt x="586" y="181"/>
                  </a:moveTo>
                  <a:cubicBezTo>
                    <a:pt x="582" y="181"/>
                    <a:pt x="578" y="181"/>
                    <a:pt x="574" y="181"/>
                  </a:cubicBezTo>
                  <a:cubicBezTo>
                    <a:pt x="574" y="176"/>
                    <a:pt x="574" y="170"/>
                    <a:pt x="573" y="164"/>
                  </a:cubicBezTo>
                  <a:cubicBezTo>
                    <a:pt x="578" y="164"/>
                    <a:pt x="582" y="164"/>
                    <a:pt x="586" y="164"/>
                  </a:cubicBezTo>
                  <a:cubicBezTo>
                    <a:pt x="586" y="170"/>
                    <a:pt x="586" y="175"/>
                    <a:pt x="586" y="181"/>
                  </a:cubicBezTo>
                  <a:close/>
                  <a:moveTo>
                    <a:pt x="585" y="139"/>
                  </a:moveTo>
                  <a:cubicBezTo>
                    <a:pt x="585" y="146"/>
                    <a:pt x="586" y="153"/>
                    <a:pt x="586" y="160"/>
                  </a:cubicBezTo>
                  <a:cubicBezTo>
                    <a:pt x="582" y="160"/>
                    <a:pt x="577" y="160"/>
                    <a:pt x="573" y="161"/>
                  </a:cubicBezTo>
                  <a:cubicBezTo>
                    <a:pt x="573" y="153"/>
                    <a:pt x="573" y="146"/>
                    <a:pt x="573" y="139"/>
                  </a:cubicBezTo>
                  <a:cubicBezTo>
                    <a:pt x="577" y="139"/>
                    <a:pt x="581" y="139"/>
                    <a:pt x="585" y="139"/>
                  </a:cubicBezTo>
                  <a:close/>
                  <a:moveTo>
                    <a:pt x="571" y="181"/>
                  </a:moveTo>
                  <a:cubicBezTo>
                    <a:pt x="566" y="182"/>
                    <a:pt x="561" y="182"/>
                    <a:pt x="556" y="182"/>
                  </a:cubicBezTo>
                  <a:cubicBezTo>
                    <a:pt x="556" y="177"/>
                    <a:pt x="556" y="171"/>
                    <a:pt x="556" y="166"/>
                  </a:cubicBezTo>
                  <a:cubicBezTo>
                    <a:pt x="561" y="165"/>
                    <a:pt x="566" y="165"/>
                    <a:pt x="571" y="165"/>
                  </a:cubicBezTo>
                  <a:cubicBezTo>
                    <a:pt x="571" y="170"/>
                    <a:pt x="571" y="176"/>
                    <a:pt x="571" y="181"/>
                  </a:cubicBezTo>
                  <a:close/>
                  <a:moveTo>
                    <a:pt x="571" y="185"/>
                  </a:moveTo>
                  <a:cubicBezTo>
                    <a:pt x="571" y="193"/>
                    <a:pt x="571" y="201"/>
                    <a:pt x="572" y="208"/>
                  </a:cubicBezTo>
                  <a:cubicBezTo>
                    <a:pt x="567" y="208"/>
                    <a:pt x="562" y="209"/>
                    <a:pt x="557" y="209"/>
                  </a:cubicBezTo>
                  <a:cubicBezTo>
                    <a:pt x="556" y="201"/>
                    <a:pt x="556" y="193"/>
                    <a:pt x="556" y="185"/>
                  </a:cubicBezTo>
                  <a:cubicBezTo>
                    <a:pt x="561" y="185"/>
                    <a:pt x="566" y="185"/>
                    <a:pt x="571" y="185"/>
                  </a:cubicBezTo>
                  <a:close/>
                  <a:moveTo>
                    <a:pt x="557" y="334"/>
                  </a:moveTo>
                  <a:cubicBezTo>
                    <a:pt x="553" y="334"/>
                    <a:pt x="549" y="335"/>
                    <a:pt x="545" y="335"/>
                  </a:cubicBezTo>
                  <a:cubicBezTo>
                    <a:pt x="545" y="328"/>
                    <a:pt x="545" y="320"/>
                    <a:pt x="545" y="313"/>
                  </a:cubicBezTo>
                  <a:cubicBezTo>
                    <a:pt x="549" y="313"/>
                    <a:pt x="553" y="313"/>
                    <a:pt x="557" y="313"/>
                  </a:cubicBezTo>
                  <a:cubicBezTo>
                    <a:pt x="557" y="319"/>
                    <a:pt x="557" y="327"/>
                    <a:pt x="557" y="334"/>
                  </a:cubicBezTo>
                  <a:close/>
                  <a:moveTo>
                    <a:pt x="557" y="213"/>
                  </a:moveTo>
                  <a:cubicBezTo>
                    <a:pt x="562" y="213"/>
                    <a:pt x="567" y="212"/>
                    <a:pt x="572" y="212"/>
                  </a:cubicBezTo>
                  <a:cubicBezTo>
                    <a:pt x="572" y="221"/>
                    <a:pt x="572" y="231"/>
                    <a:pt x="572" y="240"/>
                  </a:cubicBezTo>
                  <a:cubicBezTo>
                    <a:pt x="567" y="240"/>
                    <a:pt x="563" y="240"/>
                    <a:pt x="558" y="240"/>
                  </a:cubicBezTo>
                  <a:cubicBezTo>
                    <a:pt x="557" y="231"/>
                    <a:pt x="557" y="222"/>
                    <a:pt x="557" y="213"/>
                  </a:cubicBezTo>
                  <a:close/>
                  <a:moveTo>
                    <a:pt x="572" y="243"/>
                  </a:moveTo>
                  <a:cubicBezTo>
                    <a:pt x="572" y="246"/>
                    <a:pt x="572" y="250"/>
                    <a:pt x="573" y="253"/>
                  </a:cubicBezTo>
                  <a:cubicBezTo>
                    <a:pt x="573" y="263"/>
                    <a:pt x="573" y="273"/>
                    <a:pt x="573" y="283"/>
                  </a:cubicBezTo>
                  <a:cubicBezTo>
                    <a:pt x="568" y="283"/>
                    <a:pt x="564" y="284"/>
                    <a:pt x="559" y="284"/>
                  </a:cubicBezTo>
                  <a:cubicBezTo>
                    <a:pt x="559" y="270"/>
                    <a:pt x="558" y="257"/>
                    <a:pt x="558" y="243"/>
                  </a:cubicBezTo>
                  <a:cubicBezTo>
                    <a:pt x="563" y="243"/>
                    <a:pt x="567" y="243"/>
                    <a:pt x="572" y="243"/>
                  </a:cubicBezTo>
                  <a:close/>
                  <a:moveTo>
                    <a:pt x="571" y="139"/>
                  </a:moveTo>
                  <a:cubicBezTo>
                    <a:pt x="571" y="146"/>
                    <a:pt x="571" y="154"/>
                    <a:pt x="571" y="161"/>
                  </a:cubicBezTo>
                  <a:cubicBezTo>
                    <a:pt x="566" y="161"/>
                    <a:pt x="561" y="162"/>
                    <a:pt x="556" y="162"/>
                  </a:cubicBezTo>
                  <a:cubicBezTo>
                    <a:pt x="556" y="154"/>
                    <a:pt x="556" y="147"/>
                    <a:pt x="556" y="139"/>
                  </a:cubicBezTo>
                  <a:cubicBezTo>
                    <a:pt x="561" y="139"/>
                    <a:pt x="566" y="139"/>
                    <a:pt x="571" y="139"/>
                  </a:cubicBezTo>
                  <a:close/>
                  <a:moveTo>
                    <a:pt x="536" y="167"/>
                  </a:moveTo>
                  <a:cubicBezTo>
                    <a:pt x="542" y="167"/>
                    <a:pt x="547" y="166"/>
                    <a:pt x="553" y="166"/>
                  </a:cubicBezTo>
                  <a:cubicBezTo>
                    <a:pt x="553" y="171"/>
                    <a:pt x="553" y="177"/>
                    <a:pt x="553" y="182"/>
                  </a:cubicBezTo>
                  <a:cubicBezTo>
                    <a:pt x="548" y="182"/>
                    <a:pt x="543" y="183"/>
                    <a:pt x="538" y="183"/>
                  </a:cubicBezTo>
                  <a:cubicBezTo>
                    <a:pt x="537" y="178"/>
                    <a:pt x="537" y="173"/>
                    <a:pt x="536" y="167"/>
                  </a:cubicBezTo>
                  <a:close/>
                  <a:moveTo>
                    <a:pt x="538" y="185"/>
                  </a:moveTo>
                  <a:cubicBezTo>
                    <a:pt x="543" y="185"/>
                    <a:pt x="548" y="185"/>
                    <a:pt x="553" y="185"/>
                  </a:cubicBezTo>
                  <a:cubicBezTo>
                    <a:pt x="553" y="193"/>
                    <a:pt x="553" y="201"/>
                    <a:pt x="553" y="210"/>
                  </a:cubicBezTo>
                  <a:cubicBezTo>
                    <a:pt x="549" y="210"/>
                    <a:pt x="544" y="210"/>
                    <a:pt x="540" y="211"/>
                  </a:cubicBezTo>
                  <a:cubicBezTo>
                    <a:pt x="540" y="202"/>
                    <a:pt x="539" y="194"/>
                    <a:pt x="538" y="185"/>
                  </a:cubicBezTo>
                  <a:close/>
                  <a:moveTo>
                    <a:pt x="542" y="240"/>
                  </a:moveTo>
                  <a:cubicBezTo>
                    <a:pt x="542" y="231"/>
                    <a:pt x="541" y="223"/>
                    <a:pt x="540" y="214"/>
                  </a:cubicBezTo>
                  <a:cubicBezTo>
                    <a:pt x="545" y="214"/>
                    <a:pt x="549" y="213"/>
                    <a:pt x="553" y="213"/>
                  </a:cubicBezTo>
                  <a:cubicBezTo>
                    <a:pt x="553" y="222"/>
                    <a:pt x="553" y="231"/>
                    <a:pt x="554" y="240"/>
                  </a:cubicBezTo>
                  <a:cubicBezTo>
                    <a:pt x="550" y="240"/>
                    <a:pt x="546" y="240"/>
                    <a:pt x="542" y="240"/>
                  </a:cubicBezTo>
                  <a:close/>
                  <a:moveTo>
                    <a:pt x="542" y="242"/>
                  </a:moveTo>
                  <a:cubicBezTo>
                    <a:pt x="546" y="243"/>
                    <a:pt x="550" y="243"/>
                    <a:pt x="554" y="243"/>
                  </a:cubicBezTo>
                  <a:cubicBezTo>
                    <a:pt x="554" y="243"/>
                    <a:pt x="554" y="243"/>
                    <a:pt x="554" y="243"/>
                  </a:cubicBezTo>
                  <a:cubicBezTo>
                    <a:pt x="554" y="257"/>
                    <a:pt x="555" y="271"/>
                    <a:pt x="555" y="284"/>
                  </a:cubicBezTo>
                  <a:cubicBezTo>
                    <a:pt x="551" y="285"/>
                    <a:pt x="548" y="285"/>
                    <a:pt x="544" y="285"/>
                  </a:cubicBezTo>
                  <a:cubicBezTo>
                    <a:pt x="544" y="271"/>
                    <a:pt x="543" y="257"/>
                    <a:pt x="542" y="242"/>
                  </a:cubicBezTo>
                  <a:close/>
                  <a:moveTo>
                    <a:pt x="544" y="288"/>
                  </a:moveTo>
                  <a:cubicBezTo>
                    <a:pt x="548" y="288"/>
                    <a:pt x="552" y="288"/>
                    <a:pt x="555" y="288"/>
                  </a:cubicBezTo>
                  <a:cubicBezTo>
                    <a:pt x="556" y="295"/>
                    <a:pt x="556" y="302"/>
                    <a:pt x="556" y="309"/>
                  </a:cubicBezTo>
                  <a:cubicBezTo>
                    <a:pt x="556" y="309"/>
                    <a:pt x="556" y="310"/>
                    <a:pt x="557" y="310"/>
                  </a:cubicBezTo>
                  <a:cubicBezTo>
                    <a:pt x="553" y="310"/>
                    <a:pt x="549" y="311"/>
                    <a:pt x="545" y="311"/>
                  </a:cubicBezTo>
                  <a:cubicBezTo>
                    <a:pt x="545" y="303"/>
                    <a:pt x="544" y="295"/>
                    <a:pt x="544" y="288"/>
                  </a:cubicBezTo>
                  <a:close/>
                  <a:moveTo>
                    <a:pt x="545" y="359"/>
                  </a:moveTo>
                  <a:cubicBezTo>
                    <a:pt x="545" y="352"/>
                    <a:pt x="545" y="345"/>
                    <a:pt x="545" y="337"/>
                  </a:cubicBezTo>
                  <a:cubicBezTo>
                    <a:pt x="549" y="338"/>
                    <a:pt x="553" y="338"/>
                    <a:pt x="557" y="338"/>
                  </a:cubicBezTo>
                  <a:cubicBezTo>
                    <a:pt x="558" y="345"/>
                    <a:pt x="558" y="352"/>
                    <a:pt x="560" y="359"/>
                  </a:cubicBezTo>
                  <a:cubicBezTo>
                    <a:pt x="555" y="359"/>
                    <a:pt x="550" y="359"/>
                    <a:pt x="545" y="359"/>
                  </a:cubicBezTo>
                  <a:close/>
                  <a:moveTo>
                    <a:pt x="560" y="288"/>
                  </a:moveTo>
                  <a:cubicBezTo>
                    <a:pt x="564" y="287"/>
                    <a:pt x="569" y="287"/>
                    <a:pt x="573" y="287"/>
                  </a:cubicBezTo>
                  <a:cubicBezTo>
                    <a:pt x="573" y="294"/>
                    <a:pt x="573" y="302"/>
                    <a:pt x="573" y="309"/>
                  </a:cubicBezTo>
                  <a:cubicBezTo>
                    <a:pt x="569" y="309"/>
                    <a:pt x="565" y="309"/>
                    <a:pt x="561" y="310"/>
                  </a:cubicBezTo>
                  <a:cubicBezTo>
                    <a:pt x="560" y="302"/>
                    <a:pt x="560" y="295"/>
                    <a:pt x="560" y="288"/>
                  </a:cubicBezTo>
                  <a:close/>
                  <a:moveTo>
                    <a:pt x="561" y="312"/>
                  </a:moveTo>
                  <a:cubicBezTo>
                    <a:pt x="565" y="312"/>
                    <a:pt x="569" y="312"/>
                    <a:pt x="573" y="312"/>
                  </a:cubicBezTo>
                  <a:cubicBezTo>
                    <a:pt x="573" y="319"/>
                    <a:pt x="573" y="326"/>
                    <a:pt x="573" y="333"/>
                  </a:cubicBezTo>
                  <a:cubicBezTo>
                    <a:pt x="570" y="333"/>
                    <a:pt x="566" y="334"/>
                    <a:pt x="562" y="334"/>
                  </a:cubicBezTo>
                  <a:cubicBezTo>
                    <a:pt x="562" y="327"/>
                    <a:pt x="561" y="320"/>
                    <a:pt x="561" y="312"/>
                  </a:cubicBezTo>
                  <a:close/>
                  <a:moveTo>
                    <a:pt x="564" y="359"/>
                  </a:moveTo>
                  <a:cubicBezTo>
                    <a:pt x="564" y="352"/>
                    <a:pt x="563" y="345"/>
                    <a:pt x="563" y="338"/>
                  </a:cubicBezTo>
                  <a:cubicBezTo>
                    <a:pt x="566" y="338"/>
                    <a:pt x="570" y="338"/>
                    <a:pt x="574" y="337"/>
                  </a:cubicBezTo>
                  <a:cubicBezTo>
                    <a:pt x="574" y="344"/>
                    <a:pt x="574" y="351"/>
                    <a:pt x="574" y="358"/>
                  </a:cubicBezTo>
                  <a:cubicBezTo>
                    <a:pt x="571" y="358"/>
                    <a:pt x="567" y="358"/>
                    <a:pt x="564" y="359"/>
                  </a:cubicBezTo>
                  <a:close/>
                  <a:moveTo>
                    <a:pt x="574" y="185"/>
                  </a:moveTo>
                  <a:cubicBezTo>
                    <a:pt x="578" y="185"/>
                    <a:pt x="582" y="185"/>
                    <a:pt x="586" y="185"/>
                  </a:cubicBezTo>
                  <a:cubicBezTo>
                    <a:pt x="586" y="193"/>
                    <a:pt x="586" y="200"/>
                    <a:pt x="586" y="208"/>
                  </a:cubicBezTo>
                  <a:cubicBezTo>
                    <a:pt x="582" y="208"/>
                    <a:pt x="578" y="208"/>
                    <a:pt x="575" y="208"/>
                  </a:cubicBezTo>
                  <a:cubicBezTo>
                    <a:pt x="574" y="200"/>
                    <a:pt x="574" y="193"/>
                    <a:pt x="574" y="185"/>
                  </a:cubicBezTo>
                  <a:close/>
                  <a:moveTo>
                    <a:pt x="575" y="212"/>
                  </a:moveTo>
                  <a:cubicBezTo>
                    <a:pt x="579" y="212"/>
                    <a:pt x="582" y="212"/>
                    <a:pt x="586" y="212"/>
                  </a:cubicBezTo>
                  <a:cubicBezTo>
                    <a:pt x="586" y="221"/>
                    <a:pt x="586" y="230"/>
                    <a:pt x="587" y="239"/>
                  </a:cubicBezTo>
                  <a:cubicBezTo>
                    <a:pt x="583" y="240"/>
                    <a:pt x="579" y="240"/>
                    <a:pt x="575" y="240"/>
                  </a:cubicBezTo>
                  <a:cubicBezTo>
                    <a:pt x="575" y="231"/>
                    <a:pt x="575" y="221"/>
                    <a:pt x="575" y="212"/>
                  </a:cubicBezTo>
                  <a:close/>
                  <a:moveTo>
                    <a:pt x="576" y="253"/>
                  </a:moveTo>
                  <a:cubicBezTo>
                    <a:pt x="576" y="250"/>
                    <a:pt x="576" y="246"/>
                    <a:pt x="576" y="243"/>
                  </a:cubicBezTo>
                  <a:cubicBezTo>
                    <a:pt x="579" y="243"/>
                    <a:pt x="583" y="243"/>
                    <a:pt x="587" y="243"/>
                  </a:cubicBezTo>
                  <a:cubicBezTo>
                    <a:pt x="587" y="256"/>
                    <a:pt x="587" y="269"/>
                    <a:pt x="587" y="282"/>
                  </a:cubicBezTo>
                  <a:cubicBezTo>
                    <a:pt x="584" y="282"/>
                    <a:pt x="580" y="282"/>
                    <a:pt x="577" y="283"/>
                  </a:cubicBezTo>
                  <a:cubicBezTo>
                    <a:pt x="576" y="273"/>
                    <a:pt x="576" y="263"/>
                    <a:pt x="576" y="253"/>
                  </a:cubicBezTo>
                  <a:close/>
                  <a:moveTo>
                    <a:pt x="577" y="286"/>
                  </a:moveTo>
                  <a:cubicBezTo>
                    <a:pt x="580" y="286"/>
                    <a:pt x="584" y="285"/>
                    <a:pt x="588" y="285"/>
                  </a:cubicBezTo>
                  <a:cubicBezTo>
                    <a:pt x="588" y="293"/>
                    <a:pt x="588" y="301"/>
                    <a:pt x="588" y="308"/>
                  </a:cubicBezTo>
                  <a:cubicBezTo>
                    <a:pt x="585" y="309"/>
                    <a:pt x="581" y="309"/>
                    <a:pt x="578" y="309"/>
                  </a:cubicBezTo>
                  <a:cubicBezTo>
                    <a:pt x="578" y="301"/>
                    <a:pt x="577" y="294"/>
                    <a:pt x="577" y="286"/>
                  </a:cubicBezTo>
                  <a:close/>
                  <a:moveTo>
                    <a:pt x="578" y="312"/>
                  </a:moveTo>
                  <a:cubicBezTo>
                    <a:pt x="581" y="312"/>
                    <a:pt x="585" y="312"/>
                    <a:pt x="588" y="311"/>
                  </a:cubicBezTo>
                  <a:cubicBezTo>
                    <a:pt x="588" y="318"/>
                    <a:pt x="589" y="325"/>
                    <a:pt x="589" y="332"/>
                  </a:cubicBezTo>
                  <a:cubicBezTo>
                    <a:pt x="586" y="333"/>
                    <a:pt x="582" y="333"/>
                    <a:pt x="579" y="333"/>
                  </a:cubicBezTo>
                  <a:cubicBezTo>
                    <a:pt x="578" y="326"/>
                    <a:pt x="578" y="319"/>
                    <a:pt x="578" y="312"/>
                  </a:cubicBezTo>
                  <a:close/>
                  <a:moveTo>
                    <a:pt x="579" y="358"/>
                  </a:moveTo>
                  <a:cubicBezTo>
                    <a:pt x="579" y="351"/>
                    <a:pt x="579" y="344"/>
                    <a:pt x="579" y="337"/>
                  </a:cubicBezTo>
                  <a:cubicBezTo>
                    <a:pt x="582" y="337"/>
                    <a:pt x="586" y="336"/>
                    <a:pt x="589" y="336"/>
                  </a:cubicBezTo>
                  <a:cubicBezTo>
                    <a:pt x="589" y="343"/>
                    <a:pt x="590" y="350"/>
                    <a:pt x="590" y="357"/>
                  </a:cubicBezTo>
                  <a:cubicBezTo>
                    <a:pt x="586" y="358"/>
                    <a:pt x="583" y="358"/>
                    <a:pt x="579" y="358"/>
                  </a:cubicBezTo>
                  <a:close/>
                  <a:moveTo>
                    <a:pt x="589" y="185"/>
                  </a:moveTo>
                  <a:cubicBezTo>
                    <a:pt x="594" y="185"/>
                    <a:pt x="598" y="185"/>
                    <a:pt x="603" y="185"/>
                  </a:cubicBezTo>
                  <a:cubicBezTo>
                    <a:pt x="603" y="192"/>
                    <a:pt x="603" y="200"/>
                    <a:pt x="603" y="208"/>
                  </a:cubicBezTo>
                  <a:cubicBezTo>
                    <a:pt x="599" y="208"/>
                    <a:pt x="595" y="208"/>
                    <a:pt x="590" y="208"/>
                  </a:cubicBezTo>
                  <a:cubicBezTo>
                    <a:pt x="590" y="200"/>
                    <a:pt x="590" y="193"/>
                    <a:pt x="589" y="185"/>
                  </a:cubicBezTo>
                  <a:close/>
                  <a:moveTo>
                    <a:pt x="592" y="239"/>
                  </a:moveTo>
                  <a:cubicBezTo>
                    <a:pt x="591" y="230"/>
                    <a:pt x="591" y="221"/>
                    <a:pt x="590" y="212"/>
                  </a:cubicBezTo>
                  <a:cubicBezTo>
                    <a:pt x="595" y="212"/>
                    <a:pt x="599" y="212"/>
                    <a:pt x="603" y="212"/>
                  </a:cubicBezTo>
                  <a:cubicBezTo>
                    <a:pt x="603" y="221"/>
                    <a:pt x="603" y="230"/>
                    <a:pt x="603" y="239"/>
                  </a:cubicBezTo>
                  <a:cubicBezTo>
                    <a:pt x="599" y="239"/>
                    <a:pt x="595" y="239"/>
                    <a:pt x="592" y="239"/>
                  </a:cubicBezTo>
                  <a:close/>
                  <a:moveTo>
                    <a:pt x="604" y="139"/>
                  </a:moveTo>
                  <a:cubicBezTo>
                    <a:pt x="608" y="139"/>
                    <a:pt x="613" y="139"/>
                    <a:pt x="618" y="139"/>
                  </a:cubicBezTo>
                  <a:cubicBezTo>
                    <a:pt x="618" y="146"/>
                    <a:pt x="618" y="153"/>
                    <a:pt x="619" y="160"/>
                  </a:cubicBezTo>
                  <a:cubicBezTo>
                    <a:pt x="614" y="159"/>
                    <a:pt x="610" y="159"/>
                    <a:pt x="605" y="159"/>
                  </a:cubicBezTo>
                  <a:cubicBezTo>
                    <a:pt x="605" y="153"/>
                    <a:pt x="604" y="146"/>
                    <a:pt x="604" y="139"/>
                  </a:cubicBezTo>
                  <a:close/>
                  <a:moveTo>
                    <a:pt x="617" y="181"/>
                  </a:moveTo>
                  <a:cubicBezTo>
                    <a:pt x="614" y="181"/>
                    <a:pt x="610" y="181"/>
                    <a:pt x="606" y="181"/>
                  </a:cubicBezTo>
                  <a:cubicBezTo>
                    <a:pt x="606" y="175"/>
                    <a:pt x="605" y="169"/>
                    <a:pt x="605" y="163"/>
                  </a:cubicBezTo>
                  <a:cubicBezTo>
                    <a:pt x="610" y="163"/>
                    <a:pt x="614" y="163"/>
                    <a:pt x="619" y="163"/>
                  </a:cubicBezTo>
                  <a:cubicBezTo>
                    <a:pt x="620" y="188"/>
                    <a:pt x="622" y="213"/>
                    <a:pt x="624" y="238"/>
                  </a:cubicBezTo>
                  <a:cubicBezTo>
                    <a:pt x="618" y="238"/>
                    <a:pt x="613" y="239"/>
                    <a:pt x="607" y="239"/>
                  </a:cubicBezTo>
                  <a:cubicBezTo>
                    <a:pt x="607" y="230"/>
                    <a:pt x="607" y="221"/>
                    <a:pt x="607" y="212"/>
                  </a:cubicBezTo>
                  <a:cubicBezTo>
                    <a:pt x="611" y="211"/>
                    <a:pt x="615" y="211"/>
                    <a:pt x="619" y="211"/>
                  </a:cubicBezTo>
                  <a:cubicBezTo>
                    <a:pt x="620" y="211"/>
                    <a:pt x="620" y="209"/>
                    <a:pt x="619" y="209"/>
                  </a:cubicBezTo>
                  <a:cubicBezTo>
                    <a:pt x="615" y="208"/>
                    <a:pt x="611" y="208"/>
                    <a:pt x="607" y="208"/>
                  </a:cubicBezTo>
                  <a:cubicBezTo>
                    <a:pt x="607" y="200"/>
                    <a:pt x="606" y="192"/>
                    <a:pt x="606" y="185"/>
                  </a:cubicBezTo>
                  <a:cubicBezTo>
                    <a:pt x="610" y="184"/>
                    <a:pt x="614" y="184"/>
                    <a:pt x="617" y="184"/>
                  </a:cubicBezTo>
                  <a:cubicBezTo>
                    <a:pt x="619" y="184"/>
                    <a:pt x="619" y="181"/>
                    <a:pt x="617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3"/>
            <p:cNvSpPr/>
            <p:nvPr/>
          </p:nvSpPr>
          <p:spPr bwMode="auto">
            <a:xfrm>
              <a:off x="7402" y="4255"/>
              <a:ext cx="221" cy="19"/>
            </a:xfrm>
            <a:custGeom>
              <a:avLst/>
              <a:gdLst>
                <a:gd name="T0" fmla="*/ 80 w 82"/>
                <a:gd name="T1" fmla="*/ 2 h 7"/>
                <a:gd name="T2" fmla="*/ 2 w 82"/>
                <a:gd name="T3" fmla="*/ 0 h 7"/>
                <a:gd name="T4" fmla="*/ 2 w 82"/>
                <a:gd name="T5" fmla="*/ 2 h 7"/>
                <a:gd name="T6" fmla="*/ 80 w 82"/>
                <a:gd name="T7" fmla="*/ 5 h 7"/>
                <a:gd name="T8" fmla="*/ 80 w 82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7">
                  <a:moveTo>
                    <a:pt x="80" y="2"/>
                  </a:moveTo>
                  <a:cubicBezTo>
                    <a:pt x="54" y="2"/>
                    <a:pt x="28" y="2"/>
                    <a:pt x="2" y="0"/>
                  </a:cubicBezTo>
                  <a:cubicBezTo>
                    <a:pt x="0" y="0"/>
                    <a:pt x="1" y="2"/>
                    <a:pt x="2" y="2"/>
                  </a:cubicBezTo>
                  <a:cubicBezTo>
                    <a:pt x="27" y="5"/>
                    <a:pt x="54" y="7"/>
                    <a:pt x="80" y="5"/>
                  </a:cubicBezTo>
                  <a:cubicBezTo>
                    <a:pt x="82" y="4"/>
                    <a:pt x="82" y="2"/>
                    <a:pt x="8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4"/>
            <p:cNvSpPr/>
            <p:nvPr/>
          </p:nvSpPr>
          <p:spPr bwMode="auto">
            <a:xfrm>
              <a:off x="7404" y="4208"/>
              <a:ext cx="217" cy="14"/>
            </a:xfrm>
            <a:custGeom>
              <a:avLst/>
              <a:gdLst>
                <a:gd name="T0" fmla="*/ 78 w 80"/>
                <a:gd name="T1" fmla="*/ 0 h 5"/>
                <a:gd name="T2" fmla="*/ 1 w 80"/>
                <a:gd name="T3" fmla="*/ 2 h 5"/>
                <a:gd name="T4" fmla="*/ 1 w 80"/>
                <a:gd name="T5" fmla="*/ 4 h 5"/>
                <a:gd name="T6" fmla="*/ 78 w 80"/>
                <a:gd name="T7" fmla="*/ 2 h 5"/>
                <a:gd name="T8" fmla="*/ 78 w 8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5">
                  <a:moveTo>
                    <a:pt x="78" y="0"/>
                  </a:moveTo>
                  <a:cubicBezTo>
                    <a:pt x="52" y="0"/>
                    <a:pt x="26" y="2"/>
                    <a:pt x="1" y="2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26" y="4"/>
                    <a:pt x="52" y="5"/>
                    <a:pt x="78" y="2"/>
                  </a:cubicBezTo>
                  <a:cubicBezTo>
                    <a:pt x="80" y="2"/>
                    <a:pt x="80" y="0"/>
                    <a:pt x="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5"/>
            <p:cNvSpPr/>
            <p:nvPr/>
          </p:nvSpPr>
          <p:spPr bwMode="auto">
            <a:xfrm>
              <a:off x="7404" y="4149"/>
              <a:ext cx="200" cy="35"/>
            </a:xfrm>
            <a:custGeom>
              <a:avLst/>
              <a:gdLst>
                <a:gd name="T0" fmla="*/ 73 w 74"/>
                <a:gd name="T1" fmla="*/ 0 h 13"/>
                <a:gd name="T2" fmla="*/ 36 w 74"/>
                <a:gd name="T3" fmla="*/ 3 h 13"/>
                <a:gd name="T4" fmla="*/ 19 w 74"/>
                <a:gd name="T5" fmla="*/ 4 h 13"/>
                <a:gd name="T6" fmla="*/ 2 w 74"/>
                <a:gd name="T7" fmla="*/ 3 h 13"/>
                <a:gd name="T8" fmla="*/ 2 w 74"/>
                <a:gd name="T9" fmla="*/ 2 h 13"/>
                <a:gd name="T10" fmla="*/ 0 w 74"/>
                <a:gd name="T11" fmla="*/ 3 h 13"/>
                <a:gd name="T12" fmla="*/ 0 w 74"/>
                <a:gd name="T13" fmla="*/ 3 h 13"/>
                <a:gd name="T14" fmla="*/ 73 w 74"/>
                <a:gd name="T15" fmla="*/ 2 h 13"/>
                <a:gd name="T16" fmla="*/ 73 w 7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13">
                  <a:moveTo>
                    <a:pt x="73" y="0"/>
                  </a:moveTo>
                  <a:cubicBezTo>
                    <a:pt x="60" y="0"/>
                    <a:pt x="48" y="2"/>
                    <a:pt x="36" y="3"/>
                  </a:cubicBezTo>
                  <a:cubicBezTo>
                    <a:pt x="30" y="3"/>
                    <a:pt x="24" y="3"/>
                    <a:pt x="19" y="4"/>
                  </a:cubicBezTo>
                  <a:cubicBezTo>
                    <a:pt x="17" y="4"/>
                    <a:pt x="1" y="4"/>
                    <a:pt x="2" y="3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3"/>
                    <a:pt x="64" y="3"/>
                    <a:pt x="73" y="2"/>
                  </a:cubicBezTo>
                  <a:cubicBezTo>
                    <a:pt x="74" y="2"/>
                    <a:pt x="74" y="0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6"/>
            <p:cNvSpPr/>
            <p:nvPr/>
          </p:nvSpPr>
          <p:spPr bwMode="auto">
            <a:xfrm>
              <a:off x="7399" y="4094"/>
              <a:ext cx="213" cy="22"/>
            </a:xfrm>
            <a:custGeom>
              <a:avLst/>
              <a:gdLst>
                <a:gd name="T0" fmla="*/ 77 w 79"/>
                <a:gd name="T1" fmla="*/ 1 h 8"/>
                <a:gd name="T2" fmla="*/ 1 w 79"/>
                <a:gd name="T3" fmla="*/ 5 h 8"/>
                <a:gd name="T4" fmla="*/ 1 w 79"/>
                <a:gd name="T5" fmla="*/ 7 h 8"/>
                <a:gd name="T6" fmla="*/ 77 w 79"/>
                <a:gd name="T7" fmla="*/ 4 h 8"/>
                <a:gd name="T8" fmla="*/ 77 w 7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">
                  <a:moveTo>
                    <a:pt x="77" y="1"/>
                  </a:moveTo>
                  <a:cubicBezTo>
                    <a:pt x="52" y="0"/>
                    <a:pt x="26" y="3"/>
                    <a:pt x="1" y="5"/>
                  </a:cubicBezTo>
                  <a:cubicBezTo>
                    <a:pt x="0" y="6"/>
                    <a:pt x="0" y="8"/>
                    <a:pt x="1" y="7"/>
                  </a:cubicBezTo>
                  <a:cubicBezTo>
                    <a:pt x="27" y="5"/>
                    <a:pt x="52" y="5"/>
                    <a:pt x="77" y="4"/>
                  </a:cubicBezTo>
                  <a:cubicBezTo>
                    <a:pt x="79" y="4"/>
                    <a:pt x="79" y="1"/>
                    <a:pt x="7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7"/>
            <p:cNvSpPr/>
            <p:nvPr/>
          </p:nvSpPr>
          <p:spPr bwMode="auto">
            <a:xfrm>
              <a:off x="7402" y="4035"/>
              <a:ext cx="213" cy="16"/>
            </a:xfrm>
            <a:custGeom>
              <a:avLst/>
              <a:gdLst>
                <a:gd name="T0" fmla="*/ 76 w 79"/>
                <a:gd name="T1" fmla="*/ 1 h 6"/>
                <a:gd name="T2" fmla="*/ 2 w 79"/>
                <a:gd name="T3" fmla="*/ 4 h 6"/>
                <a:gd name="T4" fmla="*/ 2 w 79"/>
                <a:gd name="T5" fmla="*/ 6 h 6"/>
                <a:gd name="T6" fmla="*/ 76 w 79"/>
                <a:gd name="T7" fmla="*/ 5 h 6"/>
                <a:gd name="T8" fmla="*/ 76 w 7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">
                  <a:moveTo>
                    <a:pt x="76" y="1"/>
                  </a:moveTo>
                  <a:cubicBezTo>
                    <a:pt x="51" y="0"/>
                    <a:pt x="26" y="1"/>
                    <a:pt x="2" y="4"/>
                  </a:cubicBezTo>
                  <a:cubicBezTo>
                    <a:pt x="0" y="4"/>
                    <a:pt x="0" y="6"/>
                    <a:pt x="2" y="6"/>
                  </a:cubicBezTo>
                  <a:cubicBezTo>
                    <a:pt x="27" y="4"/>
                    <a:pt x="51" y="4"/>
                    <a:pt x="76" y="5"/>
                  </a:cubicBezTo>
                  <a:cubicBezTo>
                    <a:pt x="79" y="5"/>
                    <a:pt x="79" y="1"/>
                    <a:pt x="7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8"/>
            <p:cNvSpPr/>
            <p:nvPr/>
          </p:nvSpPr>
          <p:spPr bwMode="auto">
            <a:xfrm>
              <a:off x="6145" y="4260"/>
              <a:ext cx="119" cy="14"/>
            </a:xfrm>
            <a:custGeom>
              <a:avLst/>
              <a:gdLst>
                <a:gd name="T0" fmla="*/ 43 w 44"/>
                <a:gd name="T1" fmla="*/ 0 h 5"/>
                <a:gd name="T2" fmla="*/ 5 w 44"/>
                <a:gd name="T3" fmla="*/ 2 h 5"/>
                <a:gd name="T4" fmla="*/ 6 w 44"/>
                <a:gd name="T5" fmla="*/ 2 h 5"/>
                <a:gd name="T6" fmla="*/ 5 w 44"/>
                <a:gd name="T7" fmla="*/ 1 h 5"/>
                <a:gd name="T8" fmla="*/ 1 w 44"/>
                <a:gd name="T9" fmla="*/ 3 h 5"/>
                <a:gd name="T10" fmla="*/ 2 w 44"/>
                <a:gd name="T11" fmla="*/ 4 h 5"/>
                <a:gd name="T12" fmla="*/ 43 w 44"/>
                <a:gd name="T13" fmla="*/ 2 h 5"/>
                <a:gd name="T14" fmla="*/ 43 w 44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5">
                  <a:moveTo>
                    <a:pt x="43" y="0"/>
                  </a:moveTo>
                  <a:cubicBezTo>
                    <a:pt x="30" y="1"/>
                    <a:pt x="18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4" y="2"/>
                    <a:pt x="3" y="2"/>
                    <a:pt x="1" y="3"/>
                  </a:cubicBezTo>
                  <a:cubicBezTo>
                    <a:pt x="0" y="3"/>
                    <a:pt x="0" y="4"/>
                    <a:pt x="2" y="4"/>
                  </a:cubicBezTo>
                  <a:cubicBezTo>
                    <a:pt x="15" y="5"/>
                    <a:pt x="29" y="5"/>
                    <a:pt x="43" y="2"/>
                  </a:cubicBezTo>
                  <a:cubicBezTo>
                    <a:pt x="44" y="2"/>
                    <a:pt x="44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9"/>
            <p:cNvSpPr/>
            <p:nvPr/>
          </p:nvSpPr>
          <p:spPr bwMode="auto">
            <a:xfrm>
              <a:off x="6147" y="4225"/>
              <a:ext cx="103" cy="13"/>
            </a:xfrm>
            <a:custGeom>
              <a:avLst/>
              <a:gdLst>
                <a:gd name="T0" fmla="*/ 36 w 38"/>
                <a:gd name="T1" fmla="*/ 0 h 5"/>
                <a:gd name="T2" fmla="*/ 2 w 38"/>
                <a:gd name="T3" fmla="*/ 3 h 5"/>
                <a:gd name="T4" fmla="*/ 2 w 38"/>
                <a:gd name="T5" fmla="*/ 5 h 5"/>
                <a:gd name="T6" fmla="*/ 37 w 38"/>
                <a:gd name="T7" fmla="*/ 2 h 5"/>
                <a:gd name="T8" fmla="*/ 36 w 3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5">
                  <a:moveTo>
                    <a:pt x="36" y="0"/>
                  </a:moveTo>
                  <a:cubicBezTo>
                    <a:pt x="25" y="2"/>
                    <a:pt x="13" y="3"/>
                    <a:pt x="2" y="3"/>
                  </a:cubicBezTo>
                  <a:cubicBezTo>
                    <a:pt x="0" y="3"/>
                    <a:pt x="0" y="5"/>
                    <a:pt x="2" y="5"/>
                  </a:cubicBezTo>
                  <a:cubicBezTo>
                    <a:pt x="13" y="5"/>
                    <a:pt x="25" y="5"/>
                    <a:pt x="37" y="2"/>
                  </a:cubicBezTo>
                  <a:cubicBezTo>
                    <a:pt x="38" y="2"/>
                    <a:pt x="37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0"/>
            <p:cNvSpPr/>
            <p:nvPr/>
          </p:nvSpPr>
          <p:spPr bwMode="auto">
            <a:xfrm>
              <a:off x="6145" y="4170"/>
              <a:ext cx="119" cy="19"/>
            </a:xfrm>
            <a:custGeom>
              <a:avLst/>
              <a:gdLst>
                <a:gd name="T0" fmla="*/ 42 w 44"/>
                <a:gd name="T1" fmla="*/ 0 h 7"/>
                <a:gd name="T2" fmla="*/ 1 w 44"/>
                <a:gd name="T3" fmla="*/ 4 h 7"/>
                <a:gd name="T4" fmla="*/ 1 w 44"/>
                <a:gd name="T5" fmla="*/ 6 h 7"/>
                <a:gd name="T6" fmla="*/ 43 w 44"/>
                <a:gd name="T7" fmla="*/ 2 h 7"/>
                <a:gd name="T8" fmla="*/ 42 w 4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7">
                  <a:moveTo>
                    <a:pt x="42" y="0"/>
                  </a:moveTo>
                  <a:cubicBezTo>
                    <a:pt x="29" y="3"/>
                    <a:pt x="15" y="5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15" y="7"/>
                    <a:pt x="30" y="7"/>
                    <a:pt x="43" y="2"/>
                  </a:cubicBezTo>
                  <a:cubicBezTo>
                    <a:pt x="44" y="2"/>
                    <a:pt x="44" y="0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1"/>
            <p:cNvSpPr/>
            <p:nvPr/>
          </p:nvSpPr>
          <p:spPr bwMode="auto">
            <a:xfrm>
              <a:off x="6153" y="4124"/>
              <a:ext cx="113" cy="17"/>
            </a:xfrm>
            <a:custGeom>
              <a:avLst/>
              <a:gdLst>
                <a:gd name="T0" fmla="*/ 41 w 42"/>
                <a:gd name="T1" fmla="*/ 0 h 6"/>
                <a:gd name="T2" fmla="*/ 1 w 42"/>
                <a:gd name="T3" fmla="*/ 4 h 6"/>
                <a:gd name="T4" fmla="*/ 1 w 42"/>
                <a:gd name="T5" fmla="*/ 6 h 6"/>
                <a:gd name="T6" fmla="*/ 41 w 42"/>
                <a:gd name="T7" fmla="*/ 2 h 6"/>
                <a:gd name="T8" fmla="*/ 41 w 4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6">
                  <a:moveTo>
                    <a:pt x="41" y="0"/>
                  </a:moveTo>
                  <a:cubicBezTo>
                    <a:pt x="28" y="1"/>
                    <a:pt x="15" y="3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14" y="6"/>
                    <a:pt x="29" y="6"/>
                    <a:pt x="41" y="2"/>
                  </a:cubicBezTo>
                  <a:cubicBezTo>
                    <a:pt x="42" y="1"/>
                    <a:pt x="42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2"/>
            <p:cNvSpPr/>
            <p:nvPr/>
          </p:nvSpPr>
          <p:spPr bwMode="auto">
            <a:xfrm>
              <a:off x="6145" y="4051"/>
              <a:ext cx="200" cy="32"/>
            </a:xfrm>
            <a:custGeom>
              <a:avLst/>
              <a:gdLst>
                <a:gd name="T0" fmla="*/ 72 w 74"/>
                <a:gd name="T1" fmla="*/ 0 h 12"/>
                <a:gd name="T2" fmla="*/ 67 w 74"/>
                <a:gd name="T3" fmla="*/ 0 h 12"/>
                <a:gd name="T4" fmla="*/ 65 w 74"/>
                <a:gd name="T5" fmla="*/ 0 h 12"/>
                <a:gd name="T6" fmla="*/ 35 w 74"/>
                <a:gd name="T7" fmla="*/ 3 h 12"/>
                <a:gd name="T8" fmla="*/ 19 w 74"/>
                <a:gd name="T9" fmla="*/ 5 h 12"/>
                <a:gd name="T10" fmla="*/ 1 w 74"/>
                <a:gd name="T11" fmla="*/ 7 h 12"/>
                <a:gd name="T12" fmla="*/ 2 w 74"/>
                <a:gd name="T13" fmla="*/ 6 h 12"/>
                <a:gd name="T14" fmla="*/ 2 w 74"/>
                <a:gd name="T15" fmla="*/ 6 h 12"/>
                <a:gd name="T16" fmla="*/ 1 w 74"/>
                <a:gd name="T17" fmla="*/ 6 h 12"/>
                <a:gd name="T18" fmla="*/ 0 w 74"/>
                <a:gd name="T19" fmla="*/ 7 h 12"/>
                <a:gd name="T20" fmla="*/ 0 w 74"/>
                <a:gd name="T21" fmla="*/ 7 h 12"/>
                <a:gd name="T22" fmla="*/ 24 w 74"/>
                <a:gd name="T23" fmla="*/ 7 h 12"/>
                <a:gd name="T24" fmla="*/ 72 w 74"/>
                <a:gd name="T25" fmla="*/ 3 h 12"/>
                <a:gd name="T26" fmla="*/ 72 w 74"/>
                <a:gd name="T2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2">
                  <a:moveTo>
                    <a:pt x="72" y="0"/>
                  </a:moveTo>
                  <a:cubicBezTo>
                    <a:pt x="70" y="0"/>
                    <a:pt x="68" y="0"/>
                    <a:pt x="67" y="0"/>
                  </a:cubicBezTo>
                  <a:cubicBezTo>
                    <a:pt x="66" y="0"/>
                    <a:pt x="66" y="0"/>
                    <a:pt x="65" y="0"/>
                  </a:cubicBezTo>
                  <a:cubicBezTo>
                    <a:pt x="55" y="1"/>
                    <a:pt x="45" y="2"/>
                    <a:pt x="35" y="3"/>
                  </a:cubicBezTo>
                  <a:cubicBezTo>
                    <a:pt x="29" y="4"/>
                    <a:pt x="24" y="4"/>
                    <a:pt x="19" y="5"/>
                  </a:cubicBezTo>
                  <a:cubicBezTo>
                    <a:pt x="16" y="5"/>
                    <a:pt x="3" y="8"/>
                    <a:pt x="1" y="7"/>
                  </a:cubicBezTo>
                  <a:cubicBezTo>
                    <a:pt x="2" y="8"/>
                    <a:pt x="3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12"/>
                    <a:pt x="19" y="8"/>
                    <a:pt x="24" y="7"/>
                  </a:cubicBezTo>
                  <a:cubicBezTo>
                    <a:pt x="40" y="6"/>
                    <a:pt x="56" y="5"/>
                    <a:pt x="72" y="3"/>
                  </a:cubicBezTo>
                  <a:cubicBezTo>
                    <a:pt x="74" y="3"/>
                    <a:pt x="74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3"/>
            <p:cNvSpPr/>
            <p:nvPr/>
          </p:nvSpPr>
          <p:spPr bwMode="auto">
            <a:xfrm>
              <a:off x="6145" y="3988"/>
              <a:ext cx="154" cy="25"/>
            </a:xfrm>
            <a:custGeom>
              <a:avLst/>
              <a:gdLst>
                <a:gd name="T0" fmla="*/ 54 w 57"/>
                <a:gd name="T1" fmla="*/ 0 h 9"/>
                <a:gd name="T2" fmla="*/ 1 w 57"/>
                <a:gd name="T3" fmla="*/ 4 h 9"/>
                <a:gd name="T4" fmla="*/ 1 w 57"/>
                <a:gd name="T5" fmla="*/ 6 h 9"/>
                <a:gd name="T6" fmla="*/ 55 w 57"/>
                <a:gd name="T7" fmla="*/ 3 h 9"/>
                <a:gd name="T8" fmla="*/ 54 w 5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">
                  <a:moveTo>
                    <a:pt x="54" y="0"/>
                  </a:moveTo>
                  <a:cubicBezTo>
                    <a:pt x="36" y="3"/>
                    <a:pt x="20" y="5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19" y="9"/>
                    <a:pt x="38" y="8"/>
                    <a:pt x="55" y="3"/>
                  </a:cubicBezTo>
                  <a:cubicBezTo>
                    <a:pt x="57" y="2"/>
                    <a:pt x="56" y="0"/>
                    <a:pt x="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4"/>
            <p:cNvSpPr/>
            <p:nvPr/>
          </p:nvSpPr>
          <p:spPr bwMode="auto">
            <a:xfrm>
              <a:off x="6142" y="3926"/>
              <a:ext cx="159" cy="24"/>
            </a:xfrm>
            <a:custGeom>
              <a:avLst/>
              <a:gdLst>
                <a:gd name="T0" fmla="*/ 57 w 59"/>
                <a:gd name="T1" fmla="*/ 1 h 9"/>
                <a:gd name="T2" fmla="*/ 1 w 59"/>
                <a:gd name="T3" fmla="*/ 4 h 9"/>
                <a:gd name="T4" fmla="*/ 1 w 59"/>
                <a:gd name="T5" fmla="*/ 5 h 9"/>
                <a:gd name="T6" fmla="*/ 57 w 59"/>
                <a:gd name="T7" fmla="*/ 3 h 9"/>
                <a:gd name="T8" fmla="*/ 57 w 5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9">
                  <a:moveTo>
                    <a:pt x="57" y="1"/>
                  </a:moveTo>
                  <a:cubicBezTo>
                    <a:pt x="38" y="3"/>
                    <a:pt x="20" y="5"/>
                    <a:pt x="1" y="4"/>
                  </a:cubicBezTo>
                  <a:cubicBezTo>
                    <a:pt x="0" y="3"/>
                    <a:pt x="0" y="5"/>
                    <a:pt x="1" y="5"/>
                  </a:cubicBezTo>
                  <a:cubicBezTo>
                    <a:pt x="19" y="9"/>
                    <a:pt x="40" y="9"/>
                    <a:pt x="57" y="3"/>
                  </a:cubicBezTo>
                  <a:cubicBezTo>
                    <a:pt x="59" y="3"/>
                    <a:pt x="59" y="0"/>
                    <a:pt x="5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5"/>
            <p:cNvSpPr/>
            <p:nvPr/>
          </p:nvSpPr>
          <p:spPr bwMode="auto">
            <a:xfrm>
              <a:off x="6153" y="3855"/>
              <a:ext cx="151" cy="30"/>
            </a:xfrm>
            <a:custGeom>
              <a:avLst/>
              <a:gdLst>
                <a:gd name="T0" fmla="*/ 54 w 56"/>
                <a:gd name="T1" fmla="*/ 0 h 11"/>
                <a:gd name="T2" fmla="*/ 1 w 56"/>
                <a:gd name="T3" fmla="*/ 8 h 11"/>
                <a:gd name="T4" fmla="*/ 1 w 56"/>
                <a:gd name="T5" fmla="*/ 10 h 11"/>
                <a:gd name="T6" fmla="*/ 55 w 56"/>
                <a:gd name="T7" fmla="*/ 3 h 11"/>
                <a:gd name="T8" fmla="*/ 54 w 5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1">
                  <a:moveTo>
                    <a:pt x="54" y="0"/>
                  </a:moveTo>
                  <a:cubicBezTo>
                    <a:pt x="36" y="2"/>
                    <a:pt x="19" y="5"/>
                    <a:pt x="1" y="8"/>
                  </a:cubicBezTo>
                  <a:cubicBezTo>
                    <a:pt x="0" y="8"/>
                    <a:pt x="0" y="11"/>
                    <a:pt x="1" y="10"/>
                  </a:cubicBezTo>
                  <a:cubicBezTo>
                    <a:pt x="19" y="8"/>
                    <a:pt x="37" y="7"/>
                    <a:pt x="55" y="3"/>
                  </a:cubicBezTo>
                  <a:cubicBezTo>
                    <a:pt x="56" y="3"/>
                    <a:pt x="56" y="0"/>
                    <a:pt x="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6"/>
            <p:cNvSpPr/>
            <p:nvPr/>
          </p:nvSpPr>
          <p:spPr bwMode="auto">
            <a:xfrm>
              <a:off x="6147" y="3793"/>
              <a:ext cx="154" cy="24"/>
            </a:xfrm>
            <a:custGeom>
              <a:avLst/>
              <a:gdLst>
                <a:gd name="T0" fmla="*/ 55 w 57"/>
                <a:gd name="T1" fmla="*/ 0 h 9"/>
                <a:gd name="T2" fmla="*/ 2 w 57"/>
                <a:gd name="T3" fmla="*/ 6 h 9"/>
                <a:gd name="T4" fmla="*/ 2 w 57"/>
                <a:gd name="T5" fmla="*/ 8 h 9"/>
                <a:gd name="T6" fmla="*/ 55 w 57"/>
                <a:gd name="T7" fmla="*/ 3 h 9"/>
                <a:gd name="T8" fmla="*/ 55 w 5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">
                  <a:moveTo>
                    <a:pt x="55" y="0"/>
                  </a:moveTo>
                  <a:cubicBezTo>
                    <a:pt x="37" y="2"/>
                    <a:pt x="20" y="6"/>
                    <a:pt x="2" y="6"/>
                  </a:cubicBezTo>
                  <a:cubicBezTo>
                    <a:pt x="0" y="6"/>
                    <a:pt x="0" y="8"/>
                    <a:pt x="2" y="8"/>
                  </a:cubicBezTo>
                  <a:cubicBezTo>
                    <a:pt x="19" y="9"/>
                    <a:pt x="39" y="8"/>
                    <a:pt x="55" y="3"/>
                  </a:cubicBezTo>
                  <a:cubicBezTo>
                    <a:pt x="57" y="2"/>
                    <a:pt x="57" y="0"/>
                    <a:pt x="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7"/>
            <p:cNvSpPr/>
            <p:nvPr/>
          </p:nvSpPr>
          <p:spPr bwMode="auto">
            <a:xfrm>
              <a:off x="6155" y="3736"/>
              <a:ext cx="141" cy="21"/>
            </a:xfrm>
            <a:custGeom>
              <a:avLst/>
              <a:gdLst>
                <a:gd name="T0" fmla="*/ 51 w 52"/>
                <a:gd name="T1" fmla="*/ 0 h 8"/>
                <a:gd name="T2" fmla="*/ 1 w 52"/>
                <a:gd name="T3" fmla="*/ 6 h 8"/>
                <a:gd name="T4" fmla="*/ 2 w 52"/>
                <a:gd name="T5" fmla="*/ 8 h 8"/>
                <a:gd name="T6" fmla="*/ 51 w 52"/>
                <a:gd name="T7" fmla="*/ 3 h 8"/>
                <a:gd name="T8" fmla="*/ 51 w 5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8">
                  <a:moveTo>
                    <a:pt x="51" y="0"/>
                  </a:moveTo>
                  <a:cubicBezTo>
                    <a:pt x="34" y="0"/>
                    <a:pt x="17" y="3"/>
                    <a:pt x="1" y="6"/>
                  </a:cubicBezTo>
                  <a:cubicBezTo>
                    <a:pt x="0" y="6"/>
                    <a:pt x="0" y="8"/>
                    <a:pt x="2" y="8"/>
                  </a:cubicBezTo>
                  <a:cubicBezTo>
                    <a:pt x="18" y="6"/>
                    <a:pt x="34" y="5"/>
                    <a:pt x="51" y="3"/>
                  </a:cubicBezTo>
                  <a:cubicBezTo>
                    <a:pt x="52" y="3"/>
                    <a:pt x="52" y="0"/>
                    <a:pt x="5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8"/>
            <p:cNvSpPr/>
            <p:nvPr/>
          </p:nvSpPr>
          <p:spPr bwMode="auto">
            <a:xfrm>
              <a:off x="6147" y="3687"/>
              <a:ext cx="162" cy="19"/>
            </a:xfrm>
            <a:custGeom>
              <a:avLst/>
              <a:gdLst>
                <a:gd name="T0" fmla="*/ 58 w 60"/>
                <a:gd name="T1" fmla="*/ 0 h 7"/>
                <a:gd name="T2" fmla="*/ 2 w 60"/>
                <a:gd name="T3" fmla="*/ 5 h 7"/>
                <a:gd name="T4" fmla="*/ 2 w 60"/>
                <a:gd name="T5" fmla="*/ 7 h 7"/>
                <a:gd name="T6" fmla="*/ 58 w 60"/>
                <a:gd name="T7" fmla="*/ 3 h 7"/>
                <a:gd name="T8" fmla="*/ 58 w 6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7">
                  <a:moveTo>
                    <a:pt x="58" y="0"/>
                  </a:moveTo>
                  <a:cubicBezTo>
                    <a:pt x="39" y="2"/>
                    <a:pt x="20" y="4"/>
                    <a:pt x="2" y="5"/>
                  </a:cubicBezTo>
                  <a:cubicBezTo>
                    <a:pt x="0" y="5"/>
                    <a:pt x="0" y="7"/>
                    <a:pt x="2" y="7"/>
                  </a:cubicBezTo>
                  <a:cubicBezTo>
                    <a:pt x="20" y="7"/>
                    <a:pt x="40" y="6"/>
                    <a:pt x="58" y="3"/>
                  </a:cubicBezTo>
                  <a:cubicBezTo>
                    <a:pt x="60" y="3"/>
                    <a:pt x="59" y="0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9"/>
            <p:cNvSpPr/>
            <p:nvPr/>
          </p:nvSpPr>
          <p:spPr bwMode="auto">
            <a:xfrm>
              <a:off x="4817" y="4260"/>
              <a:ext cx="184" cy="16"/>
            </a:xfrm>
            <a:custGeom>
              <a:avLst/>
              <a:gdLst>
                <a:gd name="T0" fmla="*/ 66 w 68"/>
                <a:gd name="T1" fmla="*/ 1 h 6"/>
                <a:gd name="T2" fmla="*/ 0 w 68"/>
                <a:gd name="T3" fmla="*/ 2 h 6"/>
                <a:gd name="T4" fmla="*/ 0 w 68"/>
                <a:gd name="T5" fmla="*/ 3 h 6"/>
                <a:gd name="T6" fmla="*/ 66 w 68"/>
                <a:gd name="T7" fmla="*/ 4 h 6"/>
                <a:gd name="T8" fmla="*/ 66 w 6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">
                  <a:moveTo>
                    <a:pt x="66" y="1"/>
                  </a:moveTo>
                  <a:cubicBezTo>
                    <a:pt x="44" y="1"/>
                    <a:pt x="22" y="0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21" y="6"/>
                    <a:pt x="44" y="5"/>
                    <a:pt x="66" y="4"/>
                  </a:cubicBezTo>
                  <a:cubicBezTo>
                    <a:pt x="68" y="4"/>
                    <a:pt x="68" y="1"/>
                    <a:pt x="6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0"/>
            <p:cNvSpPr/>
            <p:nvPr/>
          </p:nvSpPr>
          <p:spPr bwMode="auto">
            <a:xfrm>
              <a:off x="4790" y="4225"/>
              <a:ext cx="238" cy="22"/>
            </a:xfrm>
            <a:custGeom>
              <a:avLst/>
              <a:gdLst>
                <a:gd name="T0" fmla="*/ 86 w 88"/>
                <a:gd name="T1" fmla="*/ 1 h 8"/>
                <a:gd name="T2" fmla="*/ 1 w 88"/>
                <a:gd name="T3" fmla="*/ 1 h 8"/>
                <a:gd name="T4" fmla="*/ 1 w 88"/>
                <a:gd name="T5" fmla="*/ 2 h 8"/>
                <a:gd name="T6" fmla="*/ 86 w 88"/>
                <a:gd name="T7" fmla="*/ 4 h 8"/>
                <a:gd name="T8" fmla="*/ 86 w 8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">
                  <a:moveTo>
                    <a:pt x="86" y="1"/>
                  </a:moveTo>
                  <a:cubicBezTo>
                    <a:pt x="58" y="2"/>
                    <a:pt x="30" y="3"/>
                    <a:pt x="1" y="1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29" y="5"/>
                    <a:pt x="58" y="8"/>
                    <a:pt x="86" y="4"/>
                  </a:cubicBezTo>
                  <a:cubicBezTo>
                    <a:pt x="88" y="4"/>
                    <a:pt x="88" y="1"/>
                    <a:pt x="8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1"/>
            <p:cNvSpPr/>
            <p:nvPr/>
          </p:nvSpPr>
          <p:spPr bwMode="auto">
            <a:xfrm>
              <a:off x="4793" y="4173"/>
              <a:ext cx="222" cy="16"/>
            </a:xfrm>
            <a:custGeom>
              <a:avLst/>
              <a:gdLst>
                <a:gd name="T0" fmla="*/ 80 w 82"/>
                <a:gd name="T1" fmla="*/ 1 h 6"/>
                <a:gd name="T2" fmla="*/ 1 w 82"/>
                <a:gd name="T3" fmla="*/ 2 h 6"/>
                <a:gd name="T4" fmla="*/ 1 w 82"/>
                <a:gd name="T5" fmla="*/ 4 h 6"/>
                <a:gd name="T6" fmla="*/ 80 w 82"/>
                <a:gd name="T7" fmla="*/ 4 h 6"/>
                <a:gd name="T8" fmla="*/ 80 w 8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">
                  <a:moveTo>
                    <a:pt x="80" y="1"/>
                  </a:moveTo>
                  <a:cubicBezTo>
                    <a:pt x="54" y="0"/>
                    <a:pt x="27" y="1"/>
                    <a:pt x="1" y="2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27" y="4"/>
                    <a:pt x="54" y="6"/>
                    <a:pt x="80" y="4"/>
                  </a:cubicBezTo>
                  <a:cubicBezTo>
                    <a:pt x="82" y="4"/>
                    <a:pt x="82" y="1"/>
                    <a:pt x="8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2"/>
            <p:cNvSpPr/>
            <p:nvPr/>
          </p:nvSpPr>
          <p:spPr bwMode="auto">
            <a:xfrm>
              <a:off x="4793" y="4127"/>
              <a:ext cx="227" cy="14"/>
            </a:xfrm>
            <a:custGeom>
              <a:avLst/>
              <a:gdLst>
                <a:gd name="T0" fmla="*/ 81 w 84"/>
                <a:gd name="T1" fmla="*/ 0 h 5"/>
                <a:gd name="T2" fmla="*/ 1 w 84"/>
                <a:gd name="T3" fmla="*/ 2 h 5"/>
                <a:gd name="T4" fmla="*/ 1 w 84"/>
                <a:gd name="T5" fmla="*/ 3 h 5"/>
                <a:gd name="T6" fmla="*/ 81 w 84"/>
                <a:gd name="T7" fmla="*/ 3 h 5"/>
                <a:gd name="T8" fmla="*/ 81 w 8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">
                  <a:moveTo>
                    <a:pt x="81" y="0"/>
                  </a:moveTo>
                  <a:cubicBezTo>
                    <a:pt x="55" y="1"/>
                    <a:pt x="28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8" y="5"/>
                    <a:pt x="55" y="5"/>
                    <a:pt x="81" y="3"/>
                  </a:cubicBezTo>
                  <a:cubicBezTo>
                    <a:pt x="84" y="3"/>
                    <a:pt x="84" y="0"/>
                    <a:pt x="8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3"/>
            <p:cNvSpPr/>
            <p:nvPr/>
          </p:nvSpPr>
          <p:spPr bwMode="auto">
            <a:xfrm>
              <a:off x="4801" y="4081"/>
              <a:ext cx="214" cy="22"/>
            </a:xfrm>
            <a:custGeom>
              <a:avLst/>
              <a:gdLst>
                <a:gd name="T0" fmla="*/ 77 w 79"/>
                <a:gd name="T1" fmla="*/ 5 h 8"/>
                <a:gd name="T2" fmla="*/ 1 w 79"/>
                <a:gd name="T3" fmla="*/ 0 h 8"/>
                <a:gd name="T4" fmla="*/ 1 w 79"/>
                <a:gd name="T5" fmla="*/ 2 h 8"/>
                <a:gd name="T6" fmla="*/ 77 w 79"/>
                <a:gd name="T7" fmla="*/ 8 h 8"/>
                <a:gd name="T8" fmla="*/ 77 w 7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8">
                  <a:moveTo>
                    <a:pt x="77" y="5"/>
                  </a:moveTo>
                  <a:cubicBezTo>
                    <a:pt x="52" y="2"/>
                    <a:pt x="26" y="1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26" y="4"/>
                    <a:pt x="52" y="7"/>
                    <a:pt x="77" y="8"/>
                  </a:cubicBezTo>
                  <a:cubicBezTo>
                    <a:pt x="79" y="8"/>
                    <a:pt x="79" y="5"/>
                    <a:pt x="7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4"/>
            <p:cNvSpPr/>
            <p:nvPr/>
          </p:nvSpPr>
          <p:spPr bwMode="auto">
            <a:xfrm>
              <a:off x="3428" y="4233"/>
              <a:ext cx="173" cy="19"/>
            </a:xfrm>
            <a:custGeom>
              <a:avLst/>
              <a:gdLst>
                <a:gd name="T0" fmla="*/ 62 w 64"/>
                <a:gd name="T1" fmla="*/ 1 h 7"/>
                <a:gd name="T2" fmla="*/ 1 w 64"/>
                <a:gd name="T3" fmla="*/ 4 h 7"/>
                <a:gd name="T4" fmla="*/ 1 w 64"/>
                <a:gd name="T5" fmla="*/ 6 h 7"/>
                <a:gd name="T6" fmla="*/ 63 w 64"/>
                <a:gd name="T7" fmla="*/ 3 h 7"/>
                <a:gd name="T8" fmla="*/ 62 w 6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7">
                  <a:moveTo>
                    <a:pt x="62" y="1"/>
                  </a:moveTo>
                  <a:cubicBezTo>
                    <a:pt x="42" y="0"/>
                    <a:pt x="21" y="3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21" y="6"/>
                    <a:pt x="43" y="7"/>
                    <a:pt x="63" y="3"/>
                  </a:cubicBezTo>
                  <a:cubicBezTo>
                    <a:pt x="64" y="3"/>
                    <a:pt x="64" y="1"/>
                    <a:pt x="6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5"/>
            <p:cNvSpPr/>
            <p:nvPr/>
          </p:nvSpPr>
          <p:spPr bwMode="auto">
            <a:xfrm>
              <a:off x="3425" y="4181"/>
              <a:ext cx="179" cy="19"/>
            </a:xfrm>
            <a:custGeom>
              <a:avLst/>
              <a:gdLst>
                <a:gd name="T0" fmla="*/ 63 w 66"/>
                <a:gd name="T1" fmla="*/ 0 h 7"/>
                <a:gd name="T2" fmla="*/ 1 w 66"/>
                <a:gd name="T3" fmla="*/ 4 h 7"/>
                <a:gd name="T4" fmla="*/ 1 w 66"/>
                <a:gd name="T5" fmla="*/ 6 h 7"/>
                <a:gd name="T6" fmla="*/ 64 w 66"/>
                <a:gd name="T7" fmla="*/ 3 h 7"/>
                <a:gd name="T8" fmla="*/ 63 w 6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7">
                  <a:moveTo>
                    <a:pt x="63" y="0"/>
                  </a:moveTo>
                  <a:cubicBezTo>
                    <a:pt x="42" y="3"/>
                    <a:pt x="22" y="5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22" y="7"/>
                    <a:pt x="43" y="6"/>
                    <a:pt x="64" y="3"/>
                  </a:cubicBezTo>
                  <a:cubicBezTo>
                    <a:pt x="66" y="2"/>
                    <a:pt x="65" y="0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6"/>
            <p:cNvSpPr/>
            <p:nvPr/>
          </p:nvSpPr>
          <p:spPr bwMode="auto">
            <a:xfrm>
              <a:off x="3433" y="4116"/>
              <a:ext cx="179" cy="16"/>
            </a:xfrm>
            <a:custGeom>
              <a:avLst/>
              <a:gdLst>
                <a:gd name="T0" fmla="*/ 64 w 66"/>
                <a:gd name="T1" fmla="*/ 0 h 6"/>
                <a:gd name="T2" fmla="*/ 2 w 66"/>
                <a:gd name="T3" fmla="*/ 4 h 6"/>
                <a:gd name="T4" fmla="*/ 2 w 66"/>
                <a:gd name="T5" fmla="*/ 6 h 6"/>
                <a:gd name="T6" fmla="*/ 65 w 66"/>
                <a:gd name="T7" fmla="*/ 2 h 6"/>
                <a:gd name="T8" fmla="*/ 64 w 6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">
                  <a:moveTo>
                    <a:pt x="64" y="0"/>
                  </a:moveTo>
                  <a:cubicBezTo>
                    <a:pt x="43" y="0"/>
                    <a:pt x="22" y="2"/>
                    <a:pt x="2" y="4"/>
                  </a:cubicBezTo>
                  <a:cubicBezTo>
                    <a:pt x="0" y="4"/>
                    <a:pt x="0" y="6"/>
                    <a:pt x="2" y="6"/>
                  </a:cubicBezTo>
                  <a:cubicBezTo>
                    <a:pt x="23" y="5"/>
                    <a:pt x="44" y="5"/>
                    <a:pt x="65" y="2"/>
                  </a:cubicBez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7"/>
            <p:cNvSpPr/>
            <p:nvPr/>
          </p:nvSpPr>
          <p:spPr bwMode="auto">
            <a:xfrm>
              <a:off x="3428" y="4048"/>
              <a:ext cx="184" cy="16"/>
            </a:xfrm>
            <a:custGeom>
              <a:avLst/>
              <a:gdLst>
                <a:gd name="T0" fmla="*/ 66 w 68"/>
                <a:gd name="T1" fmla="*/ 0 h 6"/>
                <a:gd name="T2" fmla="*/ 1 w 68"/>
                <a:gd name="T3" fmla="*/ 4 h 6"/>
                <a:gd name="T4" fmla="*/ 1 w 68"/>
                <a:gd name="T5" fmla="*/ 6 h 6"/>
                <a:gd name="T6" fmla="*/ 67 w 68"/>
                <a:gd name="T7" fmla="*/ 3 h 6"/>
                <a:gd name="T8" fmla="*/ 66 w 6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">
                  <a:moveTo>
                    <a:pt x="66" y="0"/>
                  </a:moveTo>
                  <a:cubicBezTo>
                    <a:pt x="45" y="1"/>
                    <a:pt x="23" y="3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23" y="6"/>
                    <a:pt x="45" y="6"/>
                    <a:pt x="67" y="3"/>
                  </a:cubicBezTo>
                  <a:cubicBezTo>
                    <a:pt x="68" y="3"/>
                    <a:pt x="68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8"/>
            <p:cNvSpPr/>
            <p:nvPr/>
          </p:nvSpPr>
          <p:spPr bwMode="auto">
            <a:xfrm>
              <a:off x="3422" y="3983"/>
              <a:ext cx="192" cy="22"/>
            </a:xfrm>
            <a:custGeom>
              <a:avLst/>
              <a:gdLst>
                <a:gd name="T0" fmla="*/ 70 w 71"/>
                <a:gd name="T1" fmla="*/ 1 h 8"/>
                <a:gd name="T2" fmla="*/ 2 w 71"/>
                <a:gd name="T3" fmla="*/ 6 h 8"/>
                <a:gd name="T4" fmla="*/ 2 w 71"/>
                <a:gd name="T5" fmla="*/ 8 h 8"/>
                <a:gd name="T6" fmla="*/ 70 w 71"/>
                <a:gd name="T7" fmla="*/ 3 h 8"/>
                <a:gd name="T8" fmla="*/ 70 w 7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8">
                  <a:moveTo>
                    <a:pt x="70" y="1"/>
                  </a:moveTo>
                  <a:cubicBezTo>
                    <a:pt x="47" y="0"/>
                    <a:pt x="24" y="4"/>
                    <a:pt x="2" y="6"/>
                  </a:cubicBezTo>
                  <a:cubicBezTo>
                    <a:pt x="0" y="6"/>
                    <a:pt x="0" y="8"/>
                    <a:pt x="2" y="8"/>
                  </a:cubicBezTo>
                  <a:cubicBezTo>
                    <a:pt x="24" y="7"/>
                    <a:pt x="48" y="7"/>
                    <a:pt x="70" y="3"/>
                  </a:cubicBezTo>
                  <a:cubicBezTo>
                    <a:pt x="71" y="3"/>
                    <a:pt x="71" y="1"/>
                    <a:pt x="7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9"/>
            <p:cNvSpPr/>
            <p:nvPr/>
          </p:nvSpPr>
          <p:spPr bwMode="auto">
            <a:xfrm>
              <a:off x="3417" y="3907"/>
              <a:ext cx="184" cy="13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0 h 5"/>
                <a:gd name="T4" fmla="*/ 1 w 68"/>
                <a:gd name="T5" fmla="*/ 2 h 5"/>
                <a:gd name="T6" fmla="*/ 66 w 68"/>
                <a:gd name="T7" fmla="*/ 3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45" y="0"/>
                    <a:pt x="23" y="1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23" y="4"/>
                    <a:pt x="45" y="5"/>
                    <a:pt x="66" y="3"/>
                  </a:cubicBezTo>
                  <a:cubicBezTo>
                    <a:pt x="68" y="3"/>
                    <a:pt x="68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0"/>
            <p:cNvSpPr/>
            <p:nvPr/>
          </p:nvSpPr>
          <p:spPr bwMode="auto">
            <a:xfrm>
              <a:off x="3398" y="3834"/>
              <a:ext cx="468" cy="24"/>
            </a:xfrm>
            <a:custGeom>
              <a:avLst/>
              <a:gdLst>
                <a:gd name="T0" fmla="*/ 171 w 173"/>
                <a:gd name="T1" fmla="*/ 4 h 9"/>
                <a:gd name="T2" fmla="*/ 89 w 173"/>
                <a:gd name="T3" fmla="*/ 1 h 9"/>
                <a:gd name="T4" fmla="*/ 1 w 173"/>
                <a:gd name="T5" fmla="*/ 2 h 9"/>
                <a:gd name="T6" fmla="*/ 1 w 173"/>
                <a:gd name="T7" fmla="*/ 4 h 9"/>
                <a:gd name="T8" fmla="*/ 81 w 173"/>
                <a:gd name="T9" fmla="*/ 4 h 9"/>
                <a:gd name="T10" fmla="*/ 171 w 173"/>
                <a:gd name="T11" fmla="*/ 8 h 9"/>
                <a:gd name="T12" fmla="*/ 171 w 173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" h="9">
                  <a:moveTo>
                    <a:pt x="171" y="4"/>
                  </a:moveTo>
                  <a:cubicBezTo>
                    <a:pt x="143" y="1"/>
                    <a:pt x="116" y="0"/>
                    <a:pt x="89" y="1"/>
                  </a:cubicBezTo>
                  <a:cubicBezTo>
                    <a:pt x="60" y="1"/>
                    <a:pt x="30" y="7"/>
                    <a:pt x="1" y="2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27" y="9"/>
                    <a:pt x="54" y="5"/>
                    <a:pt x="81" y="4"/>
                  </a:cubicBezTo>
                  <a:cubicBezTo>
                    <a:pt x="111" y="4"/>
                    <a:pt x="141" y="6"/>
                    <a:pt x="171" y="8"/>
                  </a:cubicBezTo>
                  <a:cubicBezTo>
                    <a:pt x="173" y="8"/>
                    <a:pt x="173" y="4"/>
                    <a:pt x="17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1"/>
            <p:cNvSpPr/>
            <p:nvPr/>
          </p:nvSpPr>
          <p:spPr bwMode="auto">
            <a:xfrm>
              <a:off x="3649" y="3880"/>
              <a:ext cx="198" cy="24"/>
            </a:xfrm>
            <a:custGeom>
              <a:avLst/>
              <a:gdLst>
                <a:gd name="T0" fmla="*/ 71 w 73"/>
                <a:gd name="T1" fmla="*/ 2 h 9"/>
                <a:gd name="T2" fmla="*/ 1 w 73"/>
                <a:gd name="T3" fmla="*/ 8 h 9"/>
                <a:gd name="T4" fmla="*/ 2 w 73"/>
                <a:gd name="T5" fmla="*/ 9 h 9"/>
                <a:gd name="T6" fmla="*/ 71 w 73"/>
                <a:gd name="T7" fmla="*/ 4 h 9"/>
                <a:gd name="T8" fmla="*/ 71 w 7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9">
                  <a:moveTo>
                    <a:pt x="71" y="2"/>
                  </a:moveTo>
                  <a:cubicBezTo>
                    <a:pt x="48" y="0"/>
                    <a:pt x="24" y="4"/>
                    <a:pt x="1" y="8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25" y="7"/>
                    <a:pt x="48" y="8"/>
                    <a:pt x="71" y="4"/>
                  </a:cubicBezTo>
                  <a:cubicBezTo>
                    <a:pt x="73" y="4"/>
                    <a:pt x="72" y="2"/>
                    <a:pt x="7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2"/>
            <p:cNvSpPr/>
            <p:nvPr/>
          </p:nvSpPr>
          <p:spPr bwMode="auto">
            <a:xfrm>
              <a:off x="3403" y="3760"/>
              <a:ext cx="403" cy="16"/>
            </a:xfrm>
            <a:custGeom>
              <a:avLst/>
              <a:gdLst>
                <a:gd name="T0" fmla="*/ 147 w 149"/>
                <a:gd name="T1" fmla="*/ 3 h 6"/>
                <a:gd name="T2" fmla="*/ 1 w 149"/>
                <a:gd name="T3" fmla="*/ 0 h 6"/>
                <a:gd name="T4" fmla="*/ 1 w 149"/>
                <a:gd name="T5" fmla="*/ 2 h 6"/>
                <a:gd name="T6" fmla="*/ 147 w 149"/>
                <a:gd name="T7" fmla="*/ 6 h 6"/>
                <a:gd name="T8" fmla="*/ 147 w 149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6">
                  <a:moveTo>
                    <a:pt x="147" y="3"/>
                  </a:moveTo>
                  <a:cubicBezTo>
                    <a:pt x="98" y="1"/>
                    <a:pt x="50" y="1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50" y="4"/>
                    <a:pt x="98" y="6"/>
                    <a:pt x="147" y="6"/>
                  </a:cubicBezTo>
                  <a:cubicBezTo>
                    <a:pt x="149" y="6"/>
                    <a:pt x="149" y="3"/>
                    <a:pt x="14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3"/>
            <p:cNvSpPr/>
            <p:nvPr/>
          </p:nvSpPr>
          <p:spPr bwMode="auto">
            <a:xfrm>
              <a:off x="3344" y="3687"/>
              <a:ext cx="487" cy="22"/>
            </a:xfrm>
            <a:custGeom>
              <a:avLst/>
              <a:gdLst>
                <a:gd name="T0" fmla="*/ 177 w 180"/>
                <a:gd name="T1" fmla="*/ 0 h 8"/>
                <a:gd name="T2" fmla="*/ 1 w 180"/>
                <a:gd name="T3" fmla="*/ 1 h 8"/>
                <a:gd name="T4" fmla="*/ 1 w 180"/>
                <a:gd name="T5" fmla="*/ 3 h 8"/>
                <a:gd name="T6" fmla="*/ 177 w 180"/>
                <a:gd name="T7" fmla="*/ 4 h 8"/>
                <a:gd name="T8" fmla="*/ 177 w 18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8">
                  <a:moveTo>
                    <a:pt x="177" y="0"/>
                  </a:moveTo>
                  <a:cubicBezTo>
                    <a:pt x="118" y="2"/>
                    <a:pt x="60" y="3"/>
                    <a:pt x="1" y="1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60" y="7"/>
                    <a:pt x="119" y="8"/>
                    <a:pt x="177" y="4"/>
                  </a:cubicBezTo>
                  <a:cubicBezTo>
                    <a:pt x="179" y="4"/>
                    <a:pt x="180" y="0"/>
                    <a:pt x="1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4"/>
            <p:cNvSpPr/>
            <p:nvPr/>
          </p:nvSpPr>
          <p:spPr bwMode="auto">
            <a:xfrm>
              <a:off x="3368" y="3619"/>
              <a:ext cx="430" cy="24"/>
            </a:xfrm>
            <a:custGeom>
              <a:avLst/>
              <a:gdLst>
                <a:gd name="T0" fmla="*/ 156 w 159"/>
                <a:gd name="T1" fmla="*/ 4 h 9"/>
                <a:gd name="T2" fmla="*/ 2 w 159"/>
                <a:gd name="T3" fmla="*/ 5 h 9"/>
                <a:gd name="T4" fmla="*/ 2 w 159"/>
                <a:gd name="T5" fmla="*/ 7 h 9"/>
                <a:gd name="T6" fmla="*/ 156 w 159"/>
                <a:gd name="T7" fmla="*/ 8 h 9"/>
                <a:gd name="T8" fmla="*/ 156 w 159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9">
                  <a:moveTo>
                    <a:pt x="156" y="4"/>
                  </a:moveTo>
                  <a:cubicBezTo>
                    <a:pt x="105" y="0"/>
                    <a:pt x="53" y="3"/>
                    <a:pt x="2" y="5"/>
                  </a:cubicBezTo>
                  <a:cubicBezTo>
                    <a:pt x="0" y="5"/>
                    <a:pt x="0" y="7"/>
                    <a:pt x="2" y="7"/>
                  </a:cubicBezTo>
                  <a:cubicBezTo>
                    <a:pt x="53" y="7"/>
                    <a:pt x="105" y="9"/>
                    <a:pt x="156" y="8"/>
                  </a:cubicBezTo>
                  <a:cubicBezTo>
                    <a:pt x="159" y="8"/>
                    <a:pt x="158" y="4"/>
                    <a:pt x="15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5"/>
            <p:cNvSpPr/>
            <p:nvPr/>
          </p:nvSpPr>
          <p:spPr bwMode="auto">
            <a:xfrm>
              <a:off x="2263" y="4249"/>
              <a:ext cx="235" cy="22"/>
            </a:xfrm>
            <a:custGeom>
              <a:avLst/>
              <a:gdLst>
                <a:gd name="T0" fmla="*/ 86 w 87"/>
                <a:gd name="T1" fmla="*/ 3 h 8"/>
                <a:gd name="T2" fmla="*/ 49 w 87"/>
                <a:gd name="T3" fmla="*/ 3 h 8"/>
                <a:gd name="T4" fmla="*/ 1 w 87"/>
                <a:gd name="T5" fmla="*/ 4 h 8"/>
                <a:gd name="T6" fmla="*/ 1 w 87"/>
                <a:gd name="T7" fmla="*/ 6 h 8"/>
                <a:gd name="T8" fmla="*/ 49 w 87"/>
                <a:gd name="T9" fmla="*/ 6 h 8"/>
                <a:gd name="T10" fmla="*/ 86 w 87"/>
                <a:gd name="T11" fmla="*/ 5 h 8"/>
                <a:gd name="T12" fmla="*/ 86 w 87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">
                  <a:moveTo>
                    <a:pt x="86" y="3"/>
                  </a:moveTo>
                  <a:cubicBezTo>
                    <a:pt x="75" y="0"/>
                    <a:pt x="61" y="3"/>
                    <a:pt x="49" y="3"/>
                  </a:cubicBezTo>
                  <a:cubicBezTo>
                    <a:pt x="33" y="3"/>
                    <a:pt x="17" y="3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17" y="6"/>
                    <a:pt x="33" y="6"/>
                    <a:pt x="49" y="6"/>
                  </a:cubicBezTo>
                  <a:cubicBezTo>
                    <a:pt x="61" y="6"/>
                    <a:pt x="75" y="8"/>
                    <a:pt x="86" y="5"/>
                  </a:cubicBezTo>
                  <a:cubicBezTo>
                    <a:pt x="87" y="5"/>
                    <a:pt x="87" y="3"/>
                    <a:pt x="8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6"/>
            <p:cNvSpPr/>
            <p:nvPr/>
          </p:nvSpPr>
          <p:spPr bwMode="auto">
            <a:xfrm>
              <a:off x="2274" y="4214"/>
              <a:ext cx="221" cy="24"/>
            </a:xfrm>
            <a:custGeom>
              <a:avLst/>
              <a:gdLst>
                <a:gd name="T0" fmla="*/ 80 w 82"/>
                <a:gd name="T1" fmla="*/ 4 h 9"/>
                <a:gd name="T2" fmla="*/ 1 w 82"/>
                <a:gd name="T3" fmla="*/ 1 h 9"/>
                <a:gd name="T4" fmla="*/ 1 w 82"/>
                <a:gd name="T5" fmla="*/ 2 h 9"/>
                <a:gd name="T6" fmla="*/ 80 w 82"/>
                <a:gd name="T7" fmla="*/ 7 h 9"/>
                <a:gd name="T8" fmla="*/ 80 w 82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9">
                  <a:moveTo>
                    <a:pt x="80" y="4"/>
                  </a:moveTo>
                  <a:cubicBezTo>
                    <a:pt x="54" y="3"/>
                    <a:pt x="28" y="3"/>
                    <a:pt x="1" y="1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27" y="6"/>
                    <a:pt x="54" y="9"/>
                    <a:pt x="80" y="7"/>
                  </a:cubicBezTo>
                  <a:cubicBezTo>
                    <a:pt x="82" y="6"/>
                    <a:pt x="82" y="4"/>
                    <a:pt x="8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7"/>
            <p:cNvSpPr/>
            <p:nvPr/>
          </p:nvSpPr>
          <p:spPr bwMode="auto">
            <a:xfrm>
              <a:off x="2265" y="4157"/>
              <a:ext cx="219" cy="16"/>
            </a:xfrm>
            <a:custGeom>
              <a:avLst/>
              <a:gdLst>
                <a:gd name="T0" fmla="*/ 79 w 81"/>
                <a:gd name="T1" fmla="*/ 0 h 6"/>
                <a:gd name="T2" fmla="*/ 2 w 81"/>
                <a:gd name="T3" fmla="*/ 1 h 6"/>
                <a:gd name="T4" fmla="*/ 2 w 81"/>
                <a:gd name="T5" fmla="*/ 3 h 6"/>
                <a:gd name="T6" fmla="*/ 79 w 81"/>
                <a:gd name="T7" fmla="*/ 3 h 6"/>
                <a:gd name="T8" fmla="*/ 79 w 8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6">
                  <a:moveTo>
                    <a:pt x="79" y="0"/>
                  </a:moveTo>
                  <a:cubicBezTo>
                    <a:pt x="53" y="2"/>
                    <a:pt x="28" y="3"/>
                    <a:pt x="2" y="1"/>
                  </a:cubicBezTo>
                  <a:cubicBezTo>
                    <a:pt x="0" y="1"/>
                    <a:pt x="0" y="3"/>
                    <a:pt x="2" y="3"/>
                  </a:cubicBezTo>
                  <a:cubicBezTo>
                    <a:pt x="27" y="6"/>
                    <a:pt x="53" y="6"/>
                    <a:pt x="79" y="3"/>
                  </a:cubicBezTo>
                  <a:cubicBezTo>
                    <a:pt x="81" y="3"/>
                    <a:pt x="81" y="0"/>
                    <a:pt x="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8"/>
            <p:cNvSpPr/>
            <p:nvPr/>
          </p:nvSpPr>
          <p:spPr bwMode="auto">
            <a:xfrm>
              <a:off x="2284" y="4108"/>
              <a:ext cx="200" cy="16"/>
            </a:xfrm>
            <a:custGeom>
              <a:avLst/>
              <a:gdLst>
                <a:gd name="T0" fmla="*/ 72 w 74"/>
                <a:gd name="T1" fmla="*/ 0 h 6"/>
                <a:gd name="T2" fmla="*/ 1 w 74"/>
                <a:gd name="T3" fmla="*/ 4 h 6"/>
                <a:gd name="T4" fmla="*/ 1 w 74"/>
                <a:gd name="T5" fmla="*/ 6 h 6"/>
                <a:gd name="T6" fmla="*/ 72 w 74"/>
                <a:gd name="T7" fmla="*/ 2 h 6"/>
                <a:gd name="T8" fmla="*/ 72 w 7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">
                  <a:moveTo>
                    <a:pt x="72" y="0"/>
                  </a:moveTo>
                  <a:cubicBezTo>
                    <a:pt x="48" y="1"/>
                    <a:pt x="25" y="3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25" y="6"/>
                    <a:pt x="49" y="6"/>
                    <a:pt x="72" y="2"/>
                  </a:cubicBezTo>
                  <a:cubicBezTo>
                    <a:pt x="74" y="2"/>
                    <a:pt x="73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9"/>
            <p:cNvSpPr/>
            <p:nvPr/>
          </p:nvSpPr>
          <p:spPr bwMode="auto">
            <a:xfrm>
              <a:off x="2284" y="4054"/>
              <a:ext cx="184" cy="10"/>
            </a:xfrm>
            <a:custGeom>
              <a:avLst/>
              <a:gdLst>
                <a:gd name="T0" fmla="*/ 67 w 68"/>
                <a:gd name="T1" fmla="*/ 0 h 4"/>
                <a:gd name="T2" fmla="*/ 1 w 68"/>
                <a:gd name="T3" fmla="*/ 2 h 4"/>
                <a:gd name="T4" fmla="*/ 1 w 68"/>
                <a:gd name="T5" fmla="*/ 4 h 4"/>
                <a:gd name="T6" fmla="*/ 67 w 68"/>
                <a:gd name="T7" fmla="*/ 3 h 4"/>
                <a:gd name="T8" fmla="*/ 67 w 6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">
                  <a:moveTo>
                    <a:pt x="67" y="0"/>
                  </a:moveTo>
                  <a:cubicBezTo>
                    <a:pt x="45" y="0"/>
                    <a:pt x="23" y="1"/>
                    <a:pt x="1" y="2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23" y="4"/>
                    <a:pt x="45" y="4"/>
                    <a:pt x="67" y="3"/>
                  </a:cubicBezTo>
                  <a:cubicBezTo>
                    <a:pt x="68" y="3"/>
                    <a:pt x="68" y="0"/>
                    <a:pt x="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0"/>
            <p:cNvSpPr/>
            <p:nvPr/>
          </p:nvSpPr>
          <p:spPr bwMode="auto">
            <a:xfrm>
              <a:off x="2276" y="4005"/>
              <a:ext cx="176" cy="24"/>
            </a:xfrm>
            <a:custGeom>
              <a:avLst/>
              <a:gdLst>
                <a:gd name="T0" fmla="*/ 63 w 65"/>
                <a:gd name="T1" fmla="*/ 1 h 9"/>
                <a:gd name="T2" fmla="*/ 2 w 65"/>
                <a:gd name="T3" fmla="*/ 4 h 9"/>
                <a:gd name="T4" fmla="*/ 1 w 65"/>
                <a:gd name="T5" fmla="*/ 6 h 9"/>
                <a:gd name="T6" fmla="*/ 63 w 65"/>
                <a:gd name="T7" fmla="*/ 3 h 9"/>
                <a:gd name="T8" fmla="*/ 63 w 6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3" y="1"/>
                  </a:moveTo>
                  <a:cubicBezTo>
                    <a:pt x="42" y="4"/>
                    <a:pt x="23" y="5"/>
                    <a:pt x="2" y="4"/>
                  </a:cubicBezTo>
                  <a:cubicBezTo>
                    <a:pt x="1" y="4"/>
                    <a:pt x="0" y="6"/>
                    <a:pt x="1" y="6"/>
                  </a:cubicBezTo>
                  <a:cubicBezTo>
                    <a:pt x="21" y="9"/>
                    <a:pt x="44" y="9"/>
                    <a:pt x="63" y="3"/>
                  </a:cubicBezTo>
                  <a:cubicBezTo>
                    <a:pt x="65" y="3"/>
                    <a:pt x="64" y="0"/>
                    <a:pt x="6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1"/>
            <p:cNvSpPr/>
            <p:nvPr/>
          </p:nvSpPr>
          <p:spPr bwMode="auto">
            <a:xfrm>
              <a:off x="2260" y="3956"/>
              <a:ext cx="184" cy="19"/>
            </a:xfrm>
            <a:custGeom>
              <a:avLst/>
              <a:gdLst>
                <a:gd name="T0" fmla="*/ 66 w 68"/>
                <a:gd name="T1" fmla="*/ 0 h 7"/>
                <a:gd name="T2" fmla="*/ 1 w 68"/>
                <a:gd name="T3" fmla="*/ 5 h 7"/>
                <a:gd name="T4" fmla="*/ 1 w 68"/>
                <a:gd name="T5" fmla="*/ 6 h 7"/>
                <a:gd name="T6" fmla="*/ 67 w 68"/>
                <a:gd name="T7" fmla="*/ 2 h 7"/>
                <a:gd name="T8" fmla="*/ 66 w 6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">
                  <a:moveTo>
                    <a:pt x="66" y="0"/>
                  </a:moveTo>
                  <a:cubicBezTo>
                    <a:pt x="45" y="1"/>
                    <a:pt x="23" y="3"/>
                    <a:pt x="1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23" y="7"/>
                    <a:pt x="45" y="6"/>
                    <a:pt x="67" y="2"/>
                  </a:cubicBezTo>
                  <a:cubicBezTo>
                    <a:pt x="68" y="2"/>
                    <a:pt x="67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2"/>
            <p:cNvSpPr/>
            <p:nvPr/>
          </p:nvSpPr>
          <p:spPr bwMode="auto">
            <a:xfrm>
              <a:off x="2260" y="3904"/>
              <a:ext cx="173" cy="22"/>
            </a:xfrm>
            <a:custGeom>
              <a:avLst/>
              <a:gdLst>
                <a:gd name="T0" fmla="*/ 62 w 64"/>
                <a:gd name="T1" fmla="*/ 0 h 8"/>
                <a:gd name="T2" fmla="*/ 1 w 64"/>
                <a:gd name="T3" fmla="*/ 7 h 8"/>
                <a:gd name="T4" fmla="*/ 1 w 64"/>
                <a:gd name="T5" fmla="*/ 8 h 8"/>
                <a:gd name="T6" fmla="*/ 63 w 64"/>
                <a:gd name="T7" fmla="*/ 3 h 8"/>
                <a:gd name="T8" fmla="*/ 62 w 64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">
                  <a:moveTo>
                    <a:pt x="62" y="0"/>
                  </a:moveTo>
                  <a:cubicBezTo>
                    <a:pt x="42" y="1"/>
                    <a:pt x="21" y="4"/>
                    <a:pt x="1" y="7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21" y="7"/>
                    <a:pt x="43" y="6"/>
                    <a:pt x="63" y="3"/>
                  </a:cubicBezTo>
                  <a:cubicBezTo>
                    <a:pt x="64" y="3"/>
                    <a:pt x="64" y="0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3"/>
            <p:cNvSpPr/>
            <p:nvPr/>
          </p:nvSpPr>
          <p:spPr bwMode="auto">
            <a:xfrm>
              <a:off x="2252" y="3861"/>
              <a:ext cx="189" cy="21"/>
            </a:xfrm>
            <a:custGeom>
              <a:avLst/>
              <a:gdLst>
                <a:gd name="T0" fmla="*/ 68 w 70"/>
                <a:gd name="T1" fmla="*/ 0 h 8"/>
                <a:gd name="T2" fmla="*/ 1 w 70"/>
                <a:gd name="T3" fmla="*/ 6 h 8"/>
                <a:gd name="T4" fmla="*/ 1 w 70"/>
                <a:gd name="T5" fmla="*/ 8 h 8"/>
                <a:gd name="T6" fmla="*/ 68 w 70"/>
                <a:gd name="T7" fmla="*/ 3 h 8"/>
                <a:gd name="T8" fmla="*/ 68 w 7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">
                  <a:moveTo>
                    <a:pt x="68" y="0"/>
                  </a:moveTo>
                  <a:cubicBezTo>
                    <a:pt x="46" y="2"/>
                    <a:pt x="24" y="5"/>
                    <a:pt x="1" y="6"/>
                  </a:cubicBezTo>
                  <a:cubicBezTo>
                    <a:pt x="0" y="6"/>
                    <a:pt x="0" y="8"/>
                    <a:pt x="1" y="8"/>
                  </a:cubicBezTo>
                  <a:cubicBezTo>
                    <a:pt x="24" y="8"/>
                    <a:pt x="46" y="7"/>
                    <a:pt x="68" y="3"/>
                  </a:cubicBezTo>
                  <a:cubicBezTo>
                    <a:pt x="70" y="2"/>
                    <a:pt x="69" y="0"/>
                    <a:pt x="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4"/>
            <p:cNvSpPr/>
            <p:nvPr/>
          </p:nvSpPr>
          <p:spPr bwMode="auto">
            <a:xfrm>
              <a:off x="2260" y="3812"/>
              <a:ext cx="181" cy="24"/>
            </a:xfrm>
            <a:custGeom>
              <a:avLst/>
              <a:gdLst>
                <a:gd name="T0" fmla="*/ 65 w 67"/>
                <a:gd name="T1" fmla="*/ 0 h 9"/>
                <a:gd name="T2" fmla="*/ 1 w 67"/>
                <a:gd name="T3" fmla="*/ 7 h 9"/>
                <a:gd name="T4" fmla="*/ 1 w 67"/>
                <a:gd name="T5" fmla="*/ 9 h 9"/>
                <a:gd name="T6" fmla="*/ 65 w 67"/>
                <a:gd name="T7" fmla="*/ 3 h 9"/>
                <a:gd name="T8" fmla="*/ 65 w 6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9">
                  <a:moveTo>
                    <a:pt x="65" y="0"/>
                  </a:moveTo>
                  <a:cubicBezTo>
                    <a:pt x="44" y="2"/>
                    <a:pt x="22" y="4"/>
                    <a:pt x="1" y="7"/>
                  </a:cubicBezTo>
                  <a:cubicBezTo>
                    <a:pt x="0" y="7"/>
                    <a:pt x="0" y="9"/>
                    <a:pt x="1" y="9"/>
                  </a:cubicBezTo>
                  <a:cubicBezTo>
                    <a:pt x="22" y="9"/>
                    <a:pt x="45" y="7"/>
                    <a:pt x="65" y="3"/>
                  </a:cubicBezTo>
                  <a:cubicBezTo>
                    <a:pt x="67" y="2"/>
                    <a:pt x="67" y="0"/>
                    <a:pt x="6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5"/>
            <p:cNvSpPr/>
            <p:nvPr/>
          </p:nvSpPr>
          <p:spPr bwMode="auto">
            <a:xfrm>
              <a:off x="2263" y="3757"/>
              <a:ext cx="181" cy="25"/>
            </a:xfrm>
            <a:custGeom>
              <a:avLst/>
              <a:gdLst>
                <a:gd name="T0" fmla="*/ 65 w 67"/>
                <a:gd name="T1" fmla="*/ 0 h 9"/>
                <a:gd name="T2" fmla="*/ 1 w 67"/>
                <a:gd name="T3" fmla="*/ 7 h 9"/>
                <a:gd name="T4" fmla="*/ 1 w 67"/>
                <a:gd name="T5" fmla="*/ 9 h 9"/>
                <a:gd name="T6" fmla="*/ 66 w 67"/>
                <a:gd name="T7" fmla="*/ 3 h 9"/>
                <a:gd name="T8" fmla="*/ 65 w 6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9">
                  <a:moveTo>
                    <a:pt x="65" y="0"/>
                  </a:moveTo>
                  <a:cubicBezTo>
                    <a:pt x="44" y="1"/>
                    <a:pt x="22" y="3"/>
                    <a:pt x="1" y="7"/>
                  </a:cubicBezTo>
                  <a:cubicBezTo>
                    <a:pt x="0" y="7"/>
                    <a:pt x="1" y="9"/>
                    <a:pt x="1" y="9"/>
                  </a:cubicBezTo>
                  <a:cubicBezTo>
                    <a:pt x="22" y="8"/>
                    <a:pt x="45" y="6"/>
                    <a:pt x="66" y="3"/>
                  </a:cubicBezTo>
                  <a:cubicBezTo>
                    <a:pt x="67" y="3"/>
                    <a:pt x="67" y="0"/>
                    <a:pt x="6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6"/>
            <p:cNvSpPr/>
            <p:nvPr/>
          </p:nvSpPr>
          <p:spPr bwMode="auto">
            <a:xfrm>
              <a:off x="2271" y="3717"/>
              <a:ext cx="170" cy="16"/>
            </a:xfrm>
            <a:custGeom>
              <a:avLst/>
              <a:gdLst>
                <a:gd name="T0" fmla="*/ 61 w 63"/>
                <a:gd name="T1" fmla="*/ 0 h 6"/>
                <a:gd name="T2" fmla="*/ 1 w 63"/>
                <a:gd name="T3" fmla="*/ 1 h 6"/>
                <a:gd name="T4" fmla="*/ 0 w 63"/>
                <a:gd name="T5" fmla="*/ 3 h 6"/>
                <a:gd name="T6" fmla="*/ 3 w 63"/>
                <a:gd name="T7" fmla="*/ 6 h 6"/>
                <a:gd name="T8" fmla="*/ 4 w 63"/>
                <a:gd name="T9" fmla="*/ 5 h 6"/>
                <a:gd name="T10" fmla="*/ 20 w 63"/>
                <a:gd name="T11" fmla="*/ 4 h 6"/>
                <a:gd name="T12" fmla="*/ 33 w 63"/>
                <a:gd name="T13" fmla="*/ 4 h 6"/>
                <a:gd name="T14" fmla="*/ 61 w 63"/>
                <a:gd name="T15" fmla="*/ 3 h 6"/>
                <a:gd name="T16" fmla="*/ 61 w 63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">
                  <a:moveTo>
                    <a:pt x="61" y="0"/>
                  </a:moveTo>
                  <a:cubicBezTo>
                    <a:pt x="41" y="0"/>
                    <a:pt x="21" y="2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5"/>
                    <a:pt x="1" y="5"/>
                    <a:pt x="3" y="6"/>
                  </a:cubicBezTo>
                  <a:cubicBezTo>
                    <a:pt x="4" y="6"/>
                    <a:pt x="5" y="5"/>
                    <a:pt x="4" y="5"/>
                  </a:cubicBezTo>
                  <a:cubicBezTo>
                    <a:pt x="6" y="6"/>
                    <a:pt x="17" y="4"/>
                    <a:pt x="20" y="4"/>
                  </a:cubicBezTo>
                  <a:cubicBezTo>
                    <a:pt x="24" y="4"/>
                    <a:pt x="29" y="4"/>
                    <a:pt x="33" y="4"/>
                  </a:cubicBezTo>
                  <a:cubicBezTo>
                    <a:pt x="43" y="4"/>
                    <a:pt x="52" y="4"/>
                    <a:pt x="61" y="3"/>
                  </a:cubicBezTo>
                  <a:cubicBezTo>
                    <a:pt x="63" y="2"/>
                    <a:pt x="63" y="0"/>
                    <a:pt x="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7"/>
            <p:cNvSpPr/>
            <p:nvPr/>
          </p:nvSpPr>
          <p:spPr bwMode="auto">
            <a:xfrm>
              <a:off x="2271" y="3657"/>
              <a:ext cx="181" cy="24"/>
            </a:xfrm>
            <a:custGeom>
              <a:avLst/>
              <a:gdLst>
                <a:gd name="T0" fmla="*/ 65 w 67"/>
                <a:gd name="T1" fmla="*/ 3 h 9"/>
                <a:gd name="T2" fmla="*/ 2 w 67"/>
                <a:gd name="T3" fmla="*/ 6 h 9"/>
                <a:gd name="T4" fmla="*/ 2 w 67"/>
                <a:gd name="T5" fmla="*/ 9 h 9"/>
                <a:gd name="T6" fmla="*/ 65 w 67"/>
                <a:gd name="T7" fmla="*/ 6 h 9"/>
                <a:gd name="T8" fmla="*/ 65 w 67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9">
                  <a:moveTo>
                    <a:pt x="65" y="3"/>
                  </a:moveTo>
                  <a:cubicBezTo>
                    <a:pt x="44" y="0"/>
                    <a:pt x="22" y="2"/>
                    <a:pt x="2" y="6"/>
                  </a:cubicBezTo>
                  <a:cubicBezTo>
                    <a:pt x="0" y="6"/>
                    <a:pt x="1" y="9"/>
                    <a:pt x="2" y="9"/>
                  </a:cubicBezTo>
                  <a:cubicBezTo>
                    <a:pt x="23" y="6"/>
                    <a:pt x="44" y="6"/>
                    <a:pt x="65" y="6"/>
                  </a:cubicBezTo>
                  <a:cubicBezTo>
                    <a:pt x="67" y="6"/>
                    <a:pt x="67" y="3"/>
                    <a:pt x="6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8"/>
            <p:cNvSpPr/>
            <p:nvPr/>
          </p:nvSpPr>
          <p:spPr bwMode="auto">
            <a:xfrm>
              <a:off x="1430" y="3426"/>
              <a:ext cx="322" cy="35"/>
            </a:xfrm>
            <a:custGeom>
              <a:avLst/>
              <a:gdLst>
                <a:gd name="T0" fmla="*/ 116 w 119"/>
                <a:gd name="T1" fmla="*/ 6 h 13"/>
                <a:gd name="T2" fmla="*/ 1 w 119"/>
                <a:gd name="T3" fmla="*/ 10 h 13"/>
                <a:gd name="T4" fmla="*/ 1 w 119"/>
                <a:gd name="T5" fmla="*/ 11 h 13"/>
                <a:gd name="T6" fmla="*/ 116 w 119"/>
                <a:gd name="T7" fmla="*/ 10 h 13"/>
                <a:gd name="T8" fmla="*/ 116 w 119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3">
                  <a:moveTo>
                    <a:pt x="116" y="6"/>
                  </a:moveTo>
                  <a:cubicBezTo>
                    <a:pt x="78" y="0"/>
                    <a:pt x="40" y="11"/>
                    <a:pt x="1" y="10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40" y="13"/>
                    <a:pt x="78" y="6"/>
                    <a:pt x="116" y="10"/>
                  </a:cubicBezTo>
                  <a:cubicBezTo>
                    <a:pt x="118" y="10"/>
                    <a:pt x="119" y="7"/>
                    <a:pt x="1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9"/>
            <p:cNvSpPr/>
            <p:nvPr/>
          </p:nvSpPr>
          <p:spPr bwMode="auto">
            <a:xfrm>
              <a:off x="1438" y="3478"/>
              <a:ext cx="325" cy="24"/>
            </a:xfrm>
            <a:custGeom>
              <a:avLst/>
              <a:gdLst>
                <a:gd name="T0" fmla="*/ 118 w 120"/>
                <a:gd name="T1" fmla="*/ 3 h 9"/>
                <a:gd name="T2" fmla="*/ 1 w 120"/>
                <a:gd name="T3" fmla="*/ 8 h 9"/>
                <a:gd name="T4" fmla="*/ 1 w 120"/>
                <a:gd name="T5" fmla="*/ 9 h 9"/>
                <a:gd name="T6" fmla="*/ 118 w 120"/>
                <a:gd name="T7" fmla="*/ 6 h 9"/>
                <a:gd name="T8" fmla="*/ 118 w 120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9">
                  <a:moveTo>
                    <a:pt x="118" y="3"/>
                  </a:moveTo>
                  <a:cubicBezTo>
                    <a:pt x="80" y="0"/>
                    <a:pt x="40" y="4"/>
                    <a:pt x="1" y="8"/>
                  </a:cubicBezTo>
                  <a:cubicBezTo>
                    <a:pt x="0" y="8"/>
                    <a:pt x="0" y="9"/>
                    <a:pt x="1" y="9"/>
                  </a:cubicBezTo>
                  <a:cubicBezTo>
                    <a:pt x="40" y="6"/>
                    <a:pt x="79" y="7"/>
                    <a:pt x="118" y="6"/>
                  </a:cubicBezTo>
                  <a:cubicBezTo>
                    <a:pt x="120" y="6"/>
                    <a:pt x="120" y="3"/>
                    <a:pt x="1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0"/>
            <p:cNvSpPr/>
            <p:nvPr/>
          </p:nvSpPr>
          <p:spPr bwMode="auto">
            <a:xfrm>
              <a:off x="1438" y="3532"/>
              <a:ext cx="319" cy="19"/>
            </a:xfrm>
            <a:custGeom>
              <a:avLst/>
              <a:gdLst>
                <a:gd name="T0" fmla="*/ 116 w 118"/>
                <a:gd name="T1" fmla="*/ 0 h 7"/>
                <a:gd name="T2" fmla="*/ 1 w 118"/>
                <a:gd name="T3" fmla="*/ 5 h 7"/>
                <a:gd name="T4" fmla="*/ 1 w 118"/>
                <a:gd name="T5" fmla="*/ 6 h 7"/>
                <a:gd name="T6" fmla="*/ 116 w 118"/>
                <a:gd name="T7" fmla="*/ 4 h 7"/>
                <a:gd name="T8" fmla="*/ 116 w 1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116" y="0"/>
                  </a:moveTo>
                  <a:cubicBezTo>
                    <a:pt x="77" y="0"/>
                    <a:pt x="39" y="2"/>
                    <a:pt x="1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39" y="7"/>
                    <a:pt x="78" y="6"/>
                    <a:pt x="116" y="4"/>
                  </a:cubicBezTo>
                  <a:cubicBezTo>
                    <a:pt x="118" y="3"/>
                    <a:pt x="118" y="0"/>
                    <a:pt x="1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1"/>
            <p:cNvSpPr/>
            <p:nvPr/>
          </p:nvSpPr>
          <p:spPr bwMode="auto">
            <a:xfrm>
              <a:off x="1438" y="3581"/>
              <a:ext cx="238" cy="19"/>
            </a:xfrm>
            <a:custGeom>
              <a:avLst/>
              <a:gdLst>
                <a:gd name="T0" fmla="*/ 86 w 88"/>
                <a:gd name="T1" fmla="*/ 2 h 7"/>
                <a:gd name="T2" fmla="*/ 1 w 88"/>
                <a:gd name="T3" fmla="*/ 3 h 7"/>
                <a:gd name="T4" fmla="*/ 1 w 88"/>
                <a:gd name="T5" fmla="*/ 5 h 7"/>
                <a:gd name="T6" fmla="*/ 86 w 88"/>
                <a:gd name="T7" fmla="*/ 5 h 7"/>
                <a:gd name="T8" fmla="*/ 86 w 8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7">
                  <a:moveTo>
                    <a:pt x="86" y="2"/>
                  </a:moveTo>
                  <a:cubicBezTo>
                    <a:pt x="58" y="0"/>
                    <a:pt x="29" y="2"/>
                    <a:pt x="1" y="3"/>
                  </a:cubicBezTo>
                  <a:cubicBezTo>
                    <a:pt x="0" y="3"/>
                    <a:pt x="0" y="5"/>
                    <a:pt x="1" y="5"/>
                  </a:cubicBezTo>
                  <a:cubicBezTo>
                    <a:pt x="29" y="5"/>
                    <a:pt x="58" y="7"/>
                    <a:pt x="86" y="5"/>
                  </a:cubicBezTo>
                  <a:cubicBezTo>
                    <a:pt x="88" y="5"/>
                    <a:pt x="88" y="2"/>
                    <a:pt x="8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2"/>
            <p:cNvSpPr/>
            <p:nvPr/>
          </p:nvSpPr>
          <p:spPr bwMode="auto">
            <a:xfrm>
              <a:off x="1441" y="3649"/>
              <a:ext cx="243" cy="24"/>
            </a:xfrm>
            <a:custGeom>
              <a:avLst/>
              <a:gdLst>
                <a:gd name="T0" fmla="*/ 89 w 90"/>
                <a:gd name="T1" fmla="*/ 5 h 9"/>
                <a:gd name="T2" fmla="*/ 53 w 90"/>
                <a:gd name="T3" fmla="*/ 3 h 9"/>
                <a:gd name="T4" fmla="*/ 1 w 90"/>
                <a:gd name="T5" fmla="*/ 3 h 9"/>
                <a:gd name="T6" fmla="*/ 1 w 90"/>
                <a:gd name="T7" fmla="*/ 5 h 9"/>
                <a:gd name="T8" fmla="*/ 44 w 90"/>
                <a:gd name="T9" fmla="*/ 6 h 9"/>
                <a:gd name="T10" fmla="*/ 63 w 90"/>
                <a:gd name="T11" fmla="*/ 7 h 9"/>
                <a:gd name="T12" fmla="*/ 86 w 90"/>
                <a:gd name="T13" fmla="*/ 5 h 9"/>
                <a:gd name="T14" fmla="*/ 86 w 90"/>
                <a:gd name="T15" fmla="*/ 7 h 9"/>
                <a:gd name="T16" fmla="*/ 86 w 90"/>
                <a:gd name="T17" fmla="*/ 8 h 9"/>
                <a:gd name="T18" fmla="*/ 88 w 90"/>
                <a:gd name="T19" fmla="*/ 8 h 9"/>
                <a:gd name="T20" fmla="*/ 89 w 90"/>
                <a:gd name="T21" fmla="*/ 8 h 9"/>
                <a:gd name="T22" fmla="*/ 89 w 90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" h="9">
                  <a:moveTo>
                    <a:pt x="89" y="5"/>
                  </a:moveTo>
                  <a:cubicBezTo>
                    <a:pt x="80" y="0"/>
                    <a:pt x="63" y="3"/>
                    <a:pt x="53" y="3"/>
                  </a:cubicBezTo>
                  <a:cubicBezTo>
                    <a:pt x="36" y="3"/>
                    <a:pt x="19" y="3"/>
                    <a:pt x="1" y="3"/>
                  </a:cubicBezTo>
                  <a:cubicBezTo>
                    <a:pt x="0" y="3"/>
                    <a:pt x="0" y="5"/>
                    <a:pt x="1" y="5"/>
                  </a:cubicBezTo>
                  <a:cubicBezTo>
                    <a:pt x="15" y="5"/>
                    <a:pt x="30" y="6"/>
                    <a:pt x="44" y="6"/>
                  </a:cubicBezTo>
                  <a:cubicBezTo>
                    <a:pt x="50" y="6"/>
                    <a:pt x="57" y="6"/>
                    <a:pt x="63" y="7"/>
                  </a:cubicBezTo>
                  <a:cubicBezTo>
                    <a:pt x="66" y="7"/>
                    <a:pt x="81" y="5"/>
                    <a:pt x="86" y="5"/>
                  </a:cubicBezTo>
                  <a:cubicBezTo>
                    <a:pt x="86" y="6"/>
                    <a:pt x="85" y="6"/>
                    <a:pt x="86" y="7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7" y="9"/>
                    <a:pt x="87" y="9"/>
                    <a:pt x="88" y="8"/>
                  </a:cubicBezTo>
                  <a:cubicBezTo>
                    <a:pt x="88" y="8"/>
                    <a:pt x="89" y="8"/>
                    <a:pt x="89" y="8"/>
                  </a:cubicBezTo>
                  <a:cubicBezTo>
                    <a:pt x="90" y="7"/>
                    <a:pt x="90" y="6"/>
                    <a:pt x="8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3"/>
            <p:cNvSpPr/>
            <p:nvPr/>
          </p:nvSpPr>
          <p:spPr bwMode="auto">
            <a:xfrm>
              <a:off x="1452" y="3709"/>
              <a:ext cx="240" cy="16"/>
            </a:xfrm>
            <a:custGeom>
              <a:avLst/>
              <a:gdLst>
                <a:gd name="T0" fmla="*/ 87 w 89"/>
                <a:gd name="T1" fmla="*/ 0 h 6"/>
                <a:gd name="T2" fmla="*/ 1 w 89"/>
                <a:gd name="T3" fmla="*/ 3 h 6"/>
                <a:gd name="T4" fmla="*/ 1 w 89"/>
                <a:gd name="T5" fmla="*/ 5 h 6"/>
                <a:gd name="T6" fmla="*/ 87 w 89"/>
                <a:gd name="T7" fmla="*/ 3 h 6"/>
                <a:gd name="T8" fmla="*/ 87 w 8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6">
                  <a:moveTo>
                    <a:pt x="87" y="0"/>
                  </a:moveTo>
                  <a:cubicBezTo>
                    <a:pt x="58" y="0"/>
                    <a:pt x="30" y="2"/>
                    <a:pt x="1" y="3"/>
                  </a:cubicBezTo>
                  <a:cubicBezTo>
                    <a:pt x="0" y="3"/>
                    <a:pt x="0" y="5"/>
                    <a:pt x="1" y="5"/>
                  </a:cubicBezTo>
                  <a:cubicBezTo>
                    <a:pt x="29" y="6"/>
                    <a:pt x="59" y="6"/>
                    <a:pt x="87" y="3"/>
                  </a:cubicBezTo>
                  <a:cubicBezTo>
                    <a:pt x="89" y="3"/>
                    <a:pt x="89" y="0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4"/>
            <p:cNvSpPr/>
            <p:nvPr/>
          </p:nvSpPr>
          <p:spPr bwMode="auto">
            <a:xfrm>
              <a:off x="1430" y="3749"/>
              <a:ext cx="246" cy="17"/>
            </a:xfrm>
            <a:custGeom>
              <a:avLst/>
              <a:gdLst>
                <a:gd name="T0" fmla="*/ 89 w 91"/>
                <a:gd name="T1" fmla="*/ 1 h 6"/>
                <a:gd name="T2" fmla="*/ 1 w 91"/>
                <a:gd name="T3" fmla="*/ 4 h 6"/>
                <a:gd name="T4" fmla="*/ 1 w 91"/>
                <a:gd name="T5" fmla="*/ 6 h 6"/>
                <a:gd name="T6" fmla="*/ 89 w 91"/>
                <a:gd name="T7" fmla="*/ 4 h 6"/>
                <a:gd name="T8" fmla="*/ 89 w 91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6">
                  <a:moveTo>
                    <a:pt x="89" y="1"/>
                  </a:moveTo>
                  <a:cubicBezTo>
                    <a:pt x="60" y="0"/>
                    <a:pt x="31" y="3"/>
                    <a:pt x="1" y="4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31" y="5"/>
                    <a:pt x="60" y="6"/>
                    <a:pt x="89" y="4"/>
                  </a:cubicBezTo>
                  <a:cubicBezTo>
                    <a:pt x="91" y="4"/>
                    <a:pt x="91" y="1"/>
                    <a:pt x="8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5"/>
            <p:cNvSpPr/>
            <p:nvPr/>
          </p:nvSpPr>
          <p:spPr bwMode="auto">
            <a:xfrm>
              <a:off x="1436" y="3806"/>
              <a:ext cx="221" cy="19"/>
            </a:xfrm>
            <a:custGeom>
              <a:avLst/>
              <a:gdLst>
                <a:gd name="T0" fmla="*/ 79 w 82"/>
                <a:gd name="T1" fmla="*/ 0 h 7"/>
                <a:gd name="T2" fmla="*/ 1 w 82"/>
                <a:gd name="T3" fmla="*/ 3 h 7"/>
                <a:gd name="T4" fmla="*/ 1 w 82"/>
                <a:gd name="T5" fmla="*/ 5 h 7"/>
                <a:gd name="T6" fmla="*/ 79 w 82"/>
                <a:gd name="T7" fmla="*/ 3 h 7"/>
                <a:gd name="T8" fmla="*/ 79 w 8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53" y="1"/>
                    <a:pt x="27" y="2"/>
                    <a:pt x="1" y="3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26" y="7"/>
                    <a:pt x="54" y="6"/>
                    <a:pt x="79" y="3"/>
                  </a:cubicBezTo>
                  <a:cubicBezTo>
                    <a:pt x="81" y="3"/>
                    <a:pt x="82" y="0"/>
                    <a:pt x="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6"/>
            <p:cNvSpPr/>
            <p:nvPr/>
          </p:nvSpPr>
          <p:spPr bwMode="auto">
            <a:xfrm>
              <a:off x="1563" y="3869"/>
              <a:ext cx="132" cy="13"/>
            </a:xfrm>
            <a:custGeom>
              <a:avLst/>
              <a:gdLst>
                <a:gd name="T0" fmla="*/ 47 w 49"/>
                <a:gd name="T1" fmla="*/ 2 h 5"/>
                <a:gd name="T2" fmla="*/ 2 w 49"/>
                <a:gd name="T3" fmla="*/ 1 h 5"/>
                <a:gd name="T4" fmla="*/ 2 w 49"/>
                <a:gd name="T5" fmla="*/ 3 h 5"/>
                <a:gd name="T6" fmla="*/ 47 w 49"/>
                <a:gd name="T7" fmla="*/ 5 h 5"/>
                <a:gd name="T8" fmla="*/ 47 w 49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">
                  <a:moveTo>
                    <a:pt x="47" y="2"/>
                  </a:moveTo>
                  <a:cubicBezTo>
                    <a:pt x="32" y="0"/>
                    <a:pt x="17" y="1"/>
                    <a:pt x="2" y="1"/>
                  </a:cubicBezTo>
                  <a:cubicBezTo>
                    <a:pt x="0" y="1"/>
                    <a:pt x="0" y="3"/>
                    <a:pt x="2" y="3"/>
                  </a:cubicBezTo>
                  <a:cubicBezTo>
                    <a:pt x="17" y="3"/>
                    <a:pt x="32" y="5"/>
                    <a:pt x="47" y="5"/>
                  </a:cubicBezTo>
                  <a:cubicBezTo>
                    <a:pt x="49" y="4"/>
                    <a:pt x="49" y="2"/>
                    <a:pt x="4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7"/>
            <p:cNvSpPr/>
            <p:nvPr/>
          </p:nvSpPr>
          <p:spPr bwMode="auto">
            <a:xfrm>
              <a:off x="1565" y="3920"/>
              <a:ext cx="111" cy="17"/>
            </a:xfrm>
            <a:custGeom>
              <a:avLst/>
              <a:gdLst>
                <a:gd name="T0" fmla="*/ 39 w 41"/>
                <a:gd name="T1" fmla="*/ 2 h 6"/>
                <a:gd name="T2" fmla="*/ 2 w 41"/>
                <a:gd name="T3" fmla="*/ 0 h 6"/>
                <a:gd name="T4" fmla="*/ 2 w 41"/>
                <a:gd name="T5" fmla="*/ 2 h 6"/>
                <a:gd name="T6" fmla="*/ 39 w 41"/>
                <a:gd name="T7" fmla="*/ 5 h 6"/>
                <a:gd name="T8" fmla="*/ 39 w 41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39" y="2"/>
                  </a:moveTo>
                  <a:cubicBezTo>
                    <a:pt x="27" y="2"/>
                    <a:pt x="15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14" y="4"/>
                    <a:pt x="27" y="6"/>
                    <a:pt x="39" y="5"/>
                  </a:cubicBezTo>
                  <a:cubicBezTo>
                    <a:pt x="41" y="5"/>
                    <a:pt x="41" y="3"/>
                    <a:pt x="3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8"/>
            <p:cNvSpPr/>
            <p:nvPr/>
          </p:nvSpPr>
          <p:spPr bwMode="auto">
            <a:xfrm>
              <a:off x="1573" y="3972"/>
              <a:ext cx="100" cy="16"/>
            </a:xfrm>
            <a:custGeom>
              <a:avLst/>
              <a:gdLst>
                <a:gd name="T0" fmla="*/ 35 w 37"/>
                <a:gd name="T1" fmla="*/ 0 h 6"/>
                <a:gd name="T2" fmla="*/ 2 w 37"/>
                <a:gd name="T3" fmla="*/ 0 h 6"/>
                <a:gd name="T4" fmla="*/ 1 w 37"/>
                <a:gd name="T5" fmla="*/ 2 h 6"/>
                <a:gd name="T6" fmla="*/ 35 w 37"/>
                <a:gd name="T7" fmla="*/ 3 h 6"/>
                <a:gd name="T8" fmla="*/ 35 w 3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6">
                  <a:moveTo>
                    <a:pt x="35" y="0"/>
                  </a:moveTo>
                  <a:cubicBezTo>
                    <a:pt x="24" y="1"/>
                    <a:pt x="13" y="2"/>
                    <a:pt x="2" y="0"/>
                  </a:cubicBezTo>
                  <a:cubicBezTo>
                    <a:pt x="1" y="0"/>
                    <a:pt x="0" y="2"/>
                    <a:pt x="1" y="2"/>
                  </a:cubicBezTo>
                  <a:cubicBezTo>
                    <a:pt x="12" y="5"/>
                    <a:pt x="24" y="6"/>
                    <a:pt x="35" y="3"/>
                  </a:cubicBezTo>
                  <a:cubicBezTo>
                    <a:pt x="37" y="3"/>
                    <a:pt x="36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9"/>
            <p:cNvSpPr/>
            <p:nvPr/>
          </p:nvSpPr>
          <p:spPr bwMode="auto">
            <a:xfrm>
              <a:off x="1576" y="4026"/>
              <a:ext cx="119" cy="17"/>
            </a:xfrm>
            <a:custGeom>
              <a:avLst/>
              <a:gdLst>
                <a:gd name="T0" fmla="*/ 42 w 44"/>
                <a:gd name="T1" fmla="*/ 0 h 6"/>
                <a:gd name="T2" fmla="*/ 2 w 44"/>
                <a:gd name="T3" fmla="*/ 0 h 6"/>
                <a:gd name="T4" fmla="*/ 2 w 44"/>
                <a:gd name="T5" fmla="*/ 2 h 6"/>
                <a:gd name="T6" fmla="*/ 42 w 44"/>
                <a:gd name="T7" fmla="*/ 3 h 6"/>
                <a:gd name="T8" fmla="*/ 42 w 4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">
                  <a:moveTo>
                    <a:pt x="42" y="0"/>
                  </a:moveTo>
                  <a:cubicBezTo>
                    <a:pt x="28" y="1"/>
                    <a:pt x="15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15" y="5"/>
                    <a:pt x="29" y="6"/>
                    <a:pt x="42" y="3"/>
                  </a:cubicBezTo>
                  <a:cubicBezTo>
                    <a:pt x="44" y="3"/>
                    <a:pt x="43" y="0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0"/>
            <p:cNvSpPr/>
            <p:nvPr/>
          </p:nvSpPr>
          <p:spPr bwMode="auto">
            <a:xfrm>
              <a:off x="1579" y="4097"/>
              <a:ext cx="113" cy="14"/>
            </a:xfrm>
            <a:custGeom>
              <a:avLst/>
              <a:gdLst>
                <a:gd name="T0" fmla="*/ 40 w 42"/>
                <a:gd name="T1" fmla="*/ 0 h 5"/>
                <a:gd name="T2" fmla="*/ 1 w 42"/>
                <a:gd name="T3" fmla="*/ 0 h 5"/>
                <a:gd name="T4" fmla="*/ 1 w 42"/>
                <a:gd name="T5" fmla="*/ 3 h 5"/>
                <a:gd name="T6" fmla="*/ 40 w 42"/>
                <a:gd name="T7" fmla="*/ 3 h 5"/>
                <a:gd name="T8" fmla="*/ 40 w 4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40" y="0"/>
                  </a:moveTo>
                  <a:cubicBezTo>
                    <a:pt x="27" y="1"/>
                    <a:pt x="14" y="2"/>
                    <a:pt x="1" y="0"/>
                  </a:cubicBezTo>
                  <a:cubicBezTo>
                    <a:pt x="0" y="0"/>
                    <a:pt x="0" y="2"/>
                    <a:pt x="1" y="3"/>
                  </a:cubicBezTo>
                  <a:cubicBezTo>
                    <a:pt x="14" y="4"/>
                    <a:pt x="27" y="5"/>
                    <a:pt x="40" y="3"/>
                  </a:cubicBezTo>
                  <a:cubicBezTo>
                    <a:pt x="42" y="2"/>
                    <a:pt x="41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1"/>
            <p:cNvSpPr/>
            <p:nvPr/>
          </p:nvSpPr>
          <p:spPr bwMode="auto">
            <a:xfrm>
              <a:off x="1587" y="4165"/>
              <a:ext cx="111" cy="22"/>
            </a:xfrm>
            <a:custGeom>
              <a:avLst/>
              <a:gdLst>
                <a:gd name="T0" fmla="*/ 39 w 41"/>
                <a:gd name="T1" fmla="*/ 2 h 8"/>
                <a:gd name="T2" fmla="*/ 22 w 41"/>
                <a:gd name="T3" fmla="*/ 2 h 8"/>
                <a:gd name="T4" fmla="*/ 2 w 41"/>
                <a:gd name="T5" fmla="*/ 0 h 8"/>
                <a:gd name="T6" fmla="*/ 2 w 41"/>
                <a:gd name="T7" fmla="*/ 2 h 8"/>
                <a:gd name="T8" fmla="*/ 40 w 41"/>
                <a:gd name="T9" fmla="*/ 4 h 8"/>
                <a:gd name="T10" fmla="*/ 39 w 41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8">
                  <a:moveTo>
                    <a:pt x="39" y="2"/>
                  </a:moveTo>
                  <a:cubicBezTo>
                    <a:pt x="33" y="1"/>
                    <a:pt x="28" y="2"/>
                    <a:pt x="22" y="2"/>
                  </a:cubicBezTo>
                  <a:cubicBezTo>
                    <a:pt x="15" y="2"/>
                    <a:pt x="9" y="1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13" y="6"/>
                    <a:pt x="28" y="8"/>
                    <a:pt x="40" y="4"/>
                  </a:cubicBezTo>
                  <a:cubicBezTo>
                    <a:pt x="41" y="3"/>
                    <a:pt x="41" y="2"/>
                    <a:pt x="3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2"/>
            <p:cNvSpPr/>
            <p:nvPr/>
          </p:nvSpPr>
          <p:spPr bwMode="auto">
            <a:xfrm>
              <a:off x="1587" y="4247"/>
              <a:ext cx="108" cy="16"/>
            </a:xfrm>
            <a:custGeom>
              <a:avLst/>
              <a:gdLst>
                <a:gd name="T0" fmla="*/ 38 w 40"/>
                <a:gd name="T1" fmla="*/ 3 h 6"/>
                <a:gd name="T2" fmla="*/ 22 w 40"/>
                <a:gd name="T3" fmla="*/ 2 h 6"/>
                <a:gd name="T4" fmla="*/ 14 w 40"/>
                <a:gd name="T5" fmla="*/ 2 h 6"/>
                <a:gd name="T6" fmla="*/ 3 w 40"/>
                <a:gd name="T7" fmla="*/ 2 h 6"/>
                <a:gd name="T8" fmla="*/ 2 w 40"/>
                <a:gd name="T9" fmla="*/ 0 h 6"/>
                <a:gd name="T10" fmla="*/ 1 w 40"/>
                <a:gd name="T11" fmla="*/ 0 h 6"/>
                <a:gd name="T12" fmla="*/ 0 w 40"/>
                <a:gd name="T13" fmla="*/ 2 h 6"/>
                <a:gd name="T14" fmla="*/ 9 w 40"/>
                <a:gd name="T15" fmla="*/ 5 h 6"/>
                <a:gd name="T16" fmla="*/ 38 w 40"/>
                <a:gd name="T17" fmla="*/ 6 h 6"/>
                <a:gd name="T18" fmla="*/ 38 w 40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6">
                  <a:moveTo>
                    <a:pt x="38" y="3"/>
                  </a:moveTo>
                  <a:cubicBezTo>
                    <a:pt x="33" y="2"/>
                    <a:pt x="28" y="2"/>
                    <a:pt x="22" y="2"/>
                  </a:cubicBezTo>
                  <a:cubicBezTo>
                    <a:pt x="19" y="2"/>
                    <a:pt x="17" y="2"/>
                    <a:pt x="14" y="2"/>
                  </a:cubicBezTo>
                  <a:cubicBezTo>
                    <a:pt x="12" y="2"/>
                    <a:pt x="4" y="1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1" y="6"/>
                    <a:pt x="6" y="5"/>
                    <a:pt x="9" y="5"/>
                  </a:cubicBezTo>
                  <a:cubicBezTo>
                    <a:pt x="19" y="5"/>
                    <a:pt x="29" y="6"/>
                    <a:pt x="38" y="6"/>
                  </a:cubicBezTo>
                  <a:cubicBezTo>
                    <a:pt x="39" y="5"/>
                    <a:pt x="40" y="3"/>
                    <a:pt x="3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7" name="Group 22"/>
          <p:cNvGrpSpPr/>
          <p:nvPr/>
        </p:nvGrpSpPr>
        <p:grpSpPr>
          <a:xfrm rot="1234529">
            <a:off x="350069" y="3343366"/>
            <a:ext cx="1209294" cy="552291"/>
            <a:chOff x="0" y="-1"/>
            <a:chExt cx="1887191" cy="861891"/>
          </a:xfrm>
        </p:grpSpPr>
        <p:sp>
          <p:nvSpPr>
            <p:cNvPr id="158" name="Shape 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9" name="Shape 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1F4E7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60" name="Group 22"/>
          <p:cNvGrpSpPr/>
          <p:nvPr/>
        </p:nvGrpSpPr>
        <p:grpSpPr>
          <a:xfrm rot="2133593">
            <a:off x="3430587" y="4276366"/>
            <a:ext cx="588962" cy="268982"/>
            <a:chOff x="0" y="-1"/>
            <a:chExt cx="1887191" cy="861891"/>
          </a:xfrm>
        </p:grpSpPr>
        <p:sp>
          <p:nvSpPr>
            <p:cNvPr id="161" name="Shape 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" name="Shape 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1F4E79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66" name="Group 131"/>
          <p:cNvGrpSpPr/>
          <p:nvPr/>
        </p:nvGrpSpPr>
        <p:grpSpPr>
          <a:xfrm rot="10800000" flipV="1">
            <a:off x="2113237" y="2453061"/>
            <a:ext cx="1853202" cy="1592622"/>
            <a:chOff x="0" y="0"/>
            <a:chExt cx="1270000" cy="1091425"/>
          </a:xfrm>
        </p:grpSpPr>
        <p:sp>
          <p:nvSpPr>
            <p:cNvPr id="167" name="Shape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solidFill>
                <a:srgbClr val="1F4E79"/>
              </a:solidFill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68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169" name="Shape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0" name="Shape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1" name="Shape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72" name="Shape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1F4E79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173" name="文本框 172"/>
          <p:cNvSpPr txBox="1"/>
          <p:nvPr/>
        </p:nvSpPr>
        <p:spPr>
          <a:xfrm>
            <a:off x="5688012" y="2355860"/>
            <a:ext cx="53767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2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DFPShaoNvW5-GB" charset="-122"/>
              </a:rPr>
              <a:t>Thank you</a:t>
            </a:r>
            <a:r>
              <a:rPr kumimoji="1" lang="zh-CN" altLang="en-US" sz="7200" dirty="0">
                <a:solidFill>
                  <a:srgbClr val="1F4E79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DFPShaoNvW5-GB" charset="-122"/>
              </a:rPr>
              <a:t>！</a:t>
            </a:r>
          </a:p>
        </p:txBody>
      </p:sp>
      <p:grpSp>
        <p:nvGrpSpPr>
          <p:cNvPr id="174" name="组合 173"/>
          <p:cNvGrpSpPr/>
          <p:nvPr/>
        </p:nvGrpSpPr>
        <p:grpSpPr>
          <a:xfrm>
            <a:off x="9800231" y="1261875"/>
            <a:ext cx="1341837" cy="428035"/>
            <a:chOff x="1499734" y="1836011"/>
            <a:chExt cx="1723530" cy="785645"/>
          </a:xfrm>
        </p:grpSpPr>
        <p:sp>
          <p:nvSpPr>
            <p:cNvPr id="175" name="任意多边形 174"/>
            <p:cNvSpPr/>
            <p:nvPr/>
          </p:nvSpPr>
          <p:spPr>
            <a:xfrm>
              <a:off x="1862723" y="1836011"/>
              <a:ext cx="1360541" cy="764760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6" name="任意多边形 175"/>
            <p:cNvSpPr/>
            <p:nvPr/>
          </p:nvSpPr>
          <p:spPr>
            <a:xfrm>
              <a:off x="1499734" y="2157271"/>
              <a:ext cx="770022" cy="464385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93</Words>
  <Application>Microsoft Office PowerPoint</Application>
  <PresentationFormat>宽屏</PresentationFormat>
  <Paragraphs>22</Paragraphs>
  <Slides>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Calibri Light</vt:lpstr>
      <vt:lpstr>Wingdings</vt:lpstr>
      <vt:lpstr>Arial</vt:lpstr>
      <vt:lpstr>等线</vt:lpstr>
      <vt:lpstr>华文行楷</vt:lpstr>
      <vt:lpstr>Calibri</vt:lpstr>
      <vt:lpstr>华文新魏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丁 健</cp:lastModifiedBy>
  <cp:revision>18</cp:revision>
  <dcterms:created xsi:type="dcterms:W3CDTF">2017-01-08T03:34:00Z</dcterms:created>
  <dcterms:modified xsi:type="dcterms:W3CDTF">2022-07-10T22:48:05Z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