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04" r:id="rId2"/>
    <p:sldId id="424" r:id="rId3"/>
    <p:sldId id="425" r:id="rId4"/>
    <p:sldId id="426" r:id="rId5"/>
    <p:sldId id="427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876"/>
    <a:srgbClr val="FBF3EE"/>
    <a:srgbClr val="AA842A"/>
    <a:srgbClr val="AC862E"/>
    <a:srgbClr val="D2B79F"/>
    <a:srgbClr val="42433C"/>
    <a:srgbClr val="FFFDF8"/>
    <a:srgbClr val="F7EBBC"/>
    <a:srgbClr val="EFDA7D"/>
    <a:srgbClr val="DCC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52F32-1849-CD0D-D31E-CF016D8AA664}" v="1" dt="2022-07-08T16:00:43.918"/>
    <p1510:client id="{57E844F8-2A97-9453-5858-C3AB14635F26}" v="1" dt="2022-07-11T04:34:16.121"/>
    <p1510:client id="{A7FC2B11-473F-B97D-BE9B-914CFF0E5D20}" v="4" dt="2022-07-10T16:43:21.437"/>
    <p1510:client id="{B4C23C54-8A60-04C1-6BE6-C570958A6B18}" v="16" dt="2022-07-11T01:58:35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 Xirui" userId="S::t0925740@u.nus.edu::116de023-dfef-463a-89bf-d494218087d6" providerId="AD" clId="Web-{57E844F8-2A97-9453-5858-C3AB14635F26}"/>
    <pc:docChg chg="modSld">
      <pc:chgData name="Li Xirui" userId="S::t0925740@u.nus.edu::116de023-dfef-463a-89bf-d494218087d6" providerId="AD" clId="Web-{57E844F8-2A97-9453-5858-C3AB14635F26}" dt="2022-07-11T04:34:16.121" v="0" actId="14100"/>
      <pc:docMkLst>
        <pc:docMk/>
      </pc:docMkLst>
      <pc:sldChg chg="modSp">
        <pc:chgData name="Li Xirui" userId="S::t0925740@u.nus.edu::116de023-dfef-463a-89bf-d494218087d6" providerId="AD" clId="Web-{57E844F8-2A97-9453-5858-C3AB14635F26}" dt="2022-07-11T04:34:16.121" v="0" actId="14100"/>
        <pc:sldMkLst>
          <pc:docMk/>
          <pc:sldMk cId="0" sldId="404"/>
        </pc:sldMkLst>
        <pc:spChg chg="mod">
          <ac:chgData name="Li Xirui" userId="S::t0925740@u.nus.edu::116de023-dfef-463a-89bf-d494218087d6" providerId="AD" clId="Web-{57E844F8-2A97-9453-5858-C3AB14635F26}" dt="2022-07-11T04:34:16.121" v="0" actId="14100"/>
          <ac:spMkLst>
            <pc:docMk/>
            <pc:sldMk cId="0" sldId="404"/>
            <ac:spMk id="14" creationId="{00000000-0000-0000-0000-000000000000}"/>
          </ac:spMkLst>
        </pc:spChg>
      </pc:sldChg>
    </pc:docChg>
  </pc:docChgLst>
  <pc:docChgLst>
    <pc:chgData name="Liu Sicen" userId="S::t0926191@u.nus.edu::037d56c6-73b1-40e6-879c-2fb59e54cd81" providerId="AD" clId="Web-{B4C23C54-8A60-04C1-6BE6-C570958A6B18}"/>
    <pc:docChg chg="modSld">
      <pc:chgData name="Liu Sicen" userId="S::t0926191@u.nus.edu::037d56c6-73b1-40e6-879c-2fb59e54cd81" providerId="AD" clId="Web-{B4C23C54-8A60-04C1-6BE6-C570958A6B18}" dt="2022-07-11T01:58:35.962" v="15"/>
      <pc:docMkLst>
        <pc:docMk/>
      </pc:docMkLst>
      <pc:sldChg chg="addAnim modAnim">
        <pc:chgData name="Liu Sicen" userId="S::t0926191@u.nus.edu::037d56c6-73b1-40e6-879c-2fb59e54cd81" providerId="AD" clId="Web-{B4C23C54-8A60-04C1-6BE6-C570958A6B18}" dt="2022-07-11T01:58:35.962" v="15"/>
        <pc:sldMkLst>
          <pc:docMk/>
          <pc:sldMk cId="0" sldId="425"/>
        </pc:sldMkLst>
      </pc:sldChg>
    </pc:docChg>
  </pc:docChgLst>
  <pc:docChgLst>
    <pc:chgData name="Liu Sicen" userId="S::t0926191@u.nus.edu::037d56c6-73b1-40e6-879c-2fb59e54cd81" providerId="AD" clId="Web-{1C052F32-1849-CD0D-D31E-CF016D8AA664}"/>
    <pc:docChg chg="delSld">
      <pc:chgData name="Liu Sicen" userId="S::t0926191@u.nus.edu::037d56c6-73b1-40e6-879c-2fb59e54cd81" providerId="AD" clId="Web-{1C052F32-1849-CD0D-D31E-CF016D8AA664}" dt="2022-07-08T16:00:43.918" v="0"/>
      <pc:docMkLst>
        <pc:docMk/>
      </pc:docMkLst>
      <pc:sldChg chg="del">
        <pc:chgData name="Liu Sicen" userId="S::t0926191@u.nus.edu::037d56c6-73b1-40e6-879c-2fb59e54cd81" providerId="AD" clId="Web-{1C052F32-1849-CD0D-D31E-CF016D8AA664}" dt="2022-07-08T16:00:43.918" v="0"/>
        <pc:sldMkLst>
          <pc:docMk/>
          <pc:sldMk cId="0" sldId="412"/>
        </pc:sldMkLst>
      </pc:sldChg>
    </pc:docChg>
  </pc:docChgLst>
  <pc:docChgLst>
    <pc:chgData name="Li Xirui" userId="S::t0925740@u.nus.edu::116de023-dfef-463a-89bf-d494218087d6" providerId="AD" clId="Web-{A7FC2B11-473F-B97D-BE9B-914CFF0E5D20}"/>
    <pc:docChg chg="modSld">
      <pc:chgData name="Li Xirui" userId="S::t0925740@u.nus.edu::116de023-dfef-463a-89bf-d494218087d6" providerId="AD" clId="Web-{A7FC2B11-473F-B97D-BE9B-914CFF0E5D20}" dt="2022-07-10T16:43:21.437" v="3" actId="1076"/>
      <pc:docMkLst>
        <pc:docMk/>
      </pc:docMkLst>
      <pc:sldChg chg="modSp">
        <pc:chgData name="Li Xirui" userId="S::t0925740@u.nus.edu::116de023-dfef-463a-89bf-d494218087d6" providerId="AD" clId="Web-{A7FC2B11-473F-B97D-BE9B-914CFF0E5D20}" dt="2022-07-10T16:43:21.437" v="3" actId="1076"/>
        <pc:sldMkLst>
          <pc:docMk/>
          <pc:sldMk cId="0" sldId="426"/>
        </pc:sldMkLst>
        <pc:spChg chg="mod">
          <ac:chgData name="Li Xirui" userId="S::t0925740@u.nus.edu::116de023-dfef-463a-89bf-d494218087d6" providerId="AD" clId="Web-{A7FC2B11-473F-B97D-BE9B-914CFF0E5D20}" dt="2022-07-10T16:43:21.437" v="3" actId="1076"/>
          <ac:spMkLst>
            <pc:docMk/>
            <pc:sldMk cId="0" sldId="42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2022/7/10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B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2"/>
          <a:srcRect l="12524" t="19739" r="15687" b="51877"/>
          <a:stretch>
            <a:fillRect/>
          </a:stretch>
        </p:blipFill>
        <p:spPr>
          <a:xfrm>
            <a:off x="-2540" y="-27940"/>
            <a:ext cx="12197080" cy="350075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 userDrawn="1"/>
        </p:nvPicPr>
        <p:blipFill>
          <a:blip r:embed="rId2"/>
          <a:srcRect l="12524" t="47387" r="15687" b="15734"/>
          <a:stretch>
            <a:fillRect/>
          </a:stretch>
        </p:blipFill>
        <p:spPr>
          <a:xfrm>
            <a:off x="-2540" y="2310130"/>
            <a:ext cx="12197080" cy="454850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355600" y="342900"/>
            <a:ext cx="11480800" cy="6172835"/>
          </a:xfrm>
          <a:prstGeom prst="rect">
            <a:avLst/>
          </a:prstGeom>
          <a:noFill/>
          <a:ln w="50673">
            <a:solidFill>
              <a:srgbClr val="D2B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B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 userDrawn="1"/>
        </p:nvPicPr>
        <p:blipFill>
          <a:blip r:embed="rId2"/>
          <a:srcRect l="16164" t="12576" r="16549" b="52219"/>
          <a:stretch>
            <a:fillRect/>
          </a:stretch>
        </p:blipFill>
        <p:spPr>
          <a:xfrm>
            <a:off x="-2540" y="-6350"/>
            <a:ext cx="12197080" cy="483298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 userDrawn="1"/>
        </p:nvPicPr>
        <p:blipFill>
          <a:blip r:embed="rId2"/>
          <a:srcRect l="16164" t="47901" r="16549" b="29726"/>
          <a:stretch>
            <a:fillRect/>
          </a:stretch>
        </p:blipFill>
        <p:spPr>
          <a:xfrm>
            <a:off x="-2540" y="3799840"/>
            <a:ext cx="12197080" cy="307149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355600" y="342900"/>
            <a:ext cx="11480800" cy="6172835"/>
          </a:xfrm>
          <a:prstGeom prst="rect">
            <a:avLst/>
          </a:prstGeom>
          <a:noFill/>
          <a:ln w="50673">
            <a:solidFill>
              <a:srgbClr val="D2B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/>
          <p:nvPr/>
        </p:nvSpPr>
        <p:spPr>
          <a:xfrm>
            <a:off x="3964305" y="3070225"/>
            <a:ext cx="60934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Like e</a:t>
            </a:r>
            <a:r>
              <a:rPr lang="zh-CN" alt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lectronic arts</a:t>
            </a: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(painting &amp; music)</a:t>
            </a:r>
            <a:r>
              <a:rPr lang="zh-CN" alt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, computer</a:t>
            </a: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science and </a:t>
            </a:r>
            <a:r>
              <a:rPr lang="zh-CN" alt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physics</a:t>
            </a:r>
            <a:endParaRPr lang="zh-CN" altLang="en-US" sz="1200" b="1">
              <a:solidFill>
                <a:srgbClr val="BF987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QQ: 1257728103</a:t>
            </a:r>
          </a:p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Wechat: L_Azrael_</a:t>
            </a:r>
          </a:p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Email: 11910338@mail.sustech.edu.cn</a:t>
            </a:r>
            <a:endParaRPr lang="zh-CN" altLang="en-US" sz="1200">
              <a:solidFill>
                <a:srgbClr val="BF987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GitHub: Lance-Azrael</a:t>
            </a:r>
          </a:p>
        </p:txBody>
      </p:sp>
      <p:pic>
        <p:nvPicPr>
          <p:cNvPr id="9" name="图片 8" descr="J$_7QJMCJ$9L@RI(%A`HCET"/>
          <p:cNvPicPr>
            <a:picLocks noChangeAspect="1"/>
          </p:cNvPicPr>
          <p:nvPr/>
        </p:nvPicPr>
        <p:blipFill>
          <a:blip r:embed="rId2"/>
          <a:srcRect l="17" b="17"/>
          <a:stretch>
            <a:fillRect/>
          </a:stretch>
        </p:blipFill>
        <p:spPr>
          <a:xfrm>
            <a:off x="484505" y="1656715"/>
            <a:ext cx="3061335" cy="306133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56" h="5856">
                <a:moveTo>
                  <a:pt x="2928" y="0"/>
                </a:moveTo>
                <a:cubicBezTo>
                  <a:pt x="4545" y="0"/>
                  <a:pt x="5856" y="1311"/>
                  <a:pt x="5856" y="2928"/>
                </a:cubicBezTo>
                <a:cubicBezTo>
                  <a:pt x="5856" y="4545"/>
                  <a:pt x="4545" y="5856"/>
                  <a:pt x="2928" y="5856"/>
                </a:cubicBezTo>
                <a:cubicBezTo>
                  <a:pt x="1311" y="5856"/>
                  <a:pt x="0" y="4545"/>
                  <a:pt x="0" y="2928"/>
                </a:cubicBezTo>
                <a:cubicBezTo>
                  <a:pt x="0" y="1311"/>
                  <a:pt x="1311" y="0"/>
                  <a:pt x="2928" y="0"/>
                </a:cubicBezTo>
                <a:close/>
              </a:path>
            </a:pathLst>
          </a:custGeom>
        </p:spPr>
      </p:pic>
      <p:sp>
        <p:nvSpPr>
          <p:cNvPr id="13" name="椭圆 12"/>
          <p:cNvSpPr/>
          <p:nvPr/>
        </p:nvSpPr>
        <p:spPr>
          <a:xfrm>
            <a:off x="1287145" y="500380"/>
            <a:ext cx="3718560" cy="3718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4"/>
          <p:cNvSpPr txBox="1"/>
          <p:nvPr/>
        </p:nvSpPr>
        <p:spPr>
          <a:xfrm>
            <a:off x="3656965" y="1656715"/>
            <a:ext cx="81337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buSzPct val="70000"/>
              <a:buFont typeface="Wingdings" panose="05000000000000000000" charset="0"/>
              <a:buNone/>
            </a:pPr>
            <a:r>
              <a:rPr lang="en-US" sz="2400" b="1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LIU Sicen </a:t>
            </a:r>
            <a:r>
              <a:rPr lang="zh-CN" altLang="en-US" sz="2400" b="1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刘思岑</a:t>
            </a:r>
            <a:endParaRPr lang="en-US" sz="2400" b="1">
              <a:solidFill>
                <a:srgbClr val="BF987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indent="0" algn="just">
              <a:lnSpc>
                <a:spcPct val="150000"/>
              </a:lnSpc>
              <a:buSzPct val="70000"/>
              <a:buFont typeface="Wingdings" panose="05000000000000000000" charset="0"/>
              <a:buNone/>
            </a:pPr>
            <a:r>
              <a:rPr lang="en-US" altLang="zh-CN" sz="1200" b="1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—— Department of Computer Science and Engineering, </a:t>
            </a:r>
            <a:r>
              <a:rPr lang="zh-CN" altLang="en-US" sz="1200" b="1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Southern University of Science and Technology</a:t>
            </a:r>
            <a:endParaRPr lang="en-US" altLang="zh-CN" sz="1200">
              <a:solidFill>
                <a:srgbClr val="BF987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4"/>
          <p:cNvSpPr txBox="1"/>
          <p:nvPr/>
        </p:nvSpPr>
        <p:spPr>
          <a:xfrm>
            <a:off x="8453755" y="4040505"/>
            <a:ext cx="30137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ct val="150000"/>
              </a:lnSpc>
              <a:buClrTx/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Main platform:</a:t>
            </a:r>
          </a:p>
          <a:p>
            <a:pPr algn="l">
              <a:lnSpc>
                <a:spcPct val="150000"/>
              </a:lnSpc>
            </a:pP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Nintendo DS -&gt; Nintendo Switch &amp; PC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3529965" y="501968"/>
            <a:ext cx="5132705" cy="52197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800" b="1" u="sng">
                <a:ln w="3175">
                  <a:solidFill>
                    <a:schemeClr val="bg1">
                      <a:lumMod val="95000"/>
                      <a:alpha val="25000"/>
                    </a:schemeClr>
                  </a:solidFill>
                </a:ln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Focusing on Videogames</a:t>
            </a:r>
          </a:p>
        </p:txBody>
      </p:sp>
      <p:sp>
        <p:nvSpPr>
          <p:cNvPr id="13" name="椭圆 12"/>
          <p:cNvSpPr/>
          <p:nvPr/>
        </p:nvSpPr>
        <p:spPr>
          <a:xfrm>
            <a:off x="1278890" y="500380"/>
            <a:ext cx="3718560" cy="3718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4"/>
          <p:cNvSpPr txBox="1"/>
          <p:nvPr/>
        </p:nvSpPr>
        <p:spPr>
          <a:xfrm>
            <a:off x="1033145" y="1174750"/>
            <a:ext cx="2358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Nintendo ruled the world</a:t>
            </a:r>
            <a:r>
              <a:rPr lang="zh-CN" alt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！</a:t>
            </a:r>
            <a:endParaRPr lang="en-US" altLang="zh-CN" sz="1200">
              <a:solidFill>
                <a:srgbClr val="BF987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5" name="图片 4" descr="97{4H4}YXRR@)HU](@W({_K"/>
          <p:cNvPicPr>
            <a:picLocks noChangeAspect="1"/>
          </p:cNvPicPr>
          <p:nvPr/>
        </p:nvPicPr>
        <p:blipFill>
          <a:blip r:embed="rId2"/>
          <a:srcRect l="3695" t="8794" r="4382" b="3294"/>
          <a:stretch>
            <a:fillRect/>
          </a:stretch>
        </p:blipFill>
        <p:spPr>
          <a:xfrm>
            <a:off x="581660" y="1543050"/>
            <a:ext cx="3396615" cy="2050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60" y="4112260"/>
            <a:ext cx="4255770" cy="2404110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3835400" y="2552700"/>
            <a:ext cx="1035685" cy="1040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34"/>
          <p:cNvSpPr txBox="1"/>
          <p:nvPr/>
        </p:nvSpPr>
        <p:spPr>
          <a:xfrm>
            <a:off x="1033145" y="3672205"/>
            <a:ext cx="13265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Music Games</a:t>
            </a:r>
          </a:p>
        </p:txBody>
      </p:sp>
      <p:pic>
        <p:nvPicPr>
          <p:cNvPr id="104" name="图片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4217035" y="4510405"/>
            <a:ext cx="2022475" cy="2005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6"/>
          <a:srcRect l="12135" r="11886" b="9732"/>
          <a:stretch>
            <a:fillRect/>
          </a:stretch>
        </p:blipFill>
        <p:spPr>
          <a:xfrm>
            <a:off x="5915025" y="4893310"/>
            <a:ext cx="2049145" cy="16230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7"/>
          <a:stretch>
            <a:fillRect/>
          </a:stretch>
        </p:blipFill>
        <p:spPr>
          <a:xfrm>
            <a:off x="7000240" y="1529715"/>
            <a:ext cx="3327400" cy="2077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8"/>
          <a:stretch>
            <a:fillRect/>
          </a:stretch>
        </p:blipFill>
        <p:spPr>
          <a:xfrm>
            <a:off x="9792970" y="1529715"/>
            <a:ext cx="1496060" cy="1496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34"/>
          <p:cNvSpPr txBox="1"/>
          <p:nvPr/>
        </p:nvSpPr>
        <p:spPr>
          <a:xfrm>
            <a:off x="8195310" y="1174750"/>
            <a:ext cx="15976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altLang="zh-CN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Puzzle adventure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2308225"/>
            <a:ext cx="3291205" cy="3291205"/>
          </a:xfrm>
          <a:prstGeom prst="rect">
            <a:avLst/>
          </a:prstGeom>
        </p:spPr>
      </p:pic>
      <p:sp>
        <p:nvSpPr>
          <p:cNvPr id="292" name="TextBox 291"/>
          <p:cNvSpPr txBox="1"/>
          <p:nvPr/>
        </p:nvSpPr>
        <p:spPr>
          <a:xfrm>
            <a:off x="3529965" y="501968"/>
            <a:ext cx="5132705" cy="52197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800" b="1" u="sng">
                <a:ln w="3175">
                  <a:solidFill>
                    <a:schemeClr val="bg1">
                      <a:lumMod val="95000"/>
                      <a:alpha val="25000"/>
                    </a:schemeClr>
                  </a:solidFill>
                </a:ln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Focusing on Videogames</a:t>
            </a:r>
          </a:p>
        </p:txBody>
      </p:sp>
      <p:sp>
        <p:nvSpPr>
          <p:cNvPr id="13" name="椭圆 12"/>
          <p:cNvSpPr/>
          <p:nvPr/>
        </p:nvSpPr>
        <p:spPr>
          <a:xfrm>
            <a:off x="1278890" y="500380"/>
            <a:ext cx="3718560" cy="3718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4"/>
          <p:cNvSpPr txBox="1"/>
          <p:nvPr/>
        </p:nvSpPr>
        <p:spPr>
          <a:xfrm>
            <a:off x="6060440" y="1444625"/>
            <a:ext cx="5387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sz="1200" u="sng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Focus on </a:t>
            </a:r>
            <a:r>
              <a:rPr lang="en-US" sz="1200" b="1" u="sng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</a:t>
            </a:r>
            <a:r>
              <a:rPr sz="1200" b="1" u="sng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ay of expression</a:t>
            </a:r>
            <a:r>
              <a:rPr sz="1200" u="sng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: the mood conveyed by graphics and music, and the sense in the plot and interaction</a:t>
            </a:r>
          </a:p>
        </p:txBody>
      </p:sp>
      <p:pic>
        <p:nvPicPr>
          <p:cNvPr id="110" name="图片 109"/>
          <p:cNvPicPr/>
          <p:nvPr/>
        </p:nvPicPr>
        <p:blipFill>
          <a:blip r:embed="rId3"/>
          <a:srcRect t="7763" b="18133"/>
          <a:stretch>
            <a:fillRect/>
          </a:stretch>
        </p:blipFill>
        <p:spPr>
          <a:xfrm>
            <a:off x="847725" y="2642870"/>
            <a:ext cx="3028950" cy="3176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4"/>
          <a:stretch>
            <a:fillRect/>
          </a:stretch>
        </p:blipFill>
        <p:spPr>
          <a:xfrm>
            <a:off x="1379855" y="3174365"/>
            <a:ext cx="4000500" cy="264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5"/>
          <a:srcRect l="11868" t="16236" r="8308" b="24231"/>
          <a:stretch>
            <a:fillRect/>
          </a:stretch>
        </p:blipFill>
        <p:spPr>
          <a:xfrm>
            <a:off x="3244850" y="2308225"/>
            <a:ext cx="2135505" cy="199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34"/>
          <p:cNvSpPr txBox="1"/>
          <p:nvPr/>
        </p:nvSpPr>
        <p:spPr>
          <a:xfrm>
            <a:off x="742950" y="1721485"/>
            <a:ext cx="198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Other Console Games</a:t>
            </a: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:</a:t>
            </a:r>
          </a:p>
        </p:txBody>
      </p:sp>
      <p:pic>
        <p:nvPicPr>
          <p:cNvPr id="108" name="图片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7223125" y="3909695"/>
            <a:ext cx="4605655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7"/>
          <a:stretch>
            <a:fillRect/>
          </a:stretch>
        </p:blipFill>
        <p:spPr>
          <a:xfrm>
            <a:off x="6843395" y="3295015"/>
            <a:ext cx="4605020" cy="28308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8"/>
          <a:stretch>
            <a:fillRect/>
          </a:stretch>
        </p:blipFill>
        <p:spPr>
          <a:xfrm>
            <a:off x="6473190" y="3185795"/>
            <a:ext cx="4605655" cy="2586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9"/>
          <a:stretch>
            <a:fillRect/>
          </a:stretch>
        </p:blipFill>
        <p:spPr>
          <a:xfrm>
            <a:off x="6060440" y="2514600"/>
            <a:ext cx="4605020" cy="28784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Box 291"/>
          <p:cNvSpPr txBox="1"/>
          <p:nvPr/>
        </p:nvSpPr>
        <p:spPr>
          <a:xfrm>
            <a:off x="3529965" y="501968"/>
            <a:ext cx="5132705" cy="52197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2800" b="1" u="sng">
                <a:ln w="3175">
                  <a:solidFill>
                    <a:schemeClr val="bg1">
                      <a:lumMod val="95000"/>
                      <a:alpha val="25000"/>
                    </a:schemeClr>
                  </a:solidFill>
                </a:ln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Building of Videogames</a:t>
            </a:r>
          </a:p>
        </p:txBody>
      </p:sp>
      <p:sp>
        <p:nvSpPr>
          <p:cNvPr id="13" name="椭圆 12"/>
          <p:cNvSpPr/>
          <p:nvPr/>
        </p:nvSpPr>
        <p:spPr>
          <a:xfrm>
            <a:off x="1278890" y="500380"/>
            <a:ext cx="3718560" cy="3718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4"/>
          <p:cNvSpPr txBox="1"/>
          <p:nvPr/>
        </p:nvSpPr>
        <p:spPr>
          <a:xfrm>
            <a:off x="1033145" y="1174750"/>
            <a:ext cx="522160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Course project in Object-Oriented Analysis And Design in 2019 Fall</a:t>
            </a:r>
          </a:p>
          <a:p>
            <a:pPr marL="171450" indent="-171450" algn="l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By four group members</a:t>
            </a:r>
          </a:p>
          <a:p>
            <a:pPr marL="171450" indent="-171450" algn="l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Combat system, growth system, interactive 3D interface</a:t>
            </a:r>
          </a:p>
          <a:p>
            <a:pPr marL="171450" indent="-171450" algn="l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Made by Unity3D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740" y="2602865"/>
            <a:ext cx="6778625" cy="3883025"/>
          </a:xfrm>
          <a:prstGeom prst="rect">
            <a:avLst/>
          </a:prstGeom>
        </p:spPr>
      </p:pic>
      <p:pic>
        <p:nvPicPr>
          <p:cNvPr id="2" name="图片 1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45" y="2925445"/>
            <a:ext cx="3560445" cy="3560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/>
          <p:nvPr/>
        </p:nvSpPr>
        <p:spPr>
          <a:xfrm>
            <a:off x="3964305" y="3070225"/>
            <a:ext cx="6093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Java, Python, C#, a little game developing experience</a:t>
            </a:r>
          </a:p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charset="0"/>
              <a:buChar char="l"/>
            </a:pPr>
            <a:r>
              <a:rPr lang="en-US" sz="1200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Photoshop, Electronic drawing, Video Editing </a:t>
            </a:r>
          </a:p>
        </p:txBody>
      </p:sp>
      <p:pic>
        <p:nvPicPr>
          <p:cNvPr id="9" name="图片 8" descr="J$_7QJMCJ$9L@RI(%A`HCET"/>
          <p:cNvPicPr>
            <a:picLocks noChangeAspect="1"/>
          </p:cNvPicPr>
          <p:nvPr/>
        </p:nvPicPr>
        <p:blipFill>
          <a:blip r:embed="rId2"/>
          <a:srcRect l="17" b="17"/>
          <a:stretch>
            <a:fillRect/>
          </a:stretch>
        </p:blipFill>
        <p:spPr>
          <a:xfrm>
            <a:off x="484505" y="1656715"/>
            <a:ext cx="3061335" cy="30613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56" h="5856">
                <a:moveTo>
                  <a:pt x="2928" y="0"/>
                </a:moveTo>
                <a:cubicBezTo>
                  <a:pt x="4545" y="0"/>
                  <a:pt x="5856" y="1311"/>
                  <a:pt x="5856" y="2928"/>
                </a:cubicBezTo>
                <a:cubicBezTo>
                  <a:pt x="5856" y="4545"/>
                  <a:pt x="4545" y="5856"/>
                  <a:pt x="2928" y="5856"/>
                </a:cubicBezTo>
                <a:cubicBezTo>
                  <a:pt x="1311" y="5856"/>
                  <a:pt x="0" y="4545"/>
                  <a:pt x="0" y="2928"/>
                </a:cubicBezTo>
                <a:cubicBezTo>
                  <a:pt x="0" y="1311"/>
                  <a:pt x="1311" y="0"/>
                  <a:pt x="2928" y="0"/>
                </a:cubicBezTo>
                <a:close/>
              </a:path>
            </a:pathLst>
          </a:custGeom>
        </p:spPr>
      </p:pic>
      <p:sp>
        <p:nvSpPr>
          <p:cNvPr id="13" name="椭圆 12"/>
          <p:cNvSpPr/>
          <p:nvPr/>
        </p:nvSpPr>
        <p:spPr>
          <a:xfrm>
            <a:off x="1287145" y="500380"/>
            <a:ext cx="3718560" cy="3718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34"/>
          <p:cNvSpPr txBox="1"/>
          <p:nvPr/>
        </p:nvSpPr>
        <p:spPr>
          <a:xfrm>
            <a:off x="3964305" y="2254885"/>
            <a:ext cx="8133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buSzPct val="70000"/>
              <a:buFont typeface="Wingdings" panose="05000000000000000000" charset="0"/>
              <a:buNone/>
            </a:pPr>
            <a:r>
              <a:rPr lang="en-US" sz="2400" b="1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strength:</a:t>
            </a:r>
            <a:endParaRPr lang="en-US" sz="1200">
              <a:solidFill>
                <a:srgbClr val="BF987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" name="TextBox 34"/>
          <p:cNvSpPr txBox="1"/>
          <p:nvPr/>
        </p:nvSpPr>
        <p:spPr>
          <a:xfrm>
            <a:off x="4058285" y="4791075"/>
            <a:ext cx="8133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buSzPct val="70000"/>
              <a:buFont typeface="Wingdings" panose="05000000000000000000" charset="0"/>
              <a:buNone/>
            </a:pPr>
            <a:r>
              <a:rPr lang="en-US" sz="2400" b="1">
                <a:solidFill>
                  <a:srgbClr val="BF987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Hope we can cooperate happily!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0035a1e0-4bca-4c8c-a2ac-cde6a8c9757e"/>
  <p:tag name="COMMONDATA" val="eyJoZGlkIjoiYmM3Y2QzNmQwNjNkOGQyOTJhNGM0ZjEzZDU3MTZlM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极简历</dc:creator>
  <cp:revision>1</cp:revision>
  <dcterms:created xsi:type="dcterms:W3CDTF">2018-04-10T08:52:00Z</dcterms:created>
  <dcterms:modified xsi:type="dcterms:W3CDTF">2022-07-11T04:34:50Z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743D6107C3324C458E59E9262CB62CBE</vt:lpwstr>
  </property>
</Properties>
</file>