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Robo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Roboto-regular.fnt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6" Type="http://schemas.openxmlformats.org/officeDocument/2006/relationships/font" Target="fonts/Robot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4200"/>
              <a:buNone/>
              <a:defRPr sz="4200"/>
            </a:lvl1pPr>
            <a:lvl2pPr lvl="1">
              <a:spcBef>
                <a:spcPts val="0"/>
              </a:spcBef>
              <a:buSzPts val="4200"/>
              <a:buNone/>
              <a:defRPr sz="4200"/>
            </a:lvl2pPr>
            <a:lvl3pPr lvl="2">
              <a:spcBef>
                <a:spcPts val="0"/>
              </a:spcBef>
              <a:buSzPts val="4200"/>
              <a:buNone/>
              <a:defRPr sz="4200"/>
            </a:lvl3pPr>
            <a:lvl4pPr lvl="3">
              <a:spcBef>
                <a:spcPts val="0"/>
              </a:spcBef>
              <a:buSzPts val="4200"/>
              <a:buNone/>
              <a:defRPr sz="4200"/>
            </a:lvl4pPr>
            <a:lvl5pPr lvl="4">
              <a:spcBef>
                <a:spcPts val="0"/>
              </a:spcBef>
              <a:buSzPts val="4200"/>
              <a:buNone/>
              <a:defRPr sz="4200"/>
            </a:lvl5pPr>
            <a:lvl6pPr lvl="5">
              <a:spcBef>
                <a:spcPts val="0"/>
              </a:spcBef>
              <a:buSzPts val="4200"/>
              <a:buNone/>
              <a:defRPr sz="4200"/>
            </a:lvl6pPr>
            <a:lvl7pPr lvl="6">
              <a:spcBef>
                <a:spcPts val="0"/>
              </a:spcBef>
              <a:buSzPts val="4200"/>
              <a:buNone/>
              <a:defRPr sz="4200"/>
            </a:lvl7pPr>
            <a:lvl8pPr lvl="7">
              <a:spcBef>
                <a:spcPts val="0"/>
              </a:spcBef>
              <a:buSzPts val="4200"/>
              <a:buNone/>
              <a:defRPr sz="4200"/>
            </a:lvl8pPr>
            <a:lvl9pPr lvl="8">
              <a:spcBef>
                <a:spcPts val="0"/>
              </a:spcBef>
              <a:buSzPts val="4200"/>
              <a:buNone/>
              <a:defRPr sz="42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3200"/>
              <a:buNone/>
              <a:defRPr/>
            </a:lvl1pPr>
            <a:lvl2pPr lvl="1">
              <a:spcBef>
                <a:spcPts val="0"/>
              </a:spcBef>
              <a:buSzPts val="3200"/>
              <a:buNone/>
              <a:defRPr/>
            </a:lvl2pPr>
            <a:lvl3pPr lvl="2">
              <a:spcBef>
                <a:spcPts val="0"/>
              </a:spcBef>
              <a:buSzPts val="3200"/>
              <a:buNone/>
              <a:defRPr/>
            </a:lvl3pPr>
            <a:lvl4pPr lvl="3">
              <a:spcBef>
                <a:spcPts val="0"/>
              </a:spcBef>
              <a:buSzPts val="3200"/>
              <a:buNone/>
              <a:defRPr/>
            </a:lvl4pPr>
            <a:lvl5pPr lvl="4">
              <a:spcBef>
                <a:spcPts val="0"/>
              </a:spcBef>
              <a:buSzPts val="3200"/>
              <a:buNone/>
              <a:defRPr/>
            </a:lvl5pPr>
            <a:lvl6pPr lvl="5">
              <a:spcBef>
                <a:spcPts val="0"/>
              </a:spcBef>
              <a:buSzPts val="3200"/>
              <a:buNone/>
              <a:defRPr/>
            </a:lvl6pPr>
            <a:lvl7pPr lvl="6">
              <a:spcBef>
                <a:spcPts val="0"/>
              </a:spcBef>
              <a:buSzPts val="3200"/>
              <a:buNone/>
              <a:defRPr/>
            </a:lvl7pPr>
            <a:lvl8pPr lvl="7">
              <a:spcBef>
                <a:spcPts val="0"/>
              </a:spcBef>
              <a:buSzPts val="3200"/>
              <a:buNone/>
              <a:defRPr/>
            </a:lvl8pPr>
            <a:lvl9pPr lvl="8">
              <a:spcBef>
                <a:spcPts val="0"/>
              </a:spcBef>
              <a:buSzPts val="32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3200"/>
              <a:buNone/>
              <a:defRPr/>
            </a:lvl1pPr>
            <a:lvl2pPr lvl="1">
              <a:spcBef>
                <a:spcPts val="0"/>
              </a:spcBef>
              <a:buSzPts val="3200"/>
              <a:buNone/>
              <a:defRPr/>
            </a:lvl2pPr>
            <a:lvl3pPr lvl="2">
              <a:spcBef>
                <a:spcPts val="0"/>
              </a:spcBef>
              <a:buSzPts val="3200"/>
              <a:buNone/>
              <a:defRPr/>
            </a:lvl3pPr>
            <a:lvl4pPr lvl="3">
              <a:spcBef>
                <a:spcPts val="0"/>
              </a:spcBef>
              <a:buSzPts val="3200"/>
              <a:buNone/>
              <a:defRPr/>
            </a:lvl4pPr>
            <a:lvl5pPr lvl="4">
              <a:spcBef>
                <a:spcPts val="0"/>
              </a:spcBef>
              <a:buSzPts val="3200"/>
              <a:buNone/>
              <a:defRPr/>
            </a:lvl5pPr>
            <a:lvl6pPr lvl="5">
              <a:spcBef>
                <a:spcPts val="0"/>
              </a:spcBef>
              <a:buSzPts val="3200"/>
              <a:buNone/>
              <a:defRPr/>
            </a:lvl6pPr>
            <a:lvl7pPr lvl="6">
              <a:spcBef>
                <a:spcPts val="0"/>
              </a:spcBef>
              <a:buSzPts val="3200"/>
              <a:buNone/>
              <a:defRPr/>
            </a:lvl7pPr>
            <a:lvl8pPr lvl="7">
              <a:spcBef>
                <a:spcPts val="0"/>
              </a:spcBef>
              <a:buSzPts val="3200"/>
              <a:buNone/>
              <a:defRPr/>
            </a:lvl8pPr>
            <a:lvl9pPr lvl="8">
              <a:spcBef>
                <a:spcPts val="0"/>
              </a:spcBef>
              <a:buSzPts val="3200"/>
              <a:buNone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1800"/>
              <a:buNone/>
              <a:defRPr sz="1800"/>
            </a:lvl1pPr>
            <a:lvl2pPr lvl="1">
              <a:spcBef>
                <a:spcPts val="0"/>
              </a:spcBef>
              <a:buSzPts val="1800"/>
              <a:buNone/>
              <a:defRPr sz="1800"/>
            </a:lvl2pPr>
            <a:lvl3pPr lvl="2">
              <a:spcBef>
                <a:spcPts val="0"/>
              </a:spcBef>
              <a:buSzPts val="1800"/>
              <a:buNone/>
              <a:defRPr sz="1800"/>
            </a:lvl3pPr>
            <a:lvl4pPr lvl="3">
              <a:spcBef>
                <a:spcPts val="0"/>
              </a:spcBef>
              <a:buSzPts val="1800"/>
              <a:buNone/>
              <a:defRPr sz="1800"/>
            </a:lvl4pPr>
            <a:lvl5pPr lvl="4">
              <a:spcBef>
                <a:spcPts val="0"/>
              </a:spcBef>
              <a:buSzPts val="1800"/>
              <a:buNone/>
              <a:defRPr sz="1800"/>
            </a:lvl5pPr>
            <a:lvl6pPr lvl="5">
              <a:spcBef>
                <a:spcPts val="0"/>
              </a:spcBef>
              <a:buSzPts val="1800"/>
              <a:buNone/>
              <a:defRPr sz="1800"/>
            </a:lvl6pPr>
            <a:lvl7pPr lvl="6">
              <a:spcBef>
                <a:spcPts val="0"/>
              </a:spcBef>
              <a:buSzPts val="1800"/>
              <a:buNone/>
              <a:defRPr sz="1800"/>
            </a:lvl7pPr>
            <a:lvl8pPr lvl="7">
              <a:spcBef>
                <a:spcPts val="0"/>
              </a:spcBef>
              <a:buSzPts val="1800"/>
              <a:buNone/>
              <a:defRPr sz="1800"/>
            </a:lvl8pPr>
            <a:lvl9pPr lvl="8">
              <a:spcBef>
                <a:spcPts val="0"/>
              </a:spcBef>
              <a:buSzPts val="1800"/>
              <a:buNone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6000"/>
              <a:buNone/>
              <a:defRPr sz="6000"/>
            </a:lvl1pPr>
            <a:lvl2pPr lvl="1">
              <a:spcBef>
                <a:spcPts val="0"/>
              </a:spcBef>
              <a:buSzPts val="6000"/>
              <a:buNone/>
              <a:defRPr sz="6000"/>
            </a:lvl2pPr>
            <a:lvl3pPr lvl="2">
              <a:spcBef>
                <a:spcPts val="0"/>
              </a:spcBef>
              <a:buSzPts val="6000"/>
              <a:buNone/>
              <a:defRPr sz="6000"/>
            </a:lvl3pPr>
            <a:lvl4pPr lvl="3">
              <a:spcBef>
                <a:spcPts val="0"/>
              </a:spcBef>
              <a:buSzPts val="6000"/>
              <a:buNone/>
              <a:defRPr sz="6000"/>
            </a:lvl4pPr>
            <a:lvl5pPr lvl="4">
              <a:spcBef>
                <a:spcPts val="0"/>
              </a:spcBef>
              <a:buSzPts val="6000"/>
              <a:buNone/>
              <a:defRPr sz="6000"/>
            </a:lvl5pPr>
            <a:lvl6pPr lvl="5">
              <a:spcBef>
                <a:spcPts val="0"/>
              </a:spcBef>
              <a:buSzPts val="6000"/>
              <a:buNone/>
              <a:defRPr sz="6000"/>
            </a:lvl6pPr>
            <a:lvl7pPr lvl="6">
              <a:spcBef>
                <a:spcPts val="0"/>
              </a:spcBef>
              <a:buSzPts val="6000"/>
              <a:buNone/>
              <a:defRPr sz="6000"/>
            </a:lvl7pPr>
            <a:lvl8pPr lvl="7">
              <a:spcBef>
                <a:spcPts val="0"/>
              </a:spcBef>
              <a:buSzPts val="6000"/>
              <a:buNone/>
              <a:defRPr sz="6000"/>
            </a:lvl8pPr>
            <a:lvl9pPr lvl="8">
              <a:spcBef>
                <a:spcPts val="0"/>
              </a:spcBef>
              <a:buSzPts val="6000"/>
              <a:buNone/>
              <a:defRPr sz="6000"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Planetary Disassembler</a:t>
            </a:r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Cyrus Sarkosh, Tyler Kowalczik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Overview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71900" y="1919075"/>
            <a:ext cx="8222100" cy="3079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Disassemble a solar system as fast as you can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Launch disassembler beam into nodes of solar hierarchy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Interesting planet textures and illuminations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Main camera used to aim Planetary Disassembler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Second camera works as repositionable mini map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Disassembled planets turn into asteroids which can disassemble other nodes in the hierarchy</a:t>
            </a:r>
          </a:p>
          <a:p>
            <a:pPr indent="-342900" lvl="0" marL="457200">
              <a:spcBef>
                <a:spcPts val="0"/>
              </a:spcBef>
              <a:buSzPts val="1800"/>
              <a:buChar char="●"/>
            </a:pPr>
            <a:r>
              <a:rPr lang="en"/>
              <a:t>Has friendly UI that makes sense for non-direct manipulations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Phase I (Game Setup)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Scale planets and moons to desired size.</a:t>
            </a:r>
          </a:p>
          <a:p>
            <a:pPr indent="-342900" lvl="0" marL="457200" rtl="0">
              <a:spcBef>
                <a:spcPts val="0"/>
              </a:spcBef>
              <a:buSzPts val="1800"/>
              <a:buChar char="●"/>
            </a:pPr>
            <a:r>
              <a:rPr lang="en"/>
              <a:t>Final score depends upon size of planets and moons.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CSS451_Asteroid.png" id="81" name="Shape 81"/>
          <p:cNvPicPr preferRelativeResize="0"/>
          <p:nvPr/>
        </p:nvPicPr>
        <p:blipFill rotWithShape="1">
          <a:blip r:embed="rId3">
            <a:alphaModFix/>
          </a:blip>
          <a:srcRect b="0" l="28187" r="29865" t="36297"/>
          <a:stretch/>
        </p:blipFill>
        <p:spPr>
          <a:xfrm>
            <a:off x="3154330" y="2886850"/>
            <a:ext cx="2857225" cy="198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Phase II (Gameplay)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Begin disassembling planets!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Final score is a function of planet/moon sizes and time.</a:t>
            </a:r>
          </a:p>
          <a:p>
            <a:pPr indent="-342900" lvl="0" marL="457200">
              <a:spcBef>
                <a:spcPts val="0"/>
              </a:spcBef>
              <a:buSzPts val="1800"/>
              <a:buChar char="●"/>
            </a:pPr>
            <a:r>
              <a:rPr lang="en"/>
              <a:t>Disassemble planets with the Planetary Disassembler’s Laser Beam of Disassembly!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Hierarchy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471900" y="1919075"/>
            <a:ext cx="8222100" cy="1252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Solar system hierarchy</a:t>
            </a:r>
          </a:p>
          <a:p>
            <a:pPr indent="-342900" lvl="0" marL="457200" rtl="0">
              <a:spcBef>
                <a:spcPts val="0"/>
              </a:spcBef>
              <a:buSzPts val="1800"/>
              <a:buChar char="●"/>
            </a:pPr>
            <a:r>
              <a:rPr lang="en"/>
              <a:t>Hierarchy composed multiple generations of orbiting objects.</a:t>
            </a:r>
          </a:p>
        </p:txBody>
      </p:sp>
      <p:pic>
        <p:nvPicPr>
          <p:cNvPr descr="PlanetHierarchyEx.png"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9125" y="2945850"/>
            <a:ext cx="3127632" cy="2054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Planetary Disassembler &amp; Main Camera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471900" y="1919075"/>
            <a:ext cx="8222100" cy="1178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Send laser beam into solar hierarchy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Change laser beam path by manipulating main camera direction</a:t>
            </a:r>
          </a:p>
          <a:p>
            <a:pPr indent="-342900" lvl="0" marL="457200">
              <a:spcBef>
                <a:spcPts val="0"/>
              </a:spcBef>
              <a:buSzPts val="1800"/>
              <a:buChar char="●"/>
            </a:pPr>
            <a:r>
              <a:rPr lang="en"/>
              <a:t>Disassemble planets into asteroids</a:t>
            </a:r>
          </a:p>
        </p:txBody>
      </p:sp>
      <p:pic>
        <p:nvPicPr>
          <p:cNvPr descr="CSS451_laser.png" id="101" name="Shape 101"/>
          <p:cNvPicPr preferRelativeResize="0"/>
          <p:nvPr/>
        </p:nvPicPr>
        <p:blipFill rotWithShape="1">
          <a:blip r:embed="rId3">
            <a:alphaModFix/>
          </a:blip>
          <a:srcRect b="0" l="33430" r="0" t="0"/>
          <a:stretch/>
        </p:blipFill>
        <p:spPr>
          <a:xfrm>
            <a:off x="3076325" y="3018800"/>
            <a:ext cx="3013249" cy="200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Second Camera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Mini map with top-down view of solar hierarchy</a:t>
            </a:r>
          </a:p>
          <a:p>
            <a:pPr indent="-342900" lvl="0" marL="457200" rtl="0">
              <a:spcBef>
                <a:spcPts val="0"/>
              </a:spcBef>
              <a:buSzPts val="1800"/>
              <a:buChar char="●"/>
            </a:pPr>
            <a:r>
              <a:rPr lang="en"/>
              <a:t>Reposition view inside mini map to solar hierarchy from various positions</a:t>
            </a:r>
          </a:p>
        </p:txBody>
      </p:sp>
      <p:pic>
        <p:nvPicPr>
          <p:cNvPr descr="Untitled Diagram (1).png"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39625" y="2804125"/>
            <a:ext cx="2855600" cy="2182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Timeline</a:t>
            </a:r>
          </a:p>
        </p:txBody>
      </p:sp>
      <p:pic>
        <p:nvPicPr>
          <p:cNvPr descr="Screen Shot 2017-11-14 at 5.44.12 PM.png"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94762" y="1719575"/>
            <a:ext cx="4154474" cy="3365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