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videogamerrob.wordpress.com/2013/05/07/pcxbla-review-monaco-whats-yours-is-mine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indiestone.com/forums/index.php?/profile/21416-alexmartial/" TargetMode="External"/><Relationship Id="rId3" Type="http://schemas.openxmlformats.org/officeDocument/2006/relationships/hyperlink" Target="https://play.google.com/store/apps/details?id=com.jam.sectoids.full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Image Source: Screenshot from Monaco found at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https://videogamerrob.wordpress.com/2013/05/07/pcxbla-review-monaco-whats-yours-is-mine/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“Thief Inside Ship”: 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https://theindiestone.com/forums/index.php?/profile/21416-alexmartial/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“Thief in space”: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https://play.google.com/store/apps/details?id=com.jam.sectoids.full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Super Astro Thief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Team : WhiteWalkers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Elif Hepateskan, Garret King, Samuel Meyerding, Ryan Vichitthavong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llSizeRender (1)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50" y="1078949"/>
            <a:ext cx="3705223" cy="3853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.jpg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999" y="1078949"/>
            <a:ext cx="4065196" cy="375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66075" y="295600"/>
            <a:ext cx="51138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UI EXAMPLE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Victory Conditions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000">
                <a:solidFill>
                  <a:srgbClr val="F3F3F3"/>
                </a:solidFill>
              </a:rPr>
              <a:t>Level: </a:t>
            </a:r>
            <a:r>
              <a:rPr lang="en" sz="2000">
                <a:solidFill>
                  <a:srgbClr val="F3F3F3"/>
                </a:solidFill>
              </a:rPr>
              <a:t>Player manages to steal the target and escape with it.</a:t>
            </a:r>
          </a:p>
          <a:p>
            <a:pPr indent="-3556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000">
                <a:solidFill>
                  <a:srgbClr val="F3F3F3"/>
                </a:solidFill>
              </a:rPr>
              <a:t>Game: Player beats all of the levels necessary to escape to the next sector.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Consequences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Getting detected inside the spaceship level</a:t>
            </a:r>
          </a:p>
          <a:p>
            <a:pPr indent="-228600" lvl="1" marL="9144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Increase difficulty</a:t>
            </a:r>
          </a:p>
          <a:p>
            <a:pPr indent="-228600" lvl="1" marL="9144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Decrease score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Captured inside the spaceship level</a:t>
            </a:r>
          </a:p>
          <a:p>
            <a:pPr indent="-228600" lvl="1" marL="9144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Restart in space prison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Colliding with an obstacle in outer space</a:t>
            </a:r>
          </a:p>
          <a:p>
            <a:pPr indent="-228600" lvl="1" marL="9144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Lose ship health</a:t>
            </a:r>
          </a:p>
          <a:p>
            <a:pPr indent="-228600" lvl="1" marL="9144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Temporarily disables ship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Losing all of the ship health</a:t>
            </a:r>
          </a:p>
          <a:p>
            <a:pPr indent="-228600" lvl="1" marL="9144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Ship is disabled and captured</a:t>
            </a:r>
          </a:p>
          <a:p>
            <a:pPr indent="-228600" lvl="1" marL="9144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Restarts in space priso</a:t>
            </a:r>
            <a:r>
              <a:rPr lang="en">
                <a:solidFill>
                  <a:srgbClr val="F3F3F3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Achievements and Upgrades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699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000">
                <a:solidFill>
                  <a:srgbClr val="F3F3F3"/>
                </a:solidFill>
              </a:rPr>
              <a:t>Levels have a completion rating</a:t>
            </a:r>
          </a:p>
          <a:p>
            <a:pPr indent="-3556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000">
                <a:solidFill>
                  <a:srgbClr val="F3F3F3"/>
                </a:solidFill>
              </a:rPr>
              <a:t>Temporary power-ups</a:t>
            </a:r>
          </a:p>
          <a:p>
            <a:pPr indent="-3556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000">
                <a:solidFill>
                  <a:srgbClr val="F3F3F3"/>
                </a:solidFill>
              </a:rPr>
              <a:t>Level completion results in improved user behavior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Expected difficulties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Guards behaviour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○"/>
            </a:pPr>
            <a:r>
              <a:rPr lang="en" sz="2000">
                <a:solidFill>
                  <a:srgbClr val="F3F3F3"/>
                </a:solidFill>
              </a:rPr>
              <a:t>Pathing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○"/>
            </a:pPr>
            <a:r>
              <a:rPr lang="en" sz="2000">
                <a:solidFill>
                  <a:srgbClr val="F3F3F3"/>
                </a:solidFill>
              </a:rPr>
              <a:t>Line of sight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2D Side scrolling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Top-down limited user sight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User power-ups (cloaking, lantern, speed boost)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Planned Prototypes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Guards pathing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Guard line of sight and state change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Ship with 2D side scrolling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Restricting user vision/line of sight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000">
                <a:solidFill>
                  <a:srgbClr val="F3F3F3"/>
                </a:solidFill>
              </a:rPr>
              <a:t>User power-ups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Potential Features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3000">
                <a:solidFill>
                  <a:srgbClr val="F3F3F3"/>
                </a:solidFill>
              </a:rPr>
              <a:t>Advanced Line-of-Sight Lighting</a:t>
            </a:r>
          </a:p>
          <a:p>
            <a:pPr indent="-419100" lvl="0" marL="45720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3000">
                <a:solidFill>
                  <a:srgbClr val="F3F3F3"/>
                </a:solidFill>
              </a:rPr>
              <a:t>Difficulty Modes</a:t>
            </a:r>
          </a:p>
          <a:p>
            <a:pPr indent="-419100" lvl="0" marL="45720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3000">
                <a:solidFill>
                  <a:srgbClr val="F3F3F3"/>
                </a:solidFill>
              </a:rPr>
              <a:t>More Levels</a:t>
            </a:r>
          </a:p>
          <a:p>
            <a:pPr indent="-4191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3000">
                <a:solidFill>
                  <a:srgbClr val="F3F3F3"/>
                </a:solidFill>
              </a:rPr>
              <a:t>More Unique Obstacles</a:t>
            </a:r>
          </a:p>
          <a:p>
            <a:pPr indent="-419100" lvl="0" marL="45720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3000">
                <a:solidFill>
                  <a:srgbClr val="F3F3F3"/>
                </a:solidFill>
              </a:rPr>
              <a:t>Permanent Upgrades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Game Overview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36050" y="12659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Single player stealth game 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2D Top-Down and 2D </a:t>
            </a:r>
            <a:r>
              <a:rPr lang="en" sz="2400">
                <a:solidFill>
                  <a:srgbClr val="F3F3F3"/>
                </a:solidFill>
              </a:rPr>
              <a:t>Side Scrolling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Spaceship levels </a:t>
            </a:r>
          </a:p>
          <a:p>
            <a:pPr indent="-381000" lvl="1" marL="91440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Character levels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Story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You’re the Most Wanted Space Thief in the sector and your luck has just run out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You’ve been captured and placed in Space Prison.</a:t>
            </a: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You must escape, repair a ship, and flee to the next sector to retire to a life of crime.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General Mechanics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Avoid enemy line of sight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Switch between 2D side-scroller and 2D top-down stealth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Operate switches and buttons to open paths.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Distract Guards to change their patrol paths.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Collect level specific items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Traverse from point A to point B and escape.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Restricted Sight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Similar Games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R-Type</a:t>
            </a:r>
          </a:p>
          <a:p>
            <a:pPr indent="-228600" lvl="0" marL="45720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Metal Gear</a:t>
            </a:r>
          </a:p>
          <a:p>
            <a:pPr indent="-228600" lvl="0" marL="45720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Monaco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624" y="1152474"/>
            <a:ext cx="4025599" cy="22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Similar Game UI Examples</a:t>
            </a:r>
          </a:p>
        </p:txBody>
      </p:sp>
      <p:pic>
        <p:nvPicPr>
          <p:cNvPr descr="insideShip.pn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782675" cy="23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07175" y="3846775"/>
            <a:ext cx="23586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Thief Inside The Ship</a:t>
            </a:r>
          </a:p>
        </p:txBody>
      </p:sp>
      <p:pic>
        <p:nvPicPr>
          <p:cNvPr descr="Screen Shot 2017-04-23 at 8.56.12 PM.png" id="87" name="Shape 87"/>
          <p:cNvPicPr preferRelativeResize="0"/>
          <p:nvPr/>
        </p:nvPicPr>
        <p:blipFill rotWithShape="1">
          <a:blip r:embed="rId4">
            <a:alphaModFix/>
          </a:blip>
          <a:srcRect b="3698" l="0" r="0" t="0"/>
          <a:stretch/>
        </p:blipFill>
        <p:spPr>
          <a:xfrm>
            <a:off x="4754875" y="1170125"/>
            <a:ext cx="3782674" cy="2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524250" y="3808975"/>
            <a:ext cx="27117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Thief in Space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Concept Art</a:t>
            </a:r>
          </a:p>
        </p:txBody>
      </p:sp>
      <p:pic>
        <p:nvPicPr>
          <p:cNvPr descr="image2.JPG" id="94" name="Shape 94"/>
          <p:cNvPicPr preferRelativeResize="0"/>
          <p:nvPr/>
        </p:nvPicPr>
        <p:blipFill rotWithShape="1">
          <a:blip r:embed="rId3">
            <a:alphaModFix/>
          </a:blip>
          <a:srcRect b="0" l="49" r="59" t="0"/>
          <a:stretch/>
        </p:blipFill>
        <p:spPr>
          <a:xfrm>
            <a:off x="1071525" y="1146100"/>
            <a:ext cx="2862648" cy="3692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1.JPG" id="95" name="Shape 95"/>
          <p:cNvPicPr preferRelativeResize="0"/>
          <p:nvPr/>
        </p:nvPicPr>
        <p:blipFill rotWithShape="1">
          <a:blip r:embed="rId4">
            <a:alphaModFix/>
          </a:blip>
          <a:srcRect b="0" l="49" r="59" t="0"/>
          <a:stretch/>
        </p:blipFill>
        <p:spPr>
          <a:xfrm>
            <a:off x="5122760" y="1017725"/>
            <a:ext cx="2862660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Concept Art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5098" r="23595" t="0"/>
          <a:stretch/>
        </p:blipFill>
        <p:spPr>
          <a:xfrm>
            <a:off x="2684850" y="1017725"/>
            <a:ext cx="363222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18893" l="0" r="0" t="19981"/>
          <a:stretch/>
        </p:blipFill>
        <p:spPr>
          <a:xfrm>
            <a:off x="1246475" y="1423550"/>
            <a:ext cx="6453996" cy="2957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Concept 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