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autoCompressPictures="0" strictFirstAndLastChars="0" saveSubsetFonts="1">
  <p:sldMasterIdLst>
    <p:sldMasterId id="2147483667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/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18" Type="http://schemas.openxmlformats.org/officeDocument/2006/relationships/slide" Target="slides/slide14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spcBef>
                <a:spcPts val="0"/>
              </a:spcBef>
              <a:buNone/>
              <a:defRPr b="0" i="0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Shape 152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3" name="Shape 153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Shape 218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19" name="Shape 219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28" name="Shape 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Shape 22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0" name="Shape 23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Shape 23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38" name="Shape 23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Aaron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2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Shape 24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44" name="Shape 24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Aaron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Shape 24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250" name="Shape 25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Shape 165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6" name="Shape 166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Shape 171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2" name="Shape 172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Shape 177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8" name="Shape 17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James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Shape 184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85" name="Shape 18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James</a:t>
            </a: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2" name="Shape 1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Shape 193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94" name="Shape 194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spcBef>
                <a:spcPts val="0"/>
              </a:spcBef>
              <a:buClr>
                <a:schemeClr val="dk1"/>
              </a:buClr>
              <a:buSzPct val="250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9" name="Shape 199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tIns="91425">
            <a:noAutofit/>
          </a:bodyPr>
          <a:lstStyle/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3" name="Shape 213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00.jpg"/><Relationship Id="rId3" Type="http://schemas.openxmlformats.org/officeDocument/2006/relationships/image" Target="../media/image01.png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">
  <p:cSld name="Title Slide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Shape 17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Shape 18"/>
          <p:cNvSpPr/>
          <p:nvPr/>
        </p:nvSpPr>
        <p:spPr>
          <a:xfrm>
            <a:off x="-11906" y="0"/>
            <a:ext cx="8762857" cy="4941093"/>
          </a:xfrm>
          <a:custGeom>
            <a:pathLst>
              <a:path extrusionOk="0" h="120000" w="120000">
                <a:moveTo>
                  <a:pt x="0" y="0"/>
                </a:moveTo>
                <a:lnTo>
                  <a:pt x="116250" y="0"/>
                </a:lnTo>
                <a:lnTo>
                  <a:pt x="120000" y="108867"/>
                </a:lnTo>
                <a:lnTo>
                  <a:pt x="163" y="120000"/>
                </a:lnTo>
                <a:cubicBezTo>
                  <a:pt x="108" y="79903"/>
                  <a:pt x="54" y="39807"/>
                  <a:pt x="0" y="0"/>
                </a:cubicBez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b="0" l="0" r="0" t="0"/>
            </a:stretch>
          </a:blip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" name="Shape 19"/>
          <p:cNvSpPr/>
          <p:nvPr/>
        </p:nvSpPr>
        <p:spPr>
          <a:xfrm>
            <a:off x="0" y="3211692"/>
            <a:ext cx="8496942" cy="1521633"/>
          </a:xfrm>
          <a:custGeom>
            <a:pathLst>
              <a:path extrusionOk="0" h="120000" w="120000">
                <a:moveTo>
                  <a:pt x="0" y="34809"/>
                </a:moveTo>
                <a:lnTo>
                  <a:pt x="119097" y="0"/>
                </a:lnTo>
                <a:lnTo>
                  <a:pt x="120000" y="84274"/>
                </a:lnTo>
                <a:lnTo>
                  <a:pt x="0" y="120000"/>
                </a:lnTo>
                <a:lnTo>
                  <a:pt x="0" y="34809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20" name="Shape 20"/>
          <p:cNvSpPr/>
          <p:nvPr/>
        </p:nvSpPr>
        <p:spPr>
          <a:xfrm>
            <a:off x="0" y="0"/>
            <a:ext cx="6539684" cy="342657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0" y="120000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34000">
                <a:schemeClr val="accent1"/>
              </a:gs>
              <a:gs pos="100000">
                <a:srgbClr val="5C0607"/>
              </a:gs>
            </a:gsLst>
            <a:path path="circle">
              <a:fillToRect b="50%" l="50%" r="50%" t="50%"/>
            </a:path>
            <a:tileRect/>
          </a:gradFill>
          <a:ln>
            <a:noFill/>
          </a:ln>
        </p:spPr>
      </p:sp>
      <p:sp>
        <p:nvSpPr>
          <p:cNvPr id="21" name="Shape 21"/>
          <p:cNvSpPr/>
          <p:nvPr/>
        </p:nvSpPr>
        <p:spPr>
          <a:xfrm rot="-180000">
            <a:off x="-121349" y="219987"/>
            <a:ext cx="8525336" cy="4313852"/>
          </a:xfrm>
          <a:custGeom>
            <a:pathLst>
              <a:path extrusionOk="0" h="120000" w="120000">
                <a:moveTo>
                  <a:pt x="119784" y="0"/>
                </a:moveTo>
                <a:cubicBezTo>
                  <a:pt x="119856" y="39955"/>
                  <a:pt x="119928" y="79910"/>
                  <a:pt x="120000" y="119865"/>
                </a:cubicBezTo>
                <a:lnTo>
                  <a:pt x="0" y="120000"/>
                </a:lnTo>
              </a:path>
            </a:pathLst>
          </a:custGeom>
          <a:noFill/>
          <a:ln cap="flat" cmpd="sng" w="825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" name="Shape 22"/>
          <p:cNvSpPr txBox="1"/>
          <p:nvPr>
            <p:ph type="ctrTitle"/>
          </p:nvPr>
        </p:nvSpPr>
        <p:spPr>
          <a:xfrm rot="-180000">
            <a:off x="668401" y="496991"/>
            <a:ext cx="7316389" cy="207489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60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23" name="Shape 23"/>
          <p:cNvSpPr txBox="1"/>
          <p:nvPr>
            <p:ph idx="1" type="subTitle"/>
          </p:nvPr>
        </p:nvSpPr>
        <p:spPr>
          <a:xfrm rot="-180000">
            <a:off x="737297" y="2628906"/>
            <a:ext cx="7316389" cy="41275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2100" u="none" cap="none" strike="noStrike">
                <a:solidFill>
                  <a:srgbClr val="7F7F7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ctr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24" name="Shape 24"/>
          <p:cNvSpPr txBox="1"/>
          <p:nvPr>
            <p:ph idx="10" type="dt"/>
          </p:nvPr>
        </p:nvSpPr>
        <p:spPr>
          <a:xfrm rot="-180000">
            <a:off x="3711406" y="3433846"/>
            <a:ext cx="4607740" cy="872333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405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5" name="Shape 25"/>
          <p:cNvSpPr txBox="1"/>
          <p:nvPr>
            <p:ph idx="11" type="ftr"/>
          </p:nvPr>
        </p:nvSpPr>
        <p:spPr>
          <a:xfrm rot="-180000">
            <a:off x="-4169" y="3662267"/>
            <a:ext cx="3035429" cy="89665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405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26" name="Shape 26"/>
          <p:cNvSpPr txBox="1"/>
          <p:nvPr>
            <p:ph idx="12" type="sldNum"/>
          </p:nvPr>
        </p:nvSpPr>
        <p:spPr>
          <a:xfrm rot="-180000">
            <a:off x="7388818" y="2874486"/>
            <a:ext cx="680389" cy="37385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27" name="Shape 27"/>
          <p:cNvSpPr/>
          <p:nvPr/>
        </p:nvSpPr>
        <p:spPr>
          <a:xfrm rot="-180000">
            <a:off x="3166038" y="3833517"/>
            <a:ext cx="386539" cy="386539"/>
          </a:xfrm>
          <a:prstGeom prst="star5">
            <a:avLst>
              <a:gd fmla="val 26693" name="adj"/>
              <a:gd fmla="val 105146" name="hf"/>
              <a:gd fmla="val 110557" name="vf"/>
            </a:avLst>
          </a:prstGeom>
          <a:solidFill>
            <a:schemeClr val="dk1">
              <a:alpha val="40000"/>
            </a:schemeClr>
          </a:solidFill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blank">
  <p:cSld name="Blank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4" name="Shape 84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5" name="Shape 85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Tx">
  <p:cSld name="Content with Caption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 txBox="1"/>
          <p:nvPr>
            <p:ph type="title"/>
          </p:nvPr>
        </p:nvSpPr>
        <p:spPr>
          <a:xfrm>
            <a:off x="520231" y="514350"/>
            <a:ext cx="3095145" cy="151743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27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3784600" y="514350"/>
            <a:ext cx="4525781" cy="35165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89" name="Shape 89"/>
          <p:cNvSpPr txBox="1"/>
          <p:nvPr>
            <p:ph idx="2" type="body"/>
          </p:nvPr>
        </p:nvSpPr>
        <p:spPr>
          <a:xfrm>
            <a:off x="520231" y="2031789"/>
            <a:ext cx="3095145" cy="199914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0" name="Shape 90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1" name="Shape 91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2" name="Shape 92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picTx">
  <p:cSld name="Picture with Caption"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Shape 94"/>
          <p:cNvSpPr txBox="1"/>
          <p:nvPr>
            <p:ph type="title"/>
          </p:nvPr>
        </p:nvSpPr>
        <p:spPr>
          <a:xfrm>
            <a:off x="514350" y="514350"/>
            <a:ext cx="4758976" cy="1517439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27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95" name="Shape 95"/>
          <p:cNvSpPr/>
          <p:nvPr>
            <p:ph idx="2" type="pic"/>
          </p:nvPr>
        </p:nvSpPr>
        <p:spPr>
          <a:xfrm>
            <a:off x="5611771" y="0"/>
            <a:ext cx="2698610" cy="3803649"/>
          </a:xfrm>
          <a:prstGeom prst="rect">
            <a:avLst/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6" name="Shape 96"/>
          <p:cNvSpPr txBox="1"/>
          <p:nvPr>
            <p:ph idx="1" type="body"/>
          </p:nvPr>
        </p:nvSpPr>
        <p:spPr>
          <a:xfrm>
            <a:off x="514350" y="2031789"/>
            <a:ext cx="4758975" cy="177186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97" name="Shape 97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8" name="Shape 98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99" name="Shape 99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Panoramic Picture with Caption"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Shape 101"/>
          <p:cNvSpPr txBox="1"/>
          <p:nvPr>
            <p:ph type="title"/>
          </p:nvPr>
        </p:nvSpPr>
        <p:spPr>
          <a:xfrm>
            <a:off x="514350" y="3079749"/>
            <a:ext cx="7796030" cy="44163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24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02" name="Shape 102"/>
          <p:cNvSpPr/>
          <p:nvPr>
            <p:ph idx="2" type="pic"/>
          </p:nvPr>
        </p:nvSpPr>
        <p:spPr>
          <a:xfrm>
            <a:off x="514350" y="514350"/>
            <a:ext cx="7794384" cy="2396176"/>
          </a:xfrm>
          <a:prstGeom prst="rect">
            <a:avLst/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03" name="Shape 103"/>
          <p:cNvSpPr txBox="1"/>
          <p:nvPr>
            <p:ph idx="1" type="body"/>
          </p:nvPr>
        </p:nvSpPr>
        <p:spPr>
          <a:xfrm>
            <a:off x="514335" y="3527192"/>
            <a:ext cx="7796045" cy="51185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04" name="Shape 104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5" name="Shape 105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06" name="Shape 106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Title and Caption"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 txBox="1"/>
          <p:nvPr>
            <p:ph type="title"/>
          </p:nvPr>
        </p:nvSpPr>
        <p:spPr>
          <a:xfrm>
            <a:off x="514350" y="514350"/>
            <a:ext cx="7797677" cy="2396176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3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09" name="Shape 109"/>
          <p:cNvSpPr txBox="1"/>
          <p:nvPr>
            <p:ph idx="1" type="body"/>
          </p:nvPr>
        </p:nvSpPr>
        <p:spPr>
          <a:xfrm>
            <a:off x="514335" y="3079750"/>
            <a:ext cx="7796047" cy="9552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10" name="Shape 110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1" name="Shape 111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2" name="Shape 112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Quote with Caption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Shape 114"/>
          <p:cNvSpPr txBox="1"/>
          <p:nvPr>
            <p:ph type="title"/>
          </p:nvPr>
        </p:nvSpPr>
        <p:spPr>
          <a:xfrm>
            <a:off x="841299" y="514350"/>
            <a:ext cx="7143764" cy="2187527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3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15" name="Shape 115"/>
          <p:cNvSpPr txBox="1"/>
          <p:nvPr>
            <p:ph idx="1" type="body"/>
          </p:nvPr>
        </p:nvSpPr>
        <p:spPr>
          <a:xfrm>
            <a:off x="1162698" y="2707524"/>
            <a:ext cx="6500967" cy="283326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rgbClr val="7F7F7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16" name="Shape 116"/>
          <p:cNvSpPr txBox="1"/>
          <p:nvPr>
            <p:ph idx="2" type="body"/>
          </p:nvPr>
        </p:nvSpPr>
        <p:spPr>
          <a:xfrm>
            <a:off x="514350" y="3079750"/>
            <a:ext cx="7797662" cy="951189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17" name="Shape 117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8" name="Shape 118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19" name="Shape 119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  <p:sp>
        <p:nvSpPr>
          <p:cNvPr id="120" name="Shape 120"/>
          <p:cNvSpPr txBox="1"/>
          <p:nvPr/>
        </p:nvSpPr>
        <p:spPr>
          <a:xfrm>
            <a:off x="514350" y="669470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“</a:t>
            </a:r>
          </a:p>
        </p:txBody>
      </p:sp>
      <p:sp>
        <p:nvSpPr>
          <p:cNvPr id="121" name="Shape 121"/>
          <p:cNvSpPr txBox="1"/>
          <p:nvPr/>
        </p:nvSpPr>
        <p:spPr>
          <a:xfrm>
            <a:off x="7854811" y="2192119"/>
            <a:ext cx="457200" cy="438581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rIns="68575" tIns="3427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25000"/>
              <a:buFont typeface="Arial"/>
              <a:buNone/>
            </a:pPr>
            <a:r>
              <a:rPr b="0" i="0" lang="en" sz="6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Name Card"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Shape 123"/>
          <p:cNvSpPr txBox="1"/>
          <p:nvPr>
            <p:ph type="title"/>
          </p:nvPr>
        </p:nvSpPr>
        <p:spPr>
          <a:xfrm>
            <a:off x="514350" y="1292891"/>
            <a:ext cx="7796030" cy="188387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3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24" name="Shape 124"/>
          <p:cNvSpPr txBox="1"/>
          <p:nvPr>
            <p:ph idx="1" type="body"/>
          </p:nvPr>
        </p:nvSpPr>
        <p:spPr>
          <a:xfrm>
            <a:off x="514350" y="3185600"/>
            <a:ext cx="7796030" cy="85548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25" name="Shape 125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6" name="Shape 126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Shape 127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Column"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hape 129"/>
          <p:cNvSpPr txBox="1"/>
          <p:nvPr>
            <p:ph type="title"/>
          </p:nvPr>
        </p:nvSpPr>
        <p:spPr>
          <a:xfrm>
            <a:off x="514350" y="514350"/>
            <a:ext cx="7796030" cy="863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30" name="Shape 130"/>
          <p:cNvSpPr txBox="1"/>
          <p:nvPr>
            <p:ph idx="1" type="body"/>
          </p:nvPr>
        </p:nvSpPr>
        <p:spPr>
          <a:xfrm>
            <a:off x="514352" y="1547545"/>
            <a:ext cx="248259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1" name="Shape 131"/>
          <p:cNvSpPr txBox="1"/>
          <p:nvPr>
            <p:ph idx="2" type="body"/>
          </p:nvPr>
        </p:nvSpPr>
        <p:spPr>
          <a:xfrm>
            <a:off x="514352" y="1979743"/>
            <a:ext cx="2482595" cy="20511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2" name="Shape 132"/>
          <p:cNvSpPr txBox="1"/>
          <p:nvPr>
            <p:ph idx="3" type="body"/>
          </p:nvPr>
        </p:nvSpPr>
        <p:spPr>
          <a:xfrm>
            <a:off x="3175966" y="1547545"/>
            <a:ext cx="248259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3" name="Shape 133"/>
          <p:cNvSpPr txBox="1"/>
          <p:nvPr>
            <p:ph idx="4" type="body"/>
          </p:nvPr>
        </p:nvSpPr>
        <p:spPr>
          <a:xfrm>
            <a:off x="3175966" y="1979743"/>
            <a:ext cx="2482595" cy="20511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4" name="Shape 134"/>
          <p:cNvSpPr txBox="1"/>
          <p:nvPr>
            <p:ph idx="5" type="body"/>
          </p:nvPr>
        </p:nvSpPr>
        <p:spPr>
          <a:xfrm>
            <a:off x="5827785" y="1547545"/>
            <a:ext cx="248259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8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5" name="Shape 135"/>
          <p:cNvSpPr txBox="1"/>
          <p:nvPr>
            <p:ph idx="6" type="body"/>
          </p:nvPr>
        </p:nvSpPr>
        <p:spPr>
          <a:xfrm>
            <a:off x="5827785" y="1979743"/>
            <a:ext cx="2482595" cy="205119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6" name="Shape 136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Shape 137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8" name="Shape 138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x">
  <p:cSld name="Title and Vertical Text"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Shape 140"/>
          <p:cNvSpPr txBox="1"/>
          <p:nvPr>
            <p:ph type="title"/>
          </p:nvPr>
        </p:nvSpPr>
        <p:spPr>
          <a:xfrm>
            <a:off x="514350" y="514350"/>
            <a:ext cx="7797662" cy="863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41" name="Shape 141"/>
          <p:cNvSpPr txBox="1"/>
          <p:nvPr>
            <p:ph idx="1" type="body"/>
          </p:nvPr>
        </p:nvSpPr>
        <p:spPr>
          <a:xfrm rot="5400000">
            <a:off x="3170669" y="-1108771"/>
            <a:ext cx="2483392" cy="779603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42" name="Shape 142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3" name="Shape 143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Shape 144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vertTitleAndTx">
  <p:cSld name="Vertical Title and Text"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Shape 146"/>
          <p:cNvSpPr txBox="1"/>
          <p:nvPr>
            <p:ph type="title"/>
          </p:nvPr>
        </p:nvSpPr>
        <p:spPr>
          <a:xfrm rot="5400000">
            <a:off x="5702844" y="1423402"/>
            <a:ext cx="3516589" cy="1698485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47" name="Shape 147"/>
          <p:cNvSpPr txBox="1"/>
          <p:nvPr>
            <p:ph idx="1" type="body"/>
          </p:nvPr>
        </p:nvSpPr>
        <p:spPr>
          <a:xfrm rot="5400000">
            <a:off x="1720217" y="-691516"/>
            <a:ext cx="3516589" cy="5928323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48" name="Shape 148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Shape 149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0" name="Shape 150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x">
  <p:cSld name="Title and bod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secHead">
  <p:cSld name="1_Section header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360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algn="ctr">
              <a:spcBef>
                <a:spcPts val="0"/>
              </a:spcBef>
              <a:buNone/>
              <a:defRPr sz="3600"/>
            </a:lvl2pPr>
            <a:lvl3pPr indent="0" lvl="2" algn="ctr">
              <a:spcBef>
                <a:spcPts val="0"/>
              </a:spcBef>
              <a:buNone/>
              <a:defRPr sz="3600"/>
            </a:lvl3pPr>
            <a:lvl4pPr indent="0" lvl="3" algn="ctr">
              <a:spcBef>
                <a:spcPts val="0"/>
              </a:spcBef>
              <a:buNone/>
              <a:defRPr sz="3600"/>
            </a:lvl4pPr>
            <a:lvl5pPr indent="0" lvl="4" algn="ctr">
              <a:spcBef>
                <a:spcPts val="0"/>
              </a:spcBef>
              <a:buNone/>
              <a:defRPr sz="3600"/>
            </a:lvl5pPr>
            <a:lvl6pPr indent="0" lvl="5" algn="ctr">
              <a:spcBef>
                <a:spcPts val="0"/>
              </a:spcBef>
              <a:buNone/>
              <a:defRPr sz="3600"/>
            </a:lvl6pPr>
            <a:lvl7pPr indent="0" lvl="6" algn="ctr">
              <a:spcBef>
                <a:spcPts val="0"/>
              </a:spcBef>
              <a:buNone/>
              <a:defRPr sz="3600"/>
            </a:lvl7pPr>
            <a:lvl8pPr indent="0" lvl="7" algn="ctr">
              <a:spcBef>
                <a:spcPts val="0"/>
              </a:spcBef>
              <a:buNone/>
              <a:defRPr sz="3600"/>
            </a:lvl8pPr>
            <a:lvl9pPr indent="0" lvl="8" algn="ctr">
              <a:spcBef>
                <a:spcPts val="0"/>
              </a:spcBef>
              <a:buNone/>
              <a:defRPr sz="36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7" y="4663216"/>
            <a:ext cx="548699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Obj">
  <p:cSld name="Two Content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 txBox="1"/>
          <p:nvPr>
            <p:ph type="title"/>
          </p:nvPr>
        </p:nvSpPr>
        <p:spPr>
          <a:xfrm>
            <a:off x="514350" y="514350"/>
            <a:ext cx="7797662" cy="868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37" name="Shape 37"/>
          <p:cNvSpPr txBox="1"/>
          <p:nvPr>
            <p:ph idx="1" type="body"/>
          </p:nvPr>
        </p:nvSpPr>
        <p:spPr>
          <a:xfrm>
            <a:off x="514350" y="1547546"/>
            <a:ext cx="3816535" cy="24833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8" name="Shape 38"/>
          <p:cNvSpPr txBox="1"/>
          <p:nvPr>
            <p:ph idx="2" type="body"/>
          </p:nvPr>
        </p:nvSpPr>
        <p:spPr>
          <a:xfrm>
            <a:off x="4495478" y="1547546"/>
            <a:ext cx="3814904" cy="248339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39" name="Shape 39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41" name="Shape 41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3 Picture Column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Shape 43"/>
          <p:cNvSpPr txBox="1"/>
          <p:nvPr>
            <p:ph type="title"/>
          </p:nvPr>
        </p:nvSpPr>
        <p:spPr>
          <a:xfrm>
            <a:off x="514350" y="514350"/>
            <a:ext cx="7797662" cy="863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44" name="Shape 44"/>
          <p:cNvSpPr txBox="1"/>
          <p:nvPr>
            <p:ph idx="1" type="body"/>
          </p:nvPr>
        </p:nvSpPr>
        <p:spPr>
          <a:xfrm>
            <a:off x="518879" y="2859768"/>
            <a:ext cx="248259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6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5" name="Shape 45"/>
          <p:cNvSpPr/>
          <p:nvPr>
            <p:ph idx="2" type="pic"/>
          </p:nvPr>
        </p:nvSpPr>
        <p:spPr>
          <a:xfrm>
            <a:off x="514335" y="1547546"/>
            <a:ext cx="2482595" cy="1152543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6" name="Shape 46"/>
          <p:cNvSpPr txBox="1"/>
          <p:nvPr>
            <p:ph idx="3" type="body"/>
          </p:nvPr>
        </p:nvSpPr>
        <p:spPr>
          <a:xfrm>
            <a:off x="518879" y="3291966"/>
            <a:ext cx="2482595" cy="738974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7" name="Shape 47"/>
          <p:cNvSpPr txBox="1"/>
          <p:nvPr>
            <p:ph idx="4" type="body"/>
          </p:nvPr>
        </p:nvSpPr>
        <p:spPr>
          <a:xfrm>
            <a:off x="3178058" y="2859768"/>
            <a:ext cx="248259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6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8" name="Shape 48"/>
          <p:cNvSpPr/>
          <p:nvPr>
            <p:ph idx="5" type="pic"/>
          </p:nvPr>
        </p:nvSpPr>
        <p:spPr>
          <a:xfrm>
            <a:off x="3176999" y="1547546"/>
            <a:ext cx="2482595" cy="1151427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49" name="Shape 49"/>
          <p:cNvSpPr txBox="1"/>
          <p:nvPr>
            <p:ph idx="6" type="body"/>
          </p:nvPr>
        </p:nvSpPr>
        <p:spPr>
          <a:xfrm>
            <a:off x="3176999" y="3291964"/>
            <a:ext cx="2482595" cy="738975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0" name="Shape 50"/>
          <p:cNvSpPr txBox="1"/>
          <p:nvPr>
            <p:ph idx="7" type="body"/>
          </p:nvPr>
        </p:nvSpPr>
        <p:spPr>
          <a:xfrm>
            <a:off x="5826707" y="2859768"/>
            <a:ext cx="2482595" cy="432196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ctr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6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1" name="Shape 51"/>
          <p:cNvSpPr/>
          <p:nvPr>
            <p:ph idx="8" type="pic"/>
          </p:nvPr>
        </p:nvSpPr>
        <p:spPr>
          <a:xfrm>
            <a:off x="5826614" y="1547545"/>
            <a:ext cx="2482595" cy="1152897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2" name="Shape 52"/>
          <p:cNvSpPr txBox="1"/>
          <p:nvPr>
            <p:ph idx="9" type="body"/>
          </p:nvPr>
        </p:nvSpPr>
        <p:spPr>
          <a:xfrm>
            <a:off x="5826614" y="3291962"/>
            <a:ext cx="2482595" cy="738977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ctr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7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675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3" name="Shape 53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4" name="Shape 54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55" name="Shape 55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 name="Section Header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 txBox="1"/>
          <p:nvPr>
            <p:ph type="title"/>
          </p:nvPr>
        </p:nvSpPr>
        <p:spPr>
          <a:xfrm>
            <a:off x="514350" y="514350"/>
            <a:ext cx="7796030" cy="239511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514350" y="2806700"/>
            <a:ext cx="7796030" cy="1229711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0" lvl="0" marL="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rgbClr val="7F7F7F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35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59" name="Shape 59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0" name="Shape 60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1" name="Shape 61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obj">
  <p:cSld name="Title and Conten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 txBox="1"/>
          <p:nvPr>
            <p:ph type="title"/>
          </p:nvPr>
        </p:nvSpPr>
        <p:spPr>
          <a:xfrm>
            <a:off x="514350" y="514350"/>
            <a:ext cx="7797662" cy="863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64" name="Shape 64"/>
          <p:cNvSpPr txBox="1"/>
          <p:nvPr>
            <p:ph idx="1" type="body"/>
          </p:nvPr>
        </p:nvSpPr>
        <p:spPr>
          <a:xfrm>
            <a:off x="514350" y="1547546"/>
            <a:ext cx="7796030" cy="2483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65" name="Shape 65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6" name="Shape 66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67" name="Shape 67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woTxTwoObj">
  <p:cSld name="Comparison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Shape 69"/>
          <p:cNvSpPr txBox="1"/>
          <p:nvPr>
            <p:ph type="title"/>
          </p:nvPr>
        </p:nvSpPr>
        <p:spPr>
          <a:xfrm>
            <a:off x="514350" y="514350"/>
            <a:ext cx="7796030" cy="86860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0" name="Shape 70"/>
          <p:cNvSpPr txBox="1"/>
          <p:nvPr>
            <p:ph idx="1" type="body"/>
          </p:nvPr>
        </p:nvSpPr>
        <p:spPr>
          <a:xfrm>
            <a:off x="688766" y="1547546"/>
            <a:ext cx="3642119" cy="50999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9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1" name="Shape 71"/>
          <p:cNvSpPr txBox="1"/>
          <p:nvPr>
            <p:ph idx="2" type="body"/>
          </p:nvPr>
        </p:nvSpPr>
        <p:spPr>
          <a:xfrm>
            <a:off x="514352" y="2146300"/>
            <a:ext cx="3816534" cy="18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2" name="Shape 72"/>
          <p:cNvSpPr txBox="1"/>
          <p:nvPr>
            <p:ph idx="3" type="body"/>
          </p:nvPr>
        </p:nvSpPr>
        <p:spPr>
          <a:xfrm>
            <a:off x="4663644" y="1547546"/>
            <a:ext cx="3648367" cy="509995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750"/>
              </a:spcBef>
              <a:buClr>
                <a:schemeClr val="accent1"/>
              </a:buClr>
              <a:buFont typeface="Arial"/>
              <a:buNone/>
              <a:defRPr b="0" i="0" sz="19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 marL="3429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0" lvl="2" marL="6858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0" lvl="3" marL="10287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0" lvl="4" marL="13716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0" lvl="5" marL="17145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0" lvl="6" marL="20574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0" lvl="7" marL="24003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0" lvl="8" marL="274320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3" name="Shape 73"/>
          <p:cNvSpPr txBox="1"/>
          <p:nvPr>
            <p:ph idx="4" type="body"/>
          </p:nvPr>
        </p:nvSpPr>
        <p:spPr>
          <a:xfrm>
            <a:off x="4495476" y="2146300"/>
            <a:ext cx="3816534" cy="188463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74" name="Shape 74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5" name="Shape 75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6" name="Shape 76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type="titleOnly">
  <p:cSld name="Title Only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Shape 78"/>
          <p:cNvSpPr txBox="1"/>
          <p:nvPr>
            <p:ph type="title"/>
          </p:nvPr>
        </p:nvSpPr>
        <p:spPr>
          <a:xfrm>
            <a:off x="514350" y="514350"/>
            <a:ext cx="7797662" cy="863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79" name="Shape 79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0" name="Shape 80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1" name="Shape 81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9.xml"/><Relationship Id="rId22" Type="http://schemas.openxmlformats.org/officeDocument/2006/relationships/theme" Target="../theme/theme1.xml"/><Relationship Id="rId10" Type="http://schemas.openxmlformats.org/officeDocument/2006/relationships/slideLayout" Target="../slideLayouts/slideLayout8.xml"/><Relationship Id="rId21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0.xml"/><Relationship Id="rId1" Type="http://schemas.openxmlformats.org/officeDocument/2006/relationships/image" Target="../media/image01.png"/><Relationship Id="rId2" Type="http://schemas.openxmlformats.org/officeDocument/2006/relationships/image" Target="../media/image00.jp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9" Type="http://schemas.openxmlformats.org/officeDocument/2006/relationships/slideLayout" Target="../slideLayouts/slideLayout7.xml"/><Relationship Id="rId15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3.xml"/><Relationship Id="rId19" Type="http://schemas.openxmlformats.org/officeDocument/2006/relationships/slideLayout" Target="../slideLayouts/slideLayout17.xml"/><Relationship Id="rId6" Type="http://schemas.openxmlformats.org/officeDocument/2006/relationships/slideLayout" Target="../slideLayouts/slideLayout4.xml"/><Relationship Id="rId18" Type="http://schemas.openxmlformats.org/officeDocument/2006/relationships/slideLayout" Target="../slideLayouts/slideLayout16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bg>
      <p:bgPr>
        <a:blipFill rotWithShape="1">
          <a:blip r:embed="rId1">
            <a:alphaModFix/>
          </a:blip>
          <a:stretch>
            <a:fillRect b="0" l="0" r="0" t="0"/>
          </a:stretch>
        </a:blip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hape 6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0" y="0"/>
            <a:ext cx="9144000" cy="5143499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Shape 7"/>
          <p:cNvGrpSpPr/>
          <p:nvPr/>
        </p:nvGrpSpPr>
        <p:grpSpPr>
          <a:xfrm>
            <a:off x="-19048" y="0"/>
            <a:ext cx="9004013" cy="4983061"/>
            <a:chOff x="-25397" y="0"/>
            <a:chExt cx="12005350" cy="6644081"/>
          </a:xfrm>
        </p:grpSpPr>
        <p:sp>
          <p:nvSpPr>
            <p:cNvPr id="8" name="Shape 8"/>
            <p:cNvSpPr/>
            <p:nvPr/>
          </p:nvSpPr>
          <p:spPr>
            <a:xfrm>
              <a:off x="0" y="0"/>
              <a:ext cx="11979952" cy="6644081"/>
            </a:xfrm>
            <a:prstGeom prst="rect">
              <a:avLst/>
            </a:prstGeom>
            <a:blipFill rotWithShape="1">
              <a:blip r:embed="rId1">
                <a:alphaModFix/>
              </a:blip>
              <a:stretch>
                <a:fillRect b="0" l="0" r="0" t="0"/>
              </a:stretch>
            </a:blip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  <p:sp>
          <p:nvSpPr>
            <p:cNvPr id="9" name="Shape 9"/>
            <p:cNvSpPr/>
            <p:nvPr/>
          </p:nvSpPr>
          <p:spPr>
            <a:xfrm>
              <a:off x="-25397" y="0"/>
              <a:ext cx="11773291" cy="6419513"/>
            </a:xfrm>
            <a:custGeom>
              <a:pathLst>
                <a:path extrusionOk="0" h="120000" w="120000">
                  <a:moveTo>
                    <a:pt x="119763" y="0"/>
                  </a:moveTo>
                  <a:lnTo>
                    <a:pt x="120000" y="120000"/>
                  </a:lnTo>
                  <a:lnTo>
                    <a:pt x="0" y="119841"/>
                  </a:lnTo>
                </a:path>
              </a:pathLst>
            </a:custGeom>
            <a:noFill/>
            <a:ln cap="flat" cmpd="sng" w="82550">
              <a:solidFill>
                <a:srgbClr val="7F7F7F"/>
              </a:solidFill>
              <a:prstDash val="solid"/>
              <a:miter/>
              <a:headEnd len="med" w="med" type="none"/>
              <a:tailEnd len="med" w="med" type="none"/>
            </a:ln>
          </p:spPr>
        </p:sp>
        <p:sp>
          <p:nvSpPr>
            <p:cNvPr id="10" name="Shape 10"/>
            <p:cNvSpPr/>
            <p:nvPr/>
          </p:nvSpPr>
          <p:spPr>
            <a:xfrm>
              <a:off x="0" y="5600214"/>
              <a:ext cx="11706511" cy="780581"/>
            </a:xfrm>
            <a:prstGeom prst="rect">
              <a:avLst/>
            </a:prstGeom>
            <a:gradFill>
              <a:gsLst>
                <a:gs pos="0">
                  <a:schemeClr val="accent1"/>
                </a:gs>
                <a:gs pos="34000">
                  <a:schemeClr val="accent1"/>
                </a:gs>
                <a:gs pos="100000">
                  <a:srgbClr val="5C0607"/>
                </a:gs>
              </a:gsLst>
              <a:path path="circle">
                <a:fillToRect b="50%" l="50%" r="50%" t="50%"/>
              </a:path>
              <a:tileRect/>
            </a:gradFill>
            <a:ln>
              <a:noFill/>
            </a:ln>
          </p:spPr>
          <p:txBody>
            <a:bodyPr anchorCtr="0" anchor="ctr" bIns="91425" lIns="91425" rIns="91425" tIns="91425">
              <a:noAutofit/>
            </a:bodyPr>
            <a:lstStyle/>
            <a:p>
              <a:pPr lvl="0">
                <a:spcBef>
                  <a:spcPts val="0"/>
                </a:spcBef>
                <a:buNone/>
              </a:pPr>
              <a:r>
                <a:t/>
              </a:r>
              <a:endParaRPr/>
            </a:p>
          </p:txBody>
        </p:sp>
      </p:grpSp>
      <p:sp>
        <p:nvSpPr>
          <p:cNvPr id="11" name="Shape 11"/>
          <p:cNvSpPr txBox="1"/>
          <p:nvPr>
            <p:ph type="title"/>
          </p:nvPr>
        </p:nvSpPr>
        <p:spPr>
          <a:xfrm>
            <a:off x="514350" y="514350"/>
            <a:ext cx="7797662" cy="863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Font typeface="Impact"/>
              <a:buNone/>
              <a:defRPr b="0" i="0" sz="40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0" lvl="1">
              <a:spcBef>
                <a:spcPts val="0"/>
              </a:spcBef>
              <a:buNone/>
              <a:defRPr sz="1800"/>
            </a:lvl2pPr>
            <a:lvl3pPr indent="0" lvl="2">
              <a:spcBef>
                <a:spcPts val="0"/>
              </a:spcBef>
              <a:buNone/>
              <a:defRPr sz="1800"/>
            </a:lvl3pPr>
            <a:lvl4pPr indent="0" lvl="3">
              <a:spcBef>
                <a:spcPts val="0"/>
              </a:spcBef>
              <a:buNone/>
              <a:defRPr sz="1800"/>
            </a:lvl4pPr>
            <a:lvl5pPr indent="0" lvl="4">
              <a:spcBef>
                <a:spcPts val="0"/>
              </a:spcBef>
              <a:buNone/>
              <a:defRPr sz="1800"/>
            </a:lvl5pPr>
            <a:lvl6pPr indent="0" lvl="5">
              <a:spcBef>
                <a:spcPts val="0"/>
              </a:spcBef>
              <a:buNone/>
              <a:defRPr sz="1800"/>
            </a:lvl6pPr>
            <a:lvl7pPr indent="0" lvl="6">
              <a:spcBef>
                <a:spcPts val="0"/>
              </a:spcBef>
              <a:buNone/>
              <a:defRPr sz="1800"/>
            </a:lvl7pPr>
            <a:lvl8pPr indent="0" lvl="7">
              <a:spcBef>
                <a:spcPts val="0"/>
              </a:spcBef>
              <a:buNone/>
              <a:defRPr sz="1800"/>
            </a:lvl8pPr>
            <a:lvl9pPr indent="0" lvl="8">
              <a:spcBef>
                <a:spcPts val="0"/>
              </a:spcBef>
              <a:buNone/>
              <a:defRPr sz="1800"/>
            </a:lvl9pPr>
          </a:lstStyle>
          <a:p/>
        </p:txBody>
      </p:sp>
      <p:sp>
        <p:nvSpPr>
          <p:cNvPr id="12" name="Shape 12"/>
          <p:cNvSpPr txBox="1"/>
          <p:nvPr>
            <p:ph idx="1" type="body"/>
          </p:nvPr>
        </p:nvSpPr>
        <p:spPr>
          <a:xfrm>
            <a:off x="514350" y="1547546"/>
            <a:ext cx="7797662" cy="248339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-19050" lvl="0" marL="171450" marR="0" rtl="0" algn="l">
              <a:lnSpc>
                <a:spcPct val="120000"/>
              </a:lnSpc>
              <a:spcBef>
                <a:spcPts val="750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1pPr>
            <a:lvl2pPr indent="-34290" lvl="1" marL="5143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4285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2pPr>
            <a:lvl3pPr indent="-49530" lvl="2" marL="8572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60000"/>
              <a:buFont typeface="Arial"/>
              <a:buChar char="•"/>
              <a:defRPr b="0" i="0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3pPr>
            <a:lvl4pPr indent="-64769" lvl="3" marL="12001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4pPr>
            <a:lvl5pPr indent="-64769" lvl="4" marL="15430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5pPr>
            <a:lvl6pPr indent="-64770" lvl="5" marL="18859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6pPr>
            <a:lvl7pPr indent="-64770" lvl="6" marL="22288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7pPr>
            <a:lvl8pPr indent="-64770" lvl="7" marL="25717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8pPr>
            <a:lvl9pPr indent="-64770" lvl="8" marL="2914650" marR="0" rtl="0" algn="l">
              <a:lnSpc>
                <a:spcPct val="120000"/>
              </a:lnSpc>
              <a:spcBef>
                <a:spcPts val="375"/>
              </a:spcBef>
              <a:buClr>
                <a:schemeClr val="accent1"/>
              </a:buClr>
              <a:buSzPct val="152727"/>
              <a:buFont typeface="Arial"/>
              <a:buChar char="•"/>
              <a:defRPr b="0" i="0" sz="1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defRPr>
            </a:lvl9pPr>
          </a:lstStyle>
          <a:p/>
        </p:txBody>
      </p:sp>
      <p:sp>
        <p:nvSpPr>
          <p:cNvPr id="13" name="Shape 13"/>
          <p:cNvSpPr txBox="1"/>
          <p:nvPr>
            <p:ph idx="10" type="dt"/>
          </p:nvPr>
        </p:nvSpPr>
        <p:spPr>
          <a:xfrm>
            <a:off x="5473562" y="4318000"/>
            <a:ext cx="283845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" name="Shape 14"/>
          <p:cNvSpPr txBox="1"/>
          <p:nvPr>
            <p:ph idx="11" type="ftr"/>
          </p:nvPr>
        </p:nvSpPr>
        <p:spPr>
          <a:xfrm>
            <a:off x="514350" y="4318000"/>
            <a:ext cx="4124788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/>
          <a:lstStyle>
            <a:lvl1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C0607"/>
              </a:buClr>
              <a:buFont typeface="Arial"/>
              <a:buNone/>
              <a:defRPr b="0" i="0" sz="2400" u="none" cap="none" strike="noStrike">
                <a:solidFill>
                  <a:srgbClr val="5C0607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 b="0" i="0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4715341" y="4318000"/>
            <a:ext cx="680390" cy="37385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ct val="25000"/>
              <a:buFont typeface="Arial"/>
              <a:buNone/>
            </a:pPr>
            <a:fld id="{00000000-1234-1234-1234-123412341234}" type="slidenum">
              <a:rPr b="0" i="0" lang="en" sz="1000" u="none" cap="none" strike="noStrik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3"/>
    <p:sldLayoutId id="2147483649" r:id="rId4"/>
    <p:sldLayoutId id="2147483650" r:id="rId5"/>
    <p:sldLayoutId id="2147483651" r:id="rId6"/>
    <p:sldLayoutId id="2147483652" r:id="rId7"/>
    <p:sldLayoutId id="2147483653" r:id="rId8"/>
    <p:sldLayoutId id="2147483654" r:id="rId9"/>
    <p:sldLayoutId id="2147483655" r:id="rId10"/>
    <p:sldLayoutId id="2147483656" r:id="rId11"/>
    <p:sldLayoutId id="2147483657" r:id="rId12"/>
    <p:sldLayoutId id="2147483658" r:id="rId13"/>
    <p:sldLayoutId id="2147483659" r:id="rId14"/>
    <p:sldLayoutId id="2147483660" r:id="rId15"/>
    <p:sldLayoutId id="2147483661" r:id="rId16"/>
    <p:sldLayoutId id="2147483662" r:id="rId17"/>
    <p:sldLayoutId id="2147483663" r:id="rId18"/>
    <p:sldLayoutId id="2147483664" r:id="rId19"/>
    <p:sldLayoutId id="2147483665" r:id="rId20"/>
    <p:sldLayoutId id="2147483666" r:id="rId2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05.png"/><Relationship Id="rId4" Type="http://schemas.openxmlformats.org/officeDocument/2006/relationships/image" Target="../media/image06.png"/><Relationship Id="rId5" Type="http://schemas.openxmlformats.org/officeDocument/2006/relationships/image" Target="../media/image07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4.xml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09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02.jpg"/><Relationship Id="rId4" Type="http://schemas.openxmlformats.org/officeDocument/2006/relationships/image" Target="../media/image03.jpg"/><Relationship Id="rId5" Type="http://schemas.openxmlformats.org/officeDocument/2006/relationships/image" Target="../media/image04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08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Shape 155"/>
          <p:cNvSpPr txBox="1"/>
          <p:nvPr>
            <p:ph type="ctrTitle"/>
          </p:nvPr>
        </p:nvSpPr>
        <p:spPr>
          <a:xfrm rot="-180024">
            <a:off x="3269050" y="1419139"/>
            <a:ext cx="4739897" cy="1084483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rIns="91425" tIns="91425">
            <a:noAutofit/>
          </a:bodyPr>
          <a:lstStyle/>
          <a:p>
            <a:pPr indent="0" lvl="0" marL="0" marR="0" rtl="0" algn="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60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PRESERVATION</a:t>
            </a:r>
          </a:p>
        </p:txBody>
      </p:sp>
      <p:sp>
        <p:nvSpPr>
          <p:cNvPr id="156" name="Shape 156"/>
          <p:cNvSpPr txBox="1"/>
          <p:nvPr>
            <p:ph idx="1" type="subTitle"/>
          </p:nvPr>
        </p:nvSpPr>
        <p:spPr>
          <a:xfrm rot="-191981">
            <a:off x="482505" y="2515165"/>
            <a:ext cx="7540855" cy="590722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21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 CURLYFRIES PRODUCTION</a:t>
            </a:r>
          </a:p>
        </p:txBody>
      </p:sp>
      <p:sp>
        <p:nvSpPr>
          <p:cNvPr id="157" name="Shape 157"/>
          <p:cNvSpPr txBox="1"/>
          <p:nvPr/>
        </p:nvSpPr>
        <p:spPr>
          <a:xfrm rot="-178843">
            <a:off x="1714361" y="2850154"/>
            <a:ext cx="6311538" cy="478248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By: James Becker, Aaron Gupta, Andrew Watson, </a:t>
            </a:r>
          </a:p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14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Xavier Chan, Keith Pardee</a:t>
            </a:r>
          </a:p>
        </p:txBody>
      </p:sp>
    </p:spTree>
  </p:cSld>
  <p:clrMapOvr>
    <a:masterClrMapping/>
  </p:clrMapOvr>
  <p:transition spd="slow">
    <p:cut/>
  </p:transition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Shape 221"/>
          <p:cNvSpPr txBox="1"/>
          <p:nvPr>
            <p:ph type="title"/>
          </p:nvPr>
        </p:nvSpPr>
        <p:spPr>
          <a:xfrm>
            <a:off x="514350" y="514350"/>
            <a:ext cx="7797600" cy="86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CHARACTERS</a:t>
            </a:r>
          </a:p>
        </p:txBody>
      </p:sp>
      <p:sp>
        <p:nvSpPr>
          <p:cNvPr id="222" name="Shape 222"/>
          <p:cNvSpPr txBox="1"/>
          <p:nvPr>
            <p:ph idx="1" type="body"/>
          </p:nvPr>
        </p:nvSpPr>
        <p:spPr>
          <a:xfrm>
            <a:off x="1208825" y="1292575"/>
            <a:ext cx="1387500" cy="3072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buNone/>
            </a:pPr>
            <a:r>
              <a:rPr b="0" i="0" lang="en" sz="18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ZOOKEEPER</a:t>
            </a:r>
          </a:p>
        </p:txBody>
      </p:sp>
      <p:sp>
        <p:nvSpPr>
          <p:cNvPr id="223" name="Shape 223"/>
          <p:cNvSpPr txBox="1"/>
          <p:nvPr>
            <p:ph idx="2" type="body"/>
          </p:nvPr>
        </p:nvSpPr>
        <p:spPr>
          <a:xfrm>
            <a:off x="3322325" y="1292575"/>
            <a:ext cx="3287100" cy="1581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-171450" lvl="0" marL="171450" marR="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8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POACHER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-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LEVEL 1 : AR</a:t>
            </a:r>
            <a:r>
              <a:rPr lang="en">
                <a:solidFill>
                  <a:srgbClr val="000000"/>
                </a:solidFill>
              </a:rPr>
              <a:t>CTIC FOX TRAPPERS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-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LEVEL 2 : </a:t>
            </a:r>
            <a:r>
              <a:rPr lang="en">
                <a:solidFill>
                  <a:srgbClr val="000000"/>
                </a:solidFill>
              </a:rPr>
              <a:t>EXPLORERS/DODO HATERS</a:t>
            </a: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 </a:t>
            </a:r>
          </a:p>
          <a:p>
            <a:pPr indent="-2286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-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LEVEL 3 : CAVEMEN</a:t>
            </a:r>
          </a:p>
        </p:txBody>
      </p:sp>
      <p:pic>
        <p:nvPicPr>
          <p:cNvPr id="224" name="Shape 224"/>
          <p:cNvPicPr preferRelativeResize="0"/>
          <p:nvPr/>
        </p:nvPicPr>
        <p:blipFill rotWithShape="1">
          <a:blip r:embed="rId3">
            <a:alphaModFix/>
          </a:blip>
          <a:srcRect b="20327" l="12216" r="6720" t="6605"/>
          <a:stretch/>
        </p:blipFill>
        <p:spPr>
          <a:xfrm>
            <a:off x="1045500" y="1657840"/>
            <a:ext cx="1690801" cy="2452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5" name="Shape 225"/>
          <p:cNvPicPr preferRelativeResize="0"/>
          <p:nvPr/>
        </p:nvPicPr>
        <p:blipFill rotWithShape="1">
          <a:blip r:embed="rId4">
            <a:alphaModFix/>
          </a:blip>
          <a:srcRect b="15754" l="0" r="0" t="0"/>
          <a:stretch/>
        </p:blipFill>
        <p:spPr>
          <a:xfrm>
            <a:off x="5565250" y="2588313"/>
            <a:ext cx="1228972" cy="15158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Shape 226"/>
          <p:cNvPicPr preferRelativeResize="0"/>
          <p:nvPr/>
        </p:nvPicPr>
        <p:blipFill rotWithShape="1">
          <a:blip r:embed="rId5">
            <a:alphaModFix/>
          </a:blip>
          <a:srcRect b="16666" l="0" r="0" t="0"/>
          <a:stretch/>
        </p:blipFill>
        <p:spPr>
          <a:xfrm>
            <a:off x="7093836" y="1053433"/>
            <a:ext cx="992913" cy="142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Shape 227"/>
          <p:cNvPicPr preferRelativeResize="0"/>
          <p:nvPr/>
        </p:nvPicPr>
        <p:blipFill rotWithShape="1">
          <a:blip r:embed="rId6">
            <a:alphaModFix/>
          </a:blip>
          <a:srcRect b="14354" l="0" r="0" t="0"/>
          <a:stretch/>
        </p:blipFill>
        <p:spPr>
          <a:xfrm>
            <a:off x="7121650" y="2582400"/>
            <a:ext cx="937277" cy="1527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Shape 232"/>
          <p:cNvSpPr txBox="1"/>
          <p:nvPr>
            <p:ph type="title"/>
          </p:nvPr>
        </p:nvSpPr>
        <p:spPr>
          <a:xfrm>
            <a:off x="311700" y="5212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CHARACTERS - CONT</a:t>
            </a:r>
          </a:p>
        </p:txBody>
      </p:sp>
      <p:pic>
        <p:nvPicPr>
          <p:cNvPr id="233" name="Shape 23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67920" y="1621946"/>
            <a:ext cx="2439000" cy="24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Shape 23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0412" y="1621960"/>
            <a:ext cx="2439000" cy="2439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Shape 2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6132892" y="1621967"/>
            <a:ext cx="2439000" cy="243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39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Shape 24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ACHIEVEMENTS</a:t>
            </a:r>
          </a:p>
        </p:txBody>
      </p:sp>
      <p:sp>
        <p:nvSpPr>
          <p:cNvPr id="241" name="Shape 241"/>
          <p:cNvSpPr txBox="1"/>
          <p:nvPr>
            <p:ph idx="1" type="body"/>
          </p:nvPr>
        </p:nvSpPr>
        <p:spPr>
          <a:xfrm>
            <a:off x="616500" y="1208575"/>
            <a:ext cx="6059100" cy="3360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</a:pPr>
            <a:r>
              <a:rPr b="0" i="0" lang="en" sz="20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3 LEVELS OF ACHIEVEMENT FOR EACH LEVEL</a:t>
            </a:r>
          </a:p>
          <a:p>
            <a:pPr indent="-330200" lvl="0" marL="457200" rtl="0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434343"/>
              </a:buClr>
              <a:buSzPct val="100000"/>
            </a:pPr>
            <a:r>
              <a:rPr lang="en" sz="1600">
                <a:solidFill>
                  <a:srgbClr val="434343"/>
                </a:solidFill>
              </a:rPr>
              <a:t>BRONZE, SILVER, AND GOLD</a:t>
            </a:r>
          </a:p>
          <a:p>
            <a:pPr indent="0" lvl="0" marL="0" rtl="0">
              <a:spcBef>
                <a:spcPts val="0"/>
              </a:spcBef>
              <a:buNone/>
            </a:pPr>
            <a:r>
              <a:rPr lang="en" sz="2000"/>
              <a:t>EXAMPLES:</a:t>
            </a: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Impact"/>
            </a:pPr>
            <a:r>
              <a:rPr b="0" i="0" lang="en" sz="1600" u="none" cap="none" strike="noStrike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BRONZE : STUN 25% OF ALL ENEMIES IN LEVELS 1/2/3</a:t>
            </a: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Impact"/>
            </a:pPr>
            <a:r>
              <a:rPr b="0" i="0" lang="en" sz="1600" u="none" cap="none" strike="noStrike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SILVER: STUN 50% OF ALL ENEMIES IN LEVELS 1/2/3</a:t>
            </a: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Impact"/>
            </a:pPr>
            <a:r>
              <a:rPr b="0" i="0" lang="en" sz="1600" u="none" cap="none" strike="noStrike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GOLD: STUN 100% OF ENEMIES IN LEVELS 1/2/3</a:t>
            </a:r>
          </a:p>
          <a:p>
            <a:pPr indent="-3302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ct val="100000"/>
              <a:buFont typeface="Impact"/>
            </a:pPr>
            <a:r>
              <a:rPr b="0" i="0" lang="en" sz="1600" u="none" cap="none" strike="noStrike">
                <a:solidFill>
                  <a:srgbClr val="434343"/>
                </a:solidFill>
                <a:latin typeface="Impact"/>
                <a:ea typeface="Impact"/>
                <a:cs typeface="Impact"/>
                <a:sym typeface="Impact"/>
              </a:rPr>
              <a:t>CLEAR X LEVEL, IN X TIME </a:t>
            </a:r>
          </a:p>
        </p:txBody>
      </p:sp>
    </p:spTree>
  </p:cSld>
  <p:clrMapOvr>
    <a:masterClrMapping/>
  </p:clrMapOvr>
  <p:transition spd="slow">
    <p:cut/>
  </p:transition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45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Shape 246"/>
          <p:cNvSpPr txBox="1"/>
          <p:nvPr>
            <p:ph type="title"/>
          </p:nvPr>
        </p:nvSpPr>
        <p:spPr>
          <a:xfrm>
            <a:off x="311700" y="523650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PROTOTYPE</a:t>
            </a:r>
          </a:p>
        </p:txBody>
      </p:sp>
      <p:sp>
        <p:nvSpPr>
          <p:cNvPr id="247" name="Shape 247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HORIZONTAL SIDE SCROLLING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BEING ABLE TO SHOW THE FIELD OF VIEW FOR POACHER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WORKING HP SYSTEM 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HERO/ENEMY INTERACTION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BEING ABLE TO ENABLE UPGRADES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60000"/>
              <a:buFont typeface="Arial"/>
              <a:buAutoNum type="arabicPeriod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SHOW DIFFERENT ENEMY PATROL STATES</a:t>
            </a:r>
          </a:p>
        </p:txBody>
      </p:sp>
    </p:spTree>
  </p:cSld>
  <p:clrMapOvr>
    <a:masterClrMapping/>
  </p:clrMapOvr>
  <p:transition spd="slow">
    <p:cut/>
  </p:transition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Shape 252"/>
          <p:cNvSpPr txBox="1"/>
          <p:nvPr>
            <p:ph type="title"/>
          </p:nvPr>
        </p:nvSpPr>
        <p:spPr>
          <a:xfrm>
            <a:off x="514350" y="514350"/>
            <a:ext cx="7796030" cy="2395115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QUESTIONS</a:t>
            </a:r>
          </a:p>
        </p:txBody>
      </p:sp>
    </p:spTree>
  </p:cSld>
  <p:clrMapOvr>
    <a:masterClrMapping/>
  </p:clrMapOvr>
  <p:transition spd="slow">
    <p:cut/>
  </p:transition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STORYLINE/PLOT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159300" y="1152475"/>
            <a:ext cx="8520600" cy="1467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71450" lvl="0" marL="171450" marR="0" rtl="0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lang="en" sz="1800">
                <a:solidFill>
                  <a:srgbClr val="000000"/>
                </a:solidFill>
              </a:rPr>
              <a:t>    IN THE YEAR 20XX, THE WORLD HAS SUFFERED THE EXTINCTION OF ALL THE ANIMALS. YOU, A ZOOLOGIST, MUST FIND A WAY TO REPOPULATE THE PLANET. FORTUNATELY, THE PROFESSOR HAS JUST FINISHED THE TIME DISPLACEMENT DEVICE. NOW YOU MUST GO RETRIEVE MEMBERS OF EXTINCT SPECIES. SAVE THE PLANET!</a:t>
            </a:r>
          </a:p>
        </p:txBody>
      </p:sp>
    </p:spTree>
  </p:cSld>
  <p:clrMapOvr>
    <a:masterClrMapping/>
  </p:clrMapOvr>
  <p:transition spd="slow">
    <p:cut/>
  </p:transition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67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hape 168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WIN / LOSE CONDITION</a:t>
            </a:r>
          </a:p>
        </p:txBody>
      </p:sp>
      <p:sp>
        <p:nvSpPr>
          <p:cNvPr id="169" name="Shape 169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WIN CONDITION: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FREE ALL ANIMALS IN EVERY LEVEL</a:t>
            </a:r>
          </a:p>
          <a:p>
            <a:pPr indent="-228600" lvl="0" marL="457200" marR="0" rtl="0" algn="l">
              <a:lnSpc>
                <a:spcPct val="150000"/>
              </a:lnSpc>
              <a:spcBef>
                <a:spcPts val="0"/>
              </a:spcBef>
              <a:spcAft>
                <a:spcPts val="100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CLEAR ALL LEVELS </a:t>
            </a: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LOSE CONDITION: 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ZOOKEEPER’S HP HITS ZERO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60000"/>
              <a:buFont typeface="Arial"/>
              <a:buChar char="•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ZOOKEEPER DOES NOT FREE/RESCUE ANIMALS WITHIN THE ALLOTTED TIME (POTENTIALLY)</a:t>
            </a:r>
          </a:p>
        </p:txBody>
      </p:sp>
    </p:spTree>
  </p:cSld>
  <p:clrMapOvr>
    <a:masterClrMapping/>
  </p:clrMapOvr>
  <p:transition spd="slow">
    <p:cut/>
  </p:transition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Shape 174"/>
          <p:cNvSpPr txBox="1"/>
          <p:nvPr>
            <p:ph type="title"/>
          </p:nvPr>
        </p:nvSpPr>
        <p:spPr>
          <a:xfrm>
            <a:off x="311700" y="445025"/>
            <a:ext cx="8520599" cy="572699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POTENTIAL UPGRADES</a:t>
            </a:r>
          </a:p>
        </p:txBody>
      </p:sp>
      <p:sp>
        <p:nvSpPr>
          <p:cNvPr id="175" name="Shape 175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VARIOUS UPGRADES ACQUIRED AFTER STUNNING BOSS POACHER</a:t>
            </a:r>
          </a:p>
          <a:p>
            <a:pPr indent="-2286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60000"/>
              <a:buFont typeface="Arial"/>
              <a:buChar char="•"/>
            </a:pPr>
            <a:r>
              <a:rPr b="0" i="0" lang="en" sz="15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EXAMPLES OF UPGRADES</a:t>
            </a:r>
          </a:p>
          <a:p>
            <a:pPr indent="-228599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285"/>
              <a:buFont typeface="Arial"/>
              <a:buChar char="•"/>
            </a:pPr>
            <a:r>
              <a:rPr b="0" i="0" lang="en" sz="13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DOUBLE JUMP</a:t>
            </a:r>
          </a:p>
          <a:p>
            <a:pPr indent="-228599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285"/>
              <a:buFont typeface="Arial"/>
              <a:buChar char="•"/>
            </a:pPr>
            <a:r>
              <a:rPr b="0" i="0" lang="en" sz="13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FLY</a:t>
            </a:r>
          </a:p>
          <a:p>
            <a:pPr indent="-228599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285"/>
              <a:buFont typeface="Arial"/>
              <a:buChar char="•"/>
            </a:pPr>
            <a:r>
              <a:rPr b="0" i="0" lang="en" sz="13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TREE CLIMBING</a:t>
            </a:r>
          </a:p>
          <a:p>
            <a:pPr indent="-228599" lvl="1" marL="9144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54285"/>
              <a:buFont typeface="Arial"/>
              <a:buChar char="•"/>
            </a:pPr>
            <a:r>
              <a:rPr b="0" i="0" lang="en" sz="13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INVISIBILITY</a:t>
            </a:r>
          </a:p>
          <a:p>
            <a:pPr indent="-228599" lvl="1" marL="914400" marR="0" rtl="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154285"/>
              <a:buFont typeface="Arial"/>
              <a:buChar char="•"/>
            </a:pPr>
            <a:r>
              <a:rPr b="0" i="0" lang="en" sz="13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FREEZE</a:t>
            </a:r>
          </a:p>
        </p:txBody>
      </p:sp>
    </p:spTree>
  </p:cSld>
  <p:clrMapOvr>
    <a:masterClrMapping/>
  </p:clrMapOvr>
  <p:transition spd="slow">
    <p:cut/>
  </p:transition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Shape 180"/>
          <p:cNvSpPr txBox="1"/>
          <p:nvPr>
            <p:ph type="title"/>
          </p:nvPr>
        </p:nvSpPr>
        <p:spPr>
          <a:xfrm>
            <a:off x="242850" y="4144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LEVEL DESIGN</a:t>
            </a:r>
          </a:p>
        </p:txBody>
      </p:sp>
      <p:sp>
        <p:nvSpPr>
          <p:cNvPr id="181" name="Shape 181"/>
          <p:cNvSpPr txBox="1"/>
          <p:nvPr>
            <p:ph idx="1" type="body"/>
          </p:nvPr>
        </p:nvSpPr>
        <p:spPr>
          <a:xfrm>
            <a:off x="311700" y="1152475"/>
            <a:ext cx="8520599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t/>
            </a:r>
            <a:endParaRPr/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t/>
            </a:r>
            <a:endParaRPr b="0" i="0" sz="1500" u="none" cap="none" strike="noStrike">
              <a:solidFill>
                <a:srgbClr val="000000"/>
              </a:solidFill>
              <a:latin typeface="Impact"/>
              <a:ea typeface="Impact"/>
              <a:cs typeface="Impact"/>
              <a:sym typeface="Impact"/>
            </a:endParaRPr>
          </a:p>
        </p:txBody>
      </p:sp>
      <p:pic>
        <p:nvPicPr>
          <p:cNvPr id="182" name="Shape 18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26800" y="1189824"/>
            <a:ext cx="3890399" cy="295017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Shape 187"/>
          <p:cNvSpPr txBox="1"/>
          <p:nvPr>
            <p:ph type="title"/>
          </p:nvPr>
        </p:nvSpPr>
        <p:spPr>
          <a:xfrm>
            <a:off x="311700" y="423950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LEVELS</a:t>
            </a:r>
          </a:p>
        </p:txBody>
      </p:sp>
      <p:sp>
        <p:nvSpPr>
          <p:cNvPr id="188" name="Shape 188"/>
          <p:cNvSpPr txBox="1"/>
          <p:nvPr>
            <p:ph idx="1" type="body"/>
          </p:nvPr>
        </p:nvSpPr>
        <p:spPr>
          <a:xfrm>
            <a:off x="274225" y="1838625"/>
            <a:ext cx="2526900" cy="19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-171450" lvl="0" marL="17145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6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LEVEL 1</a:t>
            </a:r>
            <a:r>
              <a:rPr lang="en" sz="1600">
                <a:solidFill>
                  <a:srgbClr val="000000"/>
                </a:solidFill>
              </a:rPr>
              <a:t>  - ARCTIC</a:t>
            </a:r>
            <a:r>
              <a:rPr b="0" i="0" lang="en" sz="16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, 20</a:t>
            </a:r>
            <a:r>
              <a:rPr lang="en" sz="1600">
                <a:solidFill>
                  <a:srgbClr val="000000"/>
                </a:solidFill>
              </a:rPr>
              <a:t>37</a:t>
            </a:r>
            <a:r>
              <a:rPr b="0" i="0" lang="en" sz="16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: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Impact"/>
            </a:pPr>
            <a:r>
              <a:rPr lang="en" sz="1400">
                <a:solidFill>
                  <a:srgbClr val="666666"/>
                </a:solidFill>
              </a:rPr>
              <a:t>ICEY BACKGROUND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lang="en">
                <a:solidFill>
                  <a:srgbClr val="666666"/>
                </a:solidFill>
              </a:rPr>
              <a:t>ARCTIC FOX TRAPPERS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Impact"/>
            </a:pPr>
            <a:r>
              <a:rPr lang="en" sz="1400">
                <a:solidFill>
                  <a:srgbClr val="666666"/>
                </a:solidFill>
              </a:rPr>
              <a:t>EASIEST ENEMIES 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  <a:buFont typeface="Impact"/>
            </a:pPr>
            <a:r>
              <a:rPr lang="en" sz="1400">
                <a:solidFill>
                  <a:srgbClr val="666666"/>
                </a:solidFill>
              </a:rPr>
              <a:t>LESS DAMAGE &amp; QUANTITY</a:t>
            </a:r>
          </a:p>
          <a:p>
            <a:pPr indent="-317500" lvl="0" marL="45720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666666"/>
              </a:buClr>
              <a:buSzPct val="100000"/>
            </a:pPr>
            <a:r>
              <a:rPr lang="en" sz="1400">
                <a:solidFill>
                  <a:srgbClr val="666666"/>
                </a:solidFill>
              </a:rPr>
              <a:t>USE BOLAS</a:t>
            </a:r>
          </a:p>
          <a:p>
            <a:pPr indent="-317500" lvl="0" marL="457200" rtl="0">
              <a:spcBef>
                <a:spcPts val="0"/>
              </a:spcBef>
              <a:buClr>
                <a:srgbClr val="666666"/>
              </a:buClr>
              <a:buSzPct val="100000"/>
            </a:pPr>
            <a:r>
              <a:rPr lang="en" sz="1400">
                <a:solidFill>
                  <a:srgbClr val="666666"/>
                </a:solidFill>
              </a:rPr>
              <a:t>ICE CRUNCHING NOISES FOR WALKING</a:t>
            </a:r>
          </a:p>
        </p:txBody>
      </p:sp>
      <p:sp>
        <p:nvSpPr>
          <p:cNvPr id="189" name="Shape 189"/>
          <p:cNvSpPr txBox="1"/>
          <p:nvPr/>
        </p:nvSpPr>
        <p:spPr>
          <a:xfrm>
            <a:off x="2690250" y="1838625"/>
            <a:ext cx="2885400" cy="2132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indent="0" lvl="0" marL="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LEVEL 2 - MADAGASCAR, 1660’S: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RAINFOREST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EXPLORERS/DODO HATERS  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FASTER; USES BOW AND ARROW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KNOWS TERRAINS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CLIMB TREES &amp; WALLS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LEAF CRUNCHING NOISES</a:t>
            </a:r>
          </a:p>
        </p:txBody>
      </p:sp>
      <p:sp>
        <p:nvSpPr>
          <p:cNvPr id="190" name="Shape 190"/>
          <p:cNvSpPr txBox="1"/>
          <p:nvPr/>
        </p:nvSpPr>
        <p:spPr>
          <a:xfrm>
            <a:off x="5397700" y="1838625"/>
            <a:ext cx="3398400" cy="192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marL="171450" rtl="0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6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LEV</a:t>
            </a:r>
            <a:r>
              <a:rPr lang="en" sz="1600">
                <a:latin typeface="Impact"/>
                <a:ea typeface="Impact"/>
                <a:cs typeface="Impact"/>
                <a:sym typeface="Impact"/>
              </a:rPr>
              <a:t>EL 3 - ANCIENT AMERICA, ~10000 B.C.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GRASSLAND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CAVEMEN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MORE HP &amp; DAMAGE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THROW SPEARS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CAVE ECHO SOUNDS</a:t>
            </a:r>
          </a:p>
          <a:p>
            <a:pPr indent="-228600" lvl="0" marL="457200" rtl="0">
              <a:lnSpc>
                <a:spcPct val="120000"/>
              </a:lnSpc>
              <a:spcBef>
                <a:spcPts val="0"/>
              </a:spcBef>
              <a:buClr>
                <a:srgbClr val="666666"/>
              </a:buClr>
              <a:buFont typeface="Impact"/>
              <a:buChar char="-"/>
            </a:pPr>
            <a:r>
              <a:rPr lang="en">
                <a:solidFill>
                  <a:srgbClr val="666666"/>
                </a:solidFill>
                <a:latin typeface="Impact"/>
                <a:ea typeface="Impact"/>
                <a:cs typeface="Impact"/>
                <a:sym typeface="Impact"/>
              </a:rPr>
              <a:t>WATER DRIPPING</a:t>
            </a:r>
          </a:p>
        </p:txBody>
      </p:sp>
      <p:sp>
        <p:nvSpPr>
          <p:cNvPr id="191" name="Shape 191"/>
          <p:cNvSpPr txBox="1"/>
          <p:nvPr/>
        </p:nvSpPr>
        <p:spPr>
          <a:xfrm>
            <a:off x="-46850" y="1226125"/>
            <a:ext cx="9097200" cy="327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tIns="91425">
            <a:noAutofit/>
          </a:bodyPr>
          <a:lstStyle/>
          <a:p>
            <a:pPr lvl="0" marL="171450" rtl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en" sz="1800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DIFFERENT TYPES OF POACHERS INTERACT WITH THE ZOOKEEPER IN ENTIRELY DIFFERENT WAYS!!</a:t>
            </a:r>
          </a:p>
        </p:txBody>
      </p:sp>
    </p:spTree>
  </p:cSld>
  <p:clrMapOvr>
    <a:masterClrMapping/>
  </p:clrMapOvr>
  <p:transition spd="slow">
    <p:cut/>
  </p:transition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Shape 196"/>
          <p:cNvSpPr txBox="1"/>
          <p:nvPr>
            <p:ph type="title"/>
          </p:nvPr>
        </p:nvSpPr>
        <p:spPr>
          <a:xfrm>
            <a:off x="311700" y="2150850"/>
            <a:ext cx="8520599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tIns="91425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rgbClr val="000000"/>
              </a:buClr>
              <a:buSzPct val="25000"/>
              <a:buFont typeface="Impact"/>
              <a:buNone/>
            </a:pPr>
            <a:r>
              <a:rPr lang="en">
                <a:solidFill>
                  <a:srgbClr val="000000"/>
                </a:solidFill>
              </a:rPr>
              <a:t>CONCEPTUAL </a:t>
            </a:r>
            <a:r>
              <a:rPr b="0" i="0" lang="en" sz="3600" u="none" cap="none" strike="noStrike">
                <a:solidFill>
                  <a:srgbClr val="000000"/>
                </a:solidFill>
                <a:latin typeface="Impact"/>
                <a:ea typeface="Impact"/>
                <a:cs typeface="Impact"/>
                <a:sym typeface="Impact"/>
              </a:rPr>
              <a:t>ARTWORK</a:t>
            </a:r>
          </a:p>
        </p:txBody>
      </p:sp>
    </p:spTree>
  </p:cSld>
  <p:clrMapOvr>
    <a:masterClrMapping/>
  </p:clrMapOvr>
  <p:transition spd="slow">
    <p:cut/>
  </p:transition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00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Shape 201"/>
          <p:cNvSpPr txBox="1"/>
          <p:nvPr>
            <p:ph type="title"/>
          </p:nvPr>
        </p:nvSpPr>
        <p:spPr>
          <a:xfrm>
            <a:off x="514350" y="514350"/>
            <a:ext cx="7797662" cy="863974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Impact"/>
              <a:buNone/>
            </a:pPr>
            <a:r>
              <a:rPr b="0" i="0" lang="en" sz="405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BACKGROUNDS</a:t>
            </a:r>
          </a:p>
        </p:txBody>
      </p:sp>
      <p:sp>
        <p:nvSpPr>
          <p:cNvPr id="202" name="Shape 202"/>
          <p:cNvSpPr txBox="1"/>
          <p:nvPr>
            <p:ph idx="1" type="body"/>
          </p:nvPr>
        </p:nvSpPr>
        <p:spPr>
          <a:xfrm>
            <a:off x="518875" y="2729624"/>
            <a:ext cx="2482500" cy="3657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6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LEVEL 1</a:t>
            </a:r>
          </a:p>
        </p:txBody>
      </p:sp>
      <p:pic>
        <p:nvPicPr>
          <p:cNvPr id="203" name="Shape 203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26790" l="0" r="0" t="26790"/>
          <a:stretch/>
        </p:blipFill>
        <p:spPr>
          <a:xfrm>
            <a:off x="514335" y="1547546"/>
            <a:ext cx="2482595" cy="1152543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204" name="Shape 204"/>
          <p:cNvSpPr txBox="1"/>
          <p:nvPr>
            <p:ph idx="3" type="body"/>
          </p:nvPr>
        </p:nvSpPr>
        <p:spPr>
          <a:xfrm>
            <a:off x="476750" y="3059275"/>
            <a:ext cx="2482500" cy="108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ARCTIC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750"/>
              </a:spcBef>
              <a:spcAft>
                <a:spcPts val="10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20</a:t>
            </a:r>
            <a:r>
              <a:rPr lang="en" sz="1200"/>
              <a:t>37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">
                <a:solidFill>
                  <a:srgbClr val="666666"/>
                </a:solidFill>
              </a:rPr>
              <a:t>Referencce: https://pixabay.com/en/northern-lights-aurora-borealis-984120/</a:t>
            </a:r>
          </a:p>
        </p:txBody>
      </p:sp>
      <p:sp>
        <p:nvSpPr>
          <p:cNvPr id="205" name="Shape 205"/>
          <p:cNvSpPr txBox="1"/>
          <p:nvPr>
            <p:ph idx="4" type="body"/>
          </p:nvPr>
        </p:nvSpPr>
        <p:spPr>
          <a:xfrm>
            <a:off x="3172837" y="2895721"/>
            <a:ext cx="2482500" cy="1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6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LEVEL 2</a:t>
            </a:r>
          </a:p>
        </p:txBody>
      </p:sp>
      <p:pic>
        <p:nvPicPr>
          <p:cNvPr id="206" name="Shape 206"/>
          <p:cNvPicPr preferRelativeResize="0"/>
          <p:nvPr>
            <p:ph idx="5" type="pic"/>
          </p:nvPr>
        </p:nvPicPr>
        <p:blipFill rotWithShape="1">
          <a:blip r:embed="rId4">
            <a:alphaModFix/>
          </a:blip>
          <a:srcRect b="15179" l="0" r="0" t="15178"/>
          <a:stretch/>
        </p:blipFill>
        <p:spPr>
          <a:xfrm>
            <a:off x="3176999" y="1547546"/>
            <a:ext cx="2482595" cy="1151427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207" name="Shape 207"/>
          <p:cNvSpPr txBox="1"/>
          <p:nvPr>
            <p:ph idx="6" type="body"/>
          </p:nvPr>
        </p:nvSpPr>
        <p:spPr>
          <a:xfrm>
            <a:off x="3177000" y="3059249"/>
            <a:ext cx="2482500" cy="115139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RAINFOREST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750"/>
              </a:spcBef>
              <a:spcAft>
                <a:spcPts val="10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1660</a:t>
            </a:r>
            <a:r>
              <a:rPr lang="en" sz="1200"/>
              <a:t>s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">
                <a:solidFill>
                  <a:srgbClr val="666666"/>
                </a:solidFill>
              </a:rPr>
              <a:t>Reference: https://pixabay.com/en/ferns-tree-ferns-australia-sydney-303016/</a:t>
            </a:r>
          </a:p>
        </p:txBody>
      </p:sp>
      <p:sp>
        <p:nvSpPr>
          <p:cNvPr id="208" name="Shape 208"/>
          <p:cNvSpPr txBox="1"/>
          <p:nvPr>
            <p:ph idx="7" type="body"/>
          </p:nvPr>
        </p:nvSpPr>
        <p:spPr>
          <a:xfrm>
            <a:off x="5826700" y="2859771"/>
            <a:ext cx="2482500" cy="1995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650" u="none" cap="none" strike="noStrike">
                <a:solidFill>
                  <a:schemeClr val="accent1"/>
                </a:solidFill>
                <a:latin typeface="Impact"/>
                <a:ea typeface="Impact"/>
                <a:cs typeface="Impact"/>
                <a:sym typeface="Impact"/>
              </a:rPr>
              <a:t>LEVEL 3</a:t>
            </a:r>
          </a:p>
        </p:txBody>
      </p:sp>
      <p:pic>
        <p:nvPicPr>
          <p:cNvPr id="209" name="Shape 209"/>
          <p:cNvPicPr preferRelativeResize="0"/>
          <p:nvPr>
            <p:ph idx="8" type="pic"/>
          </p:nvPr>
        </p:nvPicPr>
        <p:blipFill rotWithShape="1">
          <a:blip r:embed="rId5">
            <a:alphaModFix/>
          </a:blip>
          <a:srcRect b="15184" l="0" r="0" t="15185"/>
          <a:stretch/>
        </p:blipFill>
        <p:spPr>
          <a:xfrm>
            <a:off x="5826614" y="1547545"/>
            <a:ext cx="2482595" cy="1152897"/>
          </a:xfrm>
          <a:prstGeom prst="roundRect">
            <a:avLst>
              <a:gd fmla="val 0" name="adj"/>
            </a:avLst>
          </a:prstGeom>
          <a:noFill/>
          <a:ln cap="flat" cmpd="thinThick" w="57150">
            <a:solidFill>
              <a:srgbClr val="7F7F7F"/>
            </a:solidFill>
            <a:prstDash val="solid"/>
            <a:miter/>
            <a:headEnd len="med" w="med" type="none"/>
            <a:tailEnd len="med" w="med" type="none"/>
          </a:ln>
        </p:spPr>
      </p:pic>
      <p:sp>
        <p:nvSpPr>
          <p:cNvPr id="210" name="Shape 210"/>
          <p:cNvSpPr txBox="1"/>
          <p:nvPr>
            <p:ph idx="9" type="body"/>
          </p:nvPr>
        </p:nvSpPr>
        <p:spPr>
          <a:xfrm>
            <a:off x="5826625" y="3059274"/>
            <a:ext cx="2482500" cy="1152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rIns="91425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CAVE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750"/>
              </a:spcBef>
              <a:spcAft>
                <a:spcPts val="1000"/>
              </a:spcAft>
              <a:buClr>
                <a:schemeClr val="accent1"/>
              </a:buClr>
              <a:buSzPct val="25000"/>
              <a:buFont typeface="Arial"/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Impact"/>
                <a:ea typeface="Impact"/>
                <a:cs typeface="Impact"/>
                <a:sym typeface="Impact"/>
              </a:rPr>
              <a:t>~10,000 B.C.</a:t>
            </a:r>
          </a:p>
          <a:p>
            <a:pPr indent="0" lvl="0" marL="0" marR="0" rtl="0" algn="ctr">
              <a:lnSpc>
                <a:spcPct val="100000"/>
              </a:lnSpc>
              <a:spcBef>
                <a:spcPts val="750"/>
              </a:spcBef>
              <a:buClr>
                <a:schemeClr val="accent1"/>
              </a:buClr>
              <a:buSzPct val="25000"/>
              <a:buFont typeface="Arial"/>
              <a:buNone/>
            </a:pPr>
            <a:r>
              <a:rPr lang="en">
                <a:solidFill>
                  <a:srgbClr val="666666"/>
                </a:solidFill>
              </a:rPr>
              <a:t>Reference: https://pixabay.com/en/luray-virginia-caves-caverns-184172/</a:t>
            </a:r>
          </a:p>
        </p:txBody>
      </p:sp>
    </p:spTree>
  </p:cSld>
  <p:clrMapOvr>
    <a:masterClrMapping/>
  </p:clrMapOvr>
  <p:transition spd="slow">
    <p:cut/>
  </p:transition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514350" y="514350"/>
            <a:ext cx="7797600" cy="864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rIns="91425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buClr>
                <a:schemeClr val="dk1"/>
              </a:buClr>
              <a:buSzPct val="25000"/>
              <a:buFont typeface="Impact"/>
              <a:buNone/>
            </a:pPr>
            <a:r>
              <a:rPr lang="en">
                <a:solidFill>
                  <a:schemeClr val="dk1"/>
                </a:solidFill>
              </a:rPr>
              <a:t>GAME TITLE</a:t>
            </a:r>
          </a:p>
        </p:txBody>
      </p:sp>
      <p:pic>
        <p:nvPicPr>
          <p:cNvPr id="216" name="Shape 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07475" y="1721876"/>
            <a:ext cx="6211350" cy="1889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cut/>
  </p:transition>
</p:sld>
</file>

<file path=ppt/theme/theme1.xml><?xml version="1.0" encoding="utf-8"?>
<a:theme xmlns:a="http://schemas.openxmlformats.org/drawingml/2006/main" xmlns:r="http://schemas.openxmlformats.org/officeDocument/2006/relationships" name="Main Event">
  <a:themeElements>
    <a:clrScheme name="Main Event">
      <a:dk1>
        <a:srgbClr val="000000"/>
      </a:dk1>
      <a:lt1>
        <a:srgbClr val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